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sldIdLst>
    <p:sldId id="985" r:id="rId2"/>
    <p:sldId id="1086" r:id="rId3"/>
    <p:sldId id="445" r:id="rId4"/>
    <p:sldId id="1087" r:id="rId5"/>
    <p:sldId id="1088" r:id="rId6"/>
    <p:sldId id="1160" r:id="rId7"/>
    <p:sldId id="1161" r:id="rId8"/>
    <p:sldId id="986" r:id="rId9"/>
    <p:sldId id="1196" r:id="rId10"/>
    <p:sldId id="1197" r:id="rId11"/>
    <p:sldId id="1198" r:id="rId12"/>
    <p:sldId id="1199" r:id="rId13"/>
    <p:sldId id="988" r:id="rId14"/>
    <p:sldId id="1200" r:id="rId15"/>
    <p:sldId id="1201" r:id="rId16"/>
    <p:sldId id="1202" r:id="rId17"/>
    <p:sldId id="372" r:id="rId18"/>
    <p:sldId id="1203" r:id="rId19"/>
    <p:sldId id="1204" r:id="rId20"/>
    <p:sldId id="1205" r:id="rId21"/>
    <p:sldId id="989" r:id="rId22"/>
    <p:sldId id="1206" r:id="rId23"/>
    <p:sldId id="1207" r:id="rId24"/>
    <p:sldId id="1208" r:id="rId25"/>
    <p:sldId id="1209" r:id="rId26"/>
    <p:sldId id="1210" r:id="rId27"/>
    <p:sldId id="309" r:id="rId28"/>
    <p:sldId id="1211" r:id="rId29"/>
    <p:sldId id="325" r:id="rId30"/>
    <p:sldId id="990" r:id="rId31"/>
    <p:sldId id="1212" r:id="rId32"/>
    <p:sldId id="1213" r:id="rId33"/>
    <p:sldId id="1214" r:id="rId34"/>
    <p:sldId id="1215" r:id="rId35"/>
    <p:sldId id="1216" r:id="rId36"/>
    <p:sldId id="1217" r:id="rId37"/>
    <p:sldId id="1218" r:id="rId38"/>
    <p:sldId id="375" r:id="rId39"/>
    <p:sldId id="1219" r:id="rId40"/>
    <p:sldId id="991" r:id="rId41"/>
    <p:sldId id="1220" r:id="rId42"/>
    <p:sldId id="1221" r:id="rId43"/>
    <p:sldId id="1131" r:id="rId44"/>
    <p:sldId id="1222" r:id="rId45"/>
    <p:sldId id="1223" r:id="rId46"/>
    <p:sldId id="1175" r:id="rId47"/>
    <p:sldId id="1224" r:id="rId48"/>
    <p:sldId id="1225" r:id="rId49"/>
    <p:sldId id="1226" r:id="rId50"/>
    <p:sldId id="972" r:id="rId51"/>
    <p:sldId id="1165" r:id="rId52"/>
    <p:sldId id="992" r:id="rId53"/>
    <p:sldId id="1227" r:id="rId54"/>
    <p:sldId id="1228" r:id="rId55"/>
    <p:sldId id="1229" r:id="rId56"/>
    <p:sldId id="1230" r:id="rId57"/>
    <p:sldId id="471" r:id="rId58"/>
    <p:sldId id="1002" r:id="rId59"/>
    <p:sldId id="1231" r:id="rId60"/>
    <p:sldId id="1232" r:id="rId61"/>
    <p:sldId id="1233" r:id="rId62"/>
    <p:sldId id="1234" r:id="rId63"/>
    <p:sldId id="1235" r:id="rId64"/>
    <p:sldId id="1075" r:id="rId65"/>
    <p:sldId id="1236" r:id="rId66"/>
    <p:sldId id="1237" r:id="rId67"/>
    <p:sldId id="1238" r:id="rId68"/>
    <p:sldId id="1239" r:id="rId69"/>
    <p:sldId id="1240" r:id="rId70"/>
    <p:sldId id="1241" r:id="rId71"/>
    <p:sldId id="1242" r:id="rId72"/>
    <p:sldId id="1243" r:id="rId73"/>
    <p:sldId id="1003" r:id="rId74"/>
    <p:sldId id="1151" r:id="rId75"/>
    <p:sldId id="1244" r:id="rId76"/>
    <p:sldId id="373" r:id="rId77"/>
    <p:sldId id="1245" r:id="rId78"/>
    <p:sldId id="1246" r:id="rId79"/>
    <p:sldId id="1247" r:id="rId80"/>
    <p:sldId id="1248" r:id="rId81"/>
    <p:sldId id="1249" r:id="rId82"/>
    <p:sldId id="1250" r:id="rId83"/>
    <p:sldId id="1251" r:id="rId84"/>
    <p:sldId id="393" r:id="rId85"/>
    <p:sldId id="1076" r:id="rId86"/>
    <p:sldId id="1252" r:id="rId87"/>
    <p:sldId id="1005" r:id="rId88"/>
    <p:sldId id="970" r:id="rId89"/>
    <p:sldId id="261" r:id="rId90"/>
    <p:sldId id="292" r:id="rId91"/>
    <p:sldId id="1253" r:id="rId92"/>
    <p:sldId id="1254" r:id="rId93"/>
    <p:sldId id="1004" r:id="rId94"/>
    <p:sldId id="1255" r:id="rId95"/>
    <p:sldId id="1256" r:id="rId96"/>
    <p:sldId id="1257" r:id="rId97"/>
    <p:sldId id="1258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846F1-9EEF-4952-B3C7-36690B869928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970CD-932E-463F-8D21-1EED1BECB6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62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S64 2012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6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97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S111 2005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5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S238 2003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46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S289 2011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6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70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S437 2011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78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S78 2003 Year 4 Optional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895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S161 2003 Year 5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992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S232 2006 Year 5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33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S290 2003 Year 3 Optional Paper 1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269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S323 2009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74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S402 2001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58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20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73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S101 2003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849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S211 2010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9427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535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S369 2009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854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S432 2006 Year 5 Optional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990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S70 2013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38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80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350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S164 2014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94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4595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S301 2003 Year 3 Optional Paper 1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928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S322 2012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42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S387 2001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102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 2015 Paper 2 Q10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56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S133 2008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19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S202 2015 Paper 2 Q10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416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6262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943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S361 2006 Year 3 Optional Paper 1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51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S418 2006 Year 5 Optional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1599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 2003 Year 4 Optional Paper 1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467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917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S216 2003 Year 5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852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S311 2015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3726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S353 2002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382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 2009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6483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4655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8122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858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994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S390 2014 Paper 2 Q16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980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S417 2003 Paper 1 Q21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0658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S450 2000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7146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 2010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5170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01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8982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9241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483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S366 2012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8572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S453 2006 Year 5 Optional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4414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8322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S118 2003 Year 5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97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S175 2006 Year 4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55128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S279 2007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46961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S362 2007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964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731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2105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S125 2002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31241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S213 2008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7225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2825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S341 2000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34289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98472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S459 2009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85406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 2006 Year 5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3759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S135 2005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760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S185 2013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7722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59381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S367 2003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30751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60265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026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54237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33283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3514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283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2552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10871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8558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S354 2003 Year 5 Optional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82218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S419 2013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2858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1745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4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0C7A-8CE8-45E8-85EC-F7AB99A37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6814B-97F0-413A-BA97-55FC462CD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15048-6FA5-497F-8E6F-3BC6D1EC1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8BEB1-30CA-4224-8EE3-3F406F8B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C90D0-24C8-4E2C-8991-0E2E7374A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85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314D9-A272-4C95-A86B-135899B11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4F3B2-AB6B-441E-BEF2-438FC64B9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31511-0828-4000-93BF-F2AB2F8C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6E9F9-98CB-49A4-AEA7-F55ED5448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8D857-627A-4882-B018-81D78139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58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E7C32-2788-4876-9707-32D8E6D3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BBC9D-4245-4779-B71A-A308136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F6837-DF74-497C-8B13-E6A1D3A29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4DAD7-7E13-471A-9857-F9A26A9B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75481-BA2D-4A23-A1AF-9BDF3E9D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4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65D63-78EE-41B4-B42B-ECDC2466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A809F-77D6-4473-827F-6BEE1D215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00EA21-9728-4054-977A-1688B7DB6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65EA1-772C-4A7A-BAF0-EB273E8B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11009-4BC0-4EE6-9B6D-7921F283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B82A0-6084-4009-8613-9CD307CE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71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DF0F-130E-47BF-B4CA-BFD1486AD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DB8A7-0399-48A4-BF73-588FB4511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F4FDE-CA62-4D90-A06B-8CD8E60F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1A8A1-236F-4FD0-92BA-8BCBED1F8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A9ABC1-AC29-4EC6-A372-F556FF71B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07B077-8BC2-461E-A68C-544B631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C725D-F75C-4277-ABB7-C0082FB4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4963C-DCD0-4A00-BBA0-154FB1C3F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9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1BDD-4F30-4883-A540-4A04876E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41ADB-ED10-4E7C-91A4-6A7FF264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C3CB2-C879-4B46-A52F-C64CC642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F1826-B3A4-40E7-B5A4-87D7445B2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31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7C3D9F-5ADD-4FD9-936B-0303FDE6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37AD4A-45AC-41E0-B075-985D24BE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5200F-4603-4A5A-B166-9B719E5C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95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664C-CE38-4433-9493-3E60677A0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A90A7-9479-4DFE-BEB5-9E297F7AC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6CDB7-4A52-4C9E-A270-51850E852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81FA7-B75C-4EED-8BBE-267AEACA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314B3-6BF1-480D-9AC8-5F28BDBD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178CA-87C5-4FE7-9A50-9B0C065C7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439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16EE1-8972-4D5A-B2FC-6357CE3F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11BC07-B3D7-4167-B3DE-F5291942E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407C5-EB66-47C4-861C-93C6C71BC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44BCE-A632-4BD4-987D-B8639B80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A0C00-F577-458B-A6F1-372C1ACEF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B124-70F5-4425-A167-7CA76B79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341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B8C9-ABB1-4CCB-91CE-1C07F55B0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CDE48-525F-4C41-B8AD-3D6FC274D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38F7B-4C60-4C48-A357-3947312CD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69D1A-F574-4DA1-A744-244B23F5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84190-02C9-4F30-A607-12913FC12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5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4EB341-9071-4CFA-A25A-44E4C199D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B93DF-E064-4D4D-8BBE-998B49F43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08535-5C09-4C14-9F7E-532CFFBA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CB919-8422-467B-B7FD-3B480CAE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FC837-A306-4A02-905D-02402B65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7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8F0253-065C-4F8F-B768-37A70F240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ADE92-1A5A-4DC5-8FD5-8E2E74E4B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0E853-C381-4B59-B6F4-5B4BB9DA7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C0F44-067F-4E25-B41A-F82F649FFC66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1E186-F1C2-4EB3-8065-F2B761BA2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90D56-F6CD-4451-BB9C-8594C1CF7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2B073-1805-4F4C-B130-418545D1D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67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BE56B-8065-4DAE-873D-EA0B4732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fractions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CA13F-E21F-4444-B7C2-AB961A861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08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2541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three shapes made from regular hexagons. </a:t>
            </a:r>
          </a:p>
          <a:p>
            <a:r>
              <a:rPr lang="en-GB" sz="3200" b="1" dirty="0"/>
              <a:t>Write the </a:t>
            </a:r>
            <a:r>
              <a:rPr lang="en-GB" sz="3200" b="1" u="sng" dirty="0"/>
              <a:t>fraction</a:t>
            </a:r>
            <a:r>
              <a:rPr lang="en-GB" sz="3200" b="1" dirty="0"/>
              <a:t> of each shape that is shaded.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6FCFAD-6C1D-484C-AFA9-562A210BA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65" y="1127218"/>
            <a:ext cx="3519306" cy="2516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98A9CA-51A3-4C42-B40B-FA3FE9FDC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367" y="1139992"/>
            <a:ext cx="3512919" cy="2503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7BA104-64ED-41A6-ABEB-F3B3DEF71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082" y="1127218"/>
            <a:ext cx="2516528" cy="249097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379C00-03C9-47D7-B9CB-912FE5292207}"/>
              </a:ext>
            </a:extLst>
          </p:cNvPr>
          <p:cNvCxnSpPr>
            <a:cxnSpLocks/>
          </p:cNvCxnSpPr>
          <p:nvPr/>
        </p:nvCxnSpPr>
        <p:spPr>
          <a:xfrm>
            <a:off x="5487254" y="4545276"/>
            <a:ext cx="4732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665FF9B-DBD9-4768-B093-4CB15D201001}"/>
              </a:ext>
            </a:extLst>
          </p:cNvPr>
          <p:cNvSpPr txBox="1"/>
          <p:nvPr/>
        </p:nvSpPr>
        <p:spPr>
          <a:xfrm>
            <a:off x="5485144" y="4016319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7A72E-D724-4FF6-BEB4-73F79239F6A9}"/>
              </a:ext>
            </a:extLst>
          </p:cNvPr>
          <p:cNvSpPr txBox="1"/>
          <p:nvPr/>
        </p:nvSpPr>
        <p:spPr>
          <a:xfrm>
            <a:off x="5483021" y="4475725"/>
            <a:ext cx="730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89C184-3330-4D13-BD3E-D141158795FC}"/>
              </a:ext>
            </a:extLst>
          </p:cNvPr>
          <p:cNvCxnSpPr>
            <a:cxnSpLocks/>
          </p:cNvCxnSpPr>
          <p:nvPr/>
        </p:nvCxnSpPr>
        <p:spPr>
          <a:xfrm>
            <a:off x="6649311" y="452509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85F8F14-CB71-46CE-8E2D-54262BBCB15A}"/>
              </a:ext>
            </a:extLst>
          </p:cNvPr>
          <p:cNvSpPr txBox="1"/>
          <p:nvPr/>
        </p:nvSpPr>
        <p:spPr>
          <a:xfrm>
            <a:off x="6635016" y="446657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2B973A-4EC4-4AFC-941D-18E55864BAA6}"/>
              </a:ext>
            </a:extLst>
          </p:cNvPr>
          <p:cNvSpPr txBox="1"/>
          <p:nvPr/>
        </p:nvSpPr>
        <p:spPr>
          <a:xfrm>
            <a:off x="6075582" y="421289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9A67A1E-85D0-4F57-A64A-281194D63CC4}"/>
              </a:ext>
            </a:extLst>
          </p:cNvPr>
          <p:cNvSpPr/>
          <p:nvPr/>
        </p:nvSpPr>
        <p:spPr>
          <a:xfrm rot="16200000">
            <a:off x="5928309" y="349840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E73433BF-459C-4AD5-838F-E8E8929C45F2}"/>
              </a:ext>
            </a:extLst>
          </p:cNvPr>
          <p:cNvSpPr/>
          <p:nvPr/>
        </p:nvSpPr>
        <p:spPr>
          <a:xfrm rot="5400000">
            <a:off x="5918022" y="4425524"/>
            <a:ext cx="810037" cy="1126267"/>
          </a:xfrm>
          <a:prstGeom prst="arc">
            <a:avLst>
              <a:gd name="adj1" fmla="val 16200000"/>
              <a:gd name="adj2" fmla="val 539074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B068FB-9EA7-4950-BFC9-7D84668E8A24}"/>
              </a:ext>
            </a:extLst>
          </p:cNvPr>
          <p:cNvSpPr txBox="1"/>
          <p:nvPr/>
        </p:nvSpPr>
        <p:spPr>
          <a:xfrm>
            <a:off x="6048612" y="49609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8C23E-1385-4440-AA7F-706C5F6D716E}"/>
              </a:ext>
            </a:extLst>
          </p:cNvPr>
          <p:cNvSpPr txBox="1"/>
          <p:nvPr/>
        </p:nvSpPr>
        <p:spPr>
          <a:xfrm>
            <a:off x="6048611" y="36665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FB60D7-2D81-4729-8BC3-93296779342A}"/>
              </a:ext>
            </a:extLst>
          </p:cNvPr>
          <p:cNvSpPr txBox="1"/>
          <p:nvPr/>
        </p:nvSpPr>
        <p:spPr>
          <a:xfrm>
            <a:off x="6633733" y="402052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A8E1DB-9BAC-40FE-B207-61F43583B881}"/>
              </a:ext>
            </a:extLst>
          </p:cNvPr>
          <p:cNvCxnSpPr>
            <a:cxnSpLocks/>
          </p:cNvCxnSpPr>
          <p:nvPr/>
        </p:nvCxnSpPr>
        <p:spPr>
          <a:xfrm>
            <a:off x="1360766" y="4506027"/>
            <a:ext cx="4983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864574-4AF7-45AF-9BBE-7CCF03410E26}"/>
              </a:ext>
            </a:extLst>
          </p:cNvPr>
          <p:cNvSpPr txBox="1"/>
          <p:nvPr/>
        </p:nvSpPr>
        <p:spPr>
          <a:xfrm>
            <a:off x="1347651" y="3977070"/>
            <a:ext cx="58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AD55ED-E36D-4A01-A7A2-686F1FFAB3E5}"/>
              </a:ext>
            </a:extLst>
          </p:cNvPr>
          <p:cNvSpPr txBox="1"/>
          <p:nvPr/>
        </p:nvSpPr>
        <p:spPr>
          <a:xfrm>
            <a:off x="1321092" y="445340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6238BE3-2A65-493A-84C1-CAE5BB25EA65}"/>
              </a:ext>
            </a:extLst>
          </p:cNvPr>
          <p:cNvCxnSpPr>
            <a:cxnSpLocks/>
          </p:cNvCxnSpPr>
          <p:nvPr/>
        </p:nvCxnSpPr>
        <p:spPr>
          <a:xfrm>
            <a:off x="9584667" y="4560785"/>
            <a:ext cx="4732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B9DEA24-79A6-4E1E-970C-BB4B0DE5BC9E}"/>
              </a:ext>
            </a:extLst>
          </p:cNvPr>
          <p:cNvSpPr txBox="1"/>
          <p:nvPr/>
        </p:nvSpPr>
        <p:spPr>
          <a:xfrm>
            <a:off x="9582557" y="4031828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419D8A-5E52-4257-AF04-B5007ABC6246}"/>
              </a:ext>
            </a:extLst>
          </p:cNvPr>
          <p:cNvSpPr txBox="1"/>
          <p:nvPr/>
        </p:nvSpPr>
        <p:spPr>
          <a:xfrm>
            <a:off x="9580434" y="4491234"/>
            <a:ext cx="730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9BA8E93-066A-4941-851F-5242EBE6E1F9}"/>
              </a:ext>
            </a:extLst>
          </p:cNvPr>
          <p:cNvCxnSpPr>
            <a:cxnSpLocks/>
          </p:cNvCxnSpPr>
          <p:nvPr/>
        </p:nvCxnSpPr>
        <p:spPr>
          <a:xfrm>
            <a:off x="10746724" y="454060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14CFE6A-D7F7-4034-B2F2-BC3DA2B3F2F8}"/>
              </a:ext>
            </a:extLst>
          </p:cNvPr>
          <p:cNvSpPr txBox="1"/>
          <p:nvPr/>
        </p:nvSpPr>
        <p:spPr>
          <a:xfrm>
            <a:off x="10732429" y="448208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E1714D-1E76-4487-8D76-9B6361BAE61D}"/>
              </a:ext>
            </a:extLst>
          </p:cNvPr>
          <p:cNvSpPr txBox="1"/>
          <p:nvPr/>
        </p:nvSpPr>
        <p:spPr>
          <a:xfrm>
            <a:off x="10172995" y="422840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F176ECC8-BB3E-48AA-A47D-6D5D1B898E7D}"/>
              </a:ext>
            </a:extLst>
          </p:cNvPr>
          <p:cNvSpPr/>
          <p:nvPr/>
        </p:nvSpPr>
        <p:spPr>
          <a:xfrm rot="16200000">
            <a:off x="10025722" y="351391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ACE30CC4-7A1F-4C34-96A4-634BA9BD1BF6}"/>
              </a:ext>
            </a:extLst>
          </p:cNvPr>
          <p:cNvSpPr/>
          <p:nvPr/>
        </p:nvSpPr>
        <p:spPr>
          <a:xfrm rot="5400000">
            <a:off x="10015435" y="4441033"/>
            <a:ext cx="810037" cy="1126267"/>
          </a:xfrm>
          <a:prstGeom prst="arc">
            <a:avLst>
              <a:gd name="adj1" fmla="val 16200000"/>
              <a:gd name="adj2" fmla="val 539074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061DD5-1816-4FDA-9628-39AC8C857155}"/>
              </a:ext>
            </a:extLst>
          </p:cNvPr>
          <p:cNvSpPr txBox="1"/>
          <p:nvPr/>
        </p:nvSpPr>
        <p:spPr>
          <a:xfrm>
            <a:off x="10146025" y="497641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4CE4AD-E55A-4DFE-B1C2-D81F4FA27495}"/>
              </a:ext>
            </a:extLst>
          </p:cNvPr>
          <p:cNvSpPr txBox="1"/>
          <p:nvPr/>
        </p:nvSpPr>
        <p:spPr>
          <a:xfrm>
            <a:off x="10146024" y="368209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8AC964-3749-4181-91E9-335865FEC76B}"/>
              </a:ext>
            </a:extLst>
          </p:cNvPr>
          <p:cNvSpPr txBox="1"/>
          <p:nvPr/>
        </p:nvSpPr>
        <p:spPr>
          <a:xfrm>
            <a:off x="10731146" y="403603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9572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9" grpId="0"/>
      <p:bldP spid="20" grpId="0"/>
      <p:bldP spid="34" grpId="0"/>
      <p:bldP spid="35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103244-2A4C-41AF-8458-21E13ECF9157}"/>
              </a:ext>
            </a:extLst>
          </p:cNvPr>
          <p:cNvSpPr/>
          <p:nvPr/>
        </p:nvSpPr>
        <p:spPr>
          <a:xfrm>
            <a:off x="56122" y="50000"/>
            <a:ext cx="95901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diagrams show three equivalent fractions.</a:t>
            </a:r>
          </a:p>
          <a:p>
            <a:r>
              <a:rPr lang="en-US" sz="3200" b="1" dirty="0"/>
              <a:t>Write the missing values.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D09EC-BE15-4483-AD5E-8CF6BCEF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533" y="1127218"/>
            <a:ext cx="7579792" cy="14667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06779F-007A-4DDC-BC13-43135AF78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584" y="3268485"/>
            <a:ext cx="6101373" cy="2008187"/>
          </a:xfrm>
          <a:prstGeom prst="rect">
            <a:avLst/>
          </a:prstGeom>
        </p:spPr>
      </p:pic>
      <p:sp>
        <p:nvSpPr>
          <p:cNvPr id="6" name="Arc 5">
            <a:extLst>
              <a:ext uri="{FF2B5EF4-FFF2-40B4-BE49-F238E27FC236}">
                <a16:creationId xmlns:a16="http://schemas.microsoft.com/office/drawing/2014/main" id="{12F17C08-C73A-42CE-97E1-9DC4BCACAC11}"/>
              </a:ext>
            </a:extLst>
          </p:cNvPr>
          <p:cNvSpPr/>
          <p:nvPr/>
        </p:nvSpPr>
        <p:spPr>
          <a:xfrm rot="16200000">
            <a:off x="3273118" y="2064151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AB58259-F2F2-481D-90C9-6A7C75E211B3}"/>
              </a:ext>
            </a:extLst>
          </p:cNvPr>
          <p:cNvSpPr/>
          <p:nvPr/>
        </p:nvSpPr>
        <p:spPr>
          <a:xfrm rot="5400000">
            <a:off x="3267644" y="4046194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4EAC4-26AD-4F96-9692-FCF98F6CD849}"/>
              </a:ext>
            </a:extLst>
          </p:cNvPr>
          <p:cNvSpPr txBox="1"/>
          <p:nvPr/>
        </p:nvSpPr>
        <p:spPr>
          <a:xfrm>
            <a:off x="3441376" y="5247561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269D5-8731-43B9-85DC-A13B71630AD9}"/>
              </a:ext>
            </a:extLst>
          </p:cNvPr>
          <p:cNvSpPr txBox="1"/>
          <p:nvPr/>
        </p:nvSpPr>
        <p:spPr>
          <a:xfrm>
            <a:off x="3441376" y="2888948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9D25F-71BC-4E40-A97D-316D1C956144}"/>
              </a:ext>
            </a:extLst>
          </p:cNvPr>
          <p:cNvSpPr txBox="1"/>
          <p:nvPr/>
        </p:nvSpPr>
        <p:spPr>
          <a:xfrm>
            <a:off x="4483622" y="4499410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8C145C4-78C6-4610-B77D-7888A6B65C82}"/>
              </a:ext>
            </a:extLst>
          </p:cNvPr>
          <p:cNvSpPr/>
          <p:nvPr/>
        </p:nvSpPr>
        <p:spPr>
          <a:xfrm rot="5400000">
            <a:off x="6002582" y="4055805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DB4AF-4C6D-42E0-AF35-B6777CE4834F}"/>
              </a:ext>
            </a:extLst>
          </p:cNvPr>
          <p:cNvSpPr txBox="1"/>
          <p:nvPr/>
        </p:nvSpPr>
        <p:spPr>
          <a:xfrm>
            <a:off x="6176314" y="5257172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3EBB635-1B84-49C2-A0ED-140B3E382DC7}"/>
              </a:ext>
            </a:extLst>
          </p:cNvPr>
          <p:cNvSpPr/>
          <p:nvPr/>
        </p:nvSpPr>
        <p:spPr>
          <a:xfrm rot="16200000">
            <a:off x="5993203" y="2048740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0F3EF9-F47C-4E2E-9FE9-3F3020CB505A}"/>
              </a:ext>
            </a:extLst>
          </p:cNvPr>
          <p:cNvSpPr txBox="1"/>
          <p:nvPr/>
        </p:nvSpPr>
        <p:spPr>
          <a:xfrm>
            <a:off x="6161461" y="2873537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ADC2EA-D834-4C8F-B91A-2FBAD03F8888}"/>
              </a:ext>
            </a:extLst>
          </p:cNvPr>
          <p:cNvSpPr txBox="1"/>
          <p:nvPr/>
        </p:nvSpPr>
        <p:spPr>
          <a:xfrm>
            <a:off x="7274617" y="3467489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3030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5" grpId="0" animBg="1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is made of squares.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6A6CA-78F1-4E57-9A8F-AC06C8D63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" y="1127218"/>
            <a:ext cx="3762375" cy="3762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BBDF16B-1A2F-4881-AD51-8C62096C7A0A}"/>
              </a:ext>
            </a:extLst>
          </p:cNvPr>
          <p:cNvGrpSpPr/>
          <p:nvPr/>
        </p:nvGrpSpPr>
        <p:grpSpPr>
          <a:xfrm>
            <a:off x="472812" y="1195411"/>
            <a:ext cx="2413125" cy="2394457"/>
            <a:chOff x="472812" y="1195411"/>
            <a:chExt cx="2413125" cy="239445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52A690-CA50-4F75-9430-C698644B46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847" y="1195411"/>
              <a:ext cx="0" cy="23944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5723EB6-C275-4606-8DC8-498616F96F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12" y="2395282"/>
              <a:ext cx="24131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4794990-8AEE-4703-BFB6-AB0E6F43E532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parts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equal parts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F6DE97-EB96-4BC2-8307-BB44B34E389C}"/>
              </a:ext>
            </a:extLst>
          </p:cNvPr>
          <p:cNvCxnSpPr>
            <a:cxnSpLocks/>
          </p:cNvCxnSpPr>
          <p:nvPr/>
        </p:nvCxnSpPr>
        <p:spPr>
          <a:xfrm>
            <a:off x="7926793" y="1762918"/>
            <a:ext cx="5411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4262259-92EE-4DAD-9CE4-30727018A379}"/>
              </a:ext>
            </a:extLst>
          </p:cNvPr>
          <p:cNvSpPr txBox="1"/>
          <p:nvPr/>
        </p:nvSpPr>
        <p:spPr>
          <a:xfrm>
            <a:off x="7949355" y="1233961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FC6421-4625-4947-BCC3-BF35B66066D1}"/>
              </a:ext>
            </a:extLst>
          </p:cNvPr>
          <p:cNvSpPr txBox="1"/>
          <p:nvPr/>
        </p:nvSpPr>
        <p:spPr>
          <a:xfrm>
            <a:off x="7948494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864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rectangle with 13 identical shaded squares inside it.</a:t>
            </a:r>
          </a:p>
          <a:p>
            <a:r>
              <a:rPr lang="en-US" sz="3200" b="1" dirty="0"/>
              <a:t>What fraction of the rectangle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FCB25-B180-4D2A-ABA4-0190E4C16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00" y="1235220"/>
            <a:ext cx="4550604" cy="3253654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03816" y="1251357"/>
            <a:ext cx="4492652" cy="3232138"/>
            <a:chOff x="403816" y="1251357"/>
            <a:chExt cx="4492652" cy="3232138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048871" y="1269402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693926" y="1265758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328223" y="1255001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2973278" y="1251357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607575" y="1267667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52630" y="1264023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409195" y="1904104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418736" y="2541140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403816" y="3186599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413357" y="3823635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pieces altogether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2FA94A3-978A-4F2F-9E03-F0213CF0CD70}"/>
              </a:ext>
            </a:extLst>
          </p:cNvPr>
          <p:cNvCxnSpPr>
            <a:cxnSpLocks/>
          </p:cNvCxnSpPr>
          <p:nvPr/>
        </p:nvCxnSpPr>
        <p:spPr>
          <a:xfrm>
            <a:off x="8912633" y="17629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019B718-8793-4351-96D4-18C45D936811}"/>
              </a:ext>
            </a:extLst>
          </p:cNvPr>
          <p:cNvSpPr txBox="1"/>
          <p:nvPr/>
        </p:nvSpPr>
        <p:spPr>
          <a:xfrm>
            <a:off x="8878267" y="1233961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F2AC3D-1D42-4984-B820-7A2AFD2CBB36}"/>
              </a:ext>
            </a:extLst>
          </p:cNvPr>
          <p:cNvSpPr txBox="1"/>
          <p:nvPr/>
        </p:nvSpPr>
        <p:spPr>
          <a:xfrm>
            <a:off x="8877406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</p:spTree>
    <p:extLst>
      <p:ext uri="{BB962C8B-B14F-4D97-AF65-F5344CB8AC3E}">
        <p14:creationId xmlns:p14="http://schemas.microsoft.com/office/powerpoint/2010/main" val="10286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diagram shows a shaded rectangle surrounded by squares.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3C3D7-5F6B-45FC-9C13-6711CE33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99" y="1457771"/>
            <a:ext cx="4167188" cy="250983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CD9224-BA53-4B2E-B395-AB98FA9DCC56}"/>
              </a:ext>
            </a:extLst>
          </p:cNvPr>
          <p:cNvCxnSpPr>
            <a:cxnSpLocks/>
          </p:cNvCxnSpPr>
          <p:nvPr/>
        </p:nvCxnSpPr>
        <p:spPr>
          <a:xfrm>
            <a:off x="2367874" y="2310319"/>
            <a:ext cx="0" cy="80253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874295-1C0D-4943-81B7-E8D1E152DA9F}"/>
              </a:ext>
            </a:extLst>
          </p:cNvPr>
          <p:cNvCxnSpPr>
            <a:cxnSpLocks/>
          </p:cNvCxnSpPr>
          <p:nvPr/>
        </p:nvCxnSpPr>
        <p:spPr>
          <a:xfrm>
            <a:off x="3181755" y="2310319"/>
            <a:ext cx="0" cy="80253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0CC1FA0-8CAD-45C3-A018-9E16290483B5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pieces altogether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A9EAD2-49F9-439E-9F93-53C1751D5D89}"/>
              </a:ext>
            </a:extLst>
          </p:cNvPr>
          <p:cNvCxnSpPr>
            <a:cxnSpLocks/>
          </p:cNvCxnSpPr>
          <p:nvPr/>
        </p:nvCxnSpPr>
        <p:spPr>
          <a:xfrm>
            <a:off x="8912633" y="17629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347E44D-2654-4FE6-B341-8EBDBEA85645}"/>
              </a:ext>
            </a:extLst>
          </p:cNvPr>
          <p:cNvSpPr txBox="1"/>
          <p:nvPr/>
        </p:nvSpPr>
        <p:spPr>
          <a:xfrm>
            <a:off x="9088317" y="1233961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1B0E03-DC3C-4066-817C-8B07DCE493CB}"/>
              </a:ext>
            </a:extLst>
          </p:cNvPr>
          <p:cNvSpPr txBox="1"/>
          <p:nvPr/>
        </p:nvSpPr>
        <p:spPr>
          <a:xfrm>
            <a:off x="8877406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37A627-8463-4081-BCCF-21C4843CBC57}"/>
              </a:ext>
            </a:extLst>
          </p:cNvPr>
          <p:cNvCxnSpPr>
            <a:cxnSpLocks/>
          </p:cNvCxnSpPr>
          <p:nvPr/>
        </p:nvCxnSpPr>
        <p:spPr>
          <a:xfrm>
            <a:off x="5489083" y="3531804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297950-4AD3-4F9E-97CE-6E500D4C87D0}"/>
              </a:ext>
            </a:extLst>
          </p:cNvPr>
          <p:cNvCxnSpPr>
            <a:cxnSpLocks/>
          </p:cNvCxnSpPr>
          <p:nvPr/>
        </p:nvCxnSpPr>
        <p:spPr>
          <a:xfrm>
            <a:off x="6825017" y="3531804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4FB5ED4-7463-4165-9C64-CFE254BB7ACA}"/>
              </a:ext>
            </a:extLst>
          </p:cNvPr>
          <p:cNvSpPr txBox="1"/>
          <p:nvPr/>
        </p:nvSpPr>
        <p:spPr>
          <a:xfrm>
            <a:off x="5681932" y="30028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D540F4-05E3-401B-9D44-99D2B850E897}"/>
              </a:ext>
            </a:extLst>
          </p:cNvPr>
          <p:cNvSpPr txBox="1"/>
          <p:nvPr/>
        </p:nvSpPr>
        <p:spPr>
          <a:xfrm>
            <a:off x="5453856" y="3479185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A17207-6476-4620-993A-7C3564B560D4}"/>
              </a:ext>
            </a:extLst>
          </p:cNvPr>
          <p:cNvSpPr txBox="1"/>
          <p:nvPr/>
        </p:nvSpPr>
        <p:spPr>
          <a:xfrm>
            <a:off x="6810722" y="3473278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798662-B423-48F9-947F-705D896C1FF3}"/>
              </a:ext>
            </a:extLst>
          </p:cNvPr>
          <p:cNvSpPr txBox="1"/>
          <p:nvPr/>
        </p:nvSpPr>
        <p:spPr>
          <a:xfrm>
            <a:off x="6367256" y="321959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923835D0-E66D-4620-B734-C608701C907A}"/>
              </a:ext>
            </a:extLst>
          </p:cNvPr>
          <p:cNvSpPr/>
          <p:nvPr/>
        </p:nvSpPr>
        <p:spPr>
          <a:xfrm rot="16200000">
            <a:off x="6104015" y="2505111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11BAC240-5B62-4EE1-933A-54C8C49F598A}"/>
              </a:ext>
            </a:extLst>
          </p:cNvPr>
          <p:cNvSpPr/>
          <p:nvPr/>
        </p:nvSpPr>
        <p:spPr>
          <a:xfrm rot="5400000">
            <a:off x="6093728" y="34322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EA9051-3BC5-4B32-B0CD-0EB7A903A208}"/>
              </a:ext>
            </a:extLst>
          </p:cNvPr>
          <p:cNvSpPr txBox="1"/>
          <p:nvPr/>
        </p:nvSpPr>
        <p:spPr>
          <a:xfrm>
            <a:off x="6224318" y="396760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5B0291-3A2F-496D-BA3F-5F76CB1493D5}"/>
              </a:ext>
            </a:extLst>
          </p:cNvPr>
          <p:cNvSpPr txBox="1"/>
          <p:nvPr/>
        </p:nvSpPr>
        <p:spPr>
          <a:xfrm>
            <a:off x="6224317" y="26732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7181E0-E2ED-4096-9C9E-EA69D11C4461}"/>
              </a:ext>
            </a:extLst>
          </p:cNvPr>
          <p:cNvSpPr txBox="1"/>
          <p:nvPr/>
        </p:nvSpPr>
        <p:spPr>
          <a:xfrm>
            <a:off x="6809439" y="302723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8421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9923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line starts at A and goes along the dotted lines to B.</a:t>
            </a:r>
          </a:p>
          <a:p>
            <a:r>
              <a:rPr lang="en-US" sz="3200" b="1" dirty="0"/>
              <a:t>It divides the area of the grid into halves.</a:t>
            </a:r>
          </a:p>
        </p:txBody>
      </p:sp>
      <p:pic>
        <p:nvPicPr>
          <p:cNvPr id="217090" name="Picture 2">
            <a:extLst>
              <a:ext uri="{FF2B5EF4-FFF2-40B4-BE49-F238E27FC236}">
                <a16:creationId xmlns:a16="http://schemas.microsoft.com/office/drawing/2014/main" id="{51B727D5-65E9-4CF2-A847-21AB2596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51" y="2090293"/>
            <a:ext cx="2888159" cy="354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692B50-638C-4E5A-8DC6-BBCCF71E7590}"/>
              </a:ext>
            </a:extLst>
          </p:cNvPr>
          <p:cNvSpPr/>
          <p:nvPr/>
        </p:nvSpPr>
        <p:spPr>
          <a:xfrm>
            <a:off x="5808372" y="49337"/>
            <a:ext cx="4369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Divide the area of the grid below into halves. Start at A and go along the dotted lines to B.</a:t>
            </a:r>
          </a:p>
        </p:txBody>
      </p:sp>
      <p:pic>
        <p:nvPicPr>
          <p:cNvPr id="217091" name="Picture 3">
            <a:extLst>
              <a:ext uri="{FF2B5EF4-FFF2-40B4-BE49-F238E27FC236}">
                <a16:creationId xmlns:a16="http://schemas.microsoft.com/office/drawing/2014/main" id="{B9423619-FEE9-4C6D-84C1-9EB7F46E0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052" y="2090293"/>
            <a:ext cx="4280848" cy="354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01D942-58A4-45B1-935F-CA4E247CED46}"/>
              </a:ext>
            </a:extLst>
          </p:cNvPr>
          <p:cNvSpPr/>
          <p:nvPr/>
        </p:nvSpPr>
        <p:spPr>
          <a:xfrm>
            <a:off x="258512" y="5638824"/>
            <a:ext cx="2129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squares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B3D473-978D-487B-B50A-1F8519B44C37}"/>
              </a:ext>
            </a:extLst>
          </p:cNvPr>
          <p:cNvSpPr/>
          <p:nvPr/>
        </p:nvSpPr>
        <p:spPr>
          <a:xfrm>
            <a:off x="258511" y="6142314"/>
            <a:ext cx="3139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on each side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623A43-6A67-40E4-B92E-8E2C287E1ECE}"/>
              </a:ext>
            </a:extLst>
          </p:cNvPr>
          <p:cNvSpPr/>
          <p:nvPr/>
        </p:nvSpPr>
        <p:spPr>
          <a:xfrm>
            <a:off x="5958052" y="5641319"/>
            <a:ext cx="2129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squares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21F935-EE5D-4BA9-BF5A-DEA35FA01B14}"/>
              </a:ext>
            </a:extLst>
          </p:cNvPr>
          <p:cNvSpPr/>
          <p:nvPr/>
        </p:nvSpPr>
        <p:spPr>
          <a:xfrm>
            <a:off x="5958052" y="6142313"/>
            <a:ext cx="3139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on each side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66CF241-546C-4ADE-8AC6-41711925B3AF}"/>
              </a:ext>
            </a:extLst>
          </p:cNvPr>
          <p:cNvSpPr/>
          <p:nvPr/>
        </p:nvSpPr>
        <p:spPr>
          <a:xfrm>
            <a:off x="6263257" y="2720632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7926AF-C87D-4AAB-9F96-80CBA1FA1E0B}"/>
              </a:ext>
            </a:extLst>
          </p:cNvPr>
          <p:cNvSpPr/>
          <p:nvPr/>
        </p:nvSpPr>
        <p:spPr>
          <a:xfrm>
            <a:off x="6263256" y="3472826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FDCF77-ABC5-40D7-BA3A-3802550EC120}"/>
              </a:ext>
            </a:extLst>
          </p:cNvPr>
          <p:cNvSpPr/>
          <p:nvPr/>
        </p:nvSpPr>
        <p:spPr>
          <a:xfrm>
            <a:off x="6263255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9E6F25-D5F3-498A-AABE-61DB62BF0137}"/>
              </a:ext>
            </a:extLst>
          </p:cNvPr>
          <p:cNvSpPr/>
          <p:nvPr/>
        </p:nvSpPr>
        <p:spPr>
          <a:xfrm>
            <a:off x="6263254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8DFF540-7FCB-484D-BB46-E72B630A2E8D}"/>
              </a:ext>
            </a:extLst>
          </p:cNvPr>
          <p:cNvSpPr/>
          <p:nvPr/>
        </p:nvSpPr>
        <p:spPr>
          <a:xfrm>
            <a:off x="6954203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147C5C-2364-47C6-840E-833AE6D93DA3}"/>
              </a:ext>
            </a:extLst>
          </p:cNvPr>
          <p:cNvSpPr/>
          <p:nvPr/>
        </p:nvSpPr>
        <p:spPr>
          <a:xfrm>
            <a:off x="7645152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2F42B4-FDB4-4199-A613-425BC3876E2A}"/>
              </a:ext>
            </a:extLst>
          </p:cNvPr>
          <p:cNvSpPr/>
          <p:nvPr/>
        </p:nvSpPr>
        <p:spPr>
          <a:xfrm>
            <a:off x="8336101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2FF18F-9C9E-453E-A49F-104878B6B5D2}"/>
              </a:ext>
            </a:extLst>
          </p:cNvPr>
          <p:cNvSpPr/>
          <p:nvPr/>
        </p:nvSpPr>
        <p:spPr>
          <a:xfrm>
            <a:off x="9027050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9F431D5-18CD-43F1-B5D4-46552668236D}"/>
              </a:ext>
            </a:extLst>
          </p:cNvPr>
          <p:cNvSpPr/>
          <p:nvPr/>
        </p:nvSpPr>
        <p:spPr>
          <a:xfrm>
            <a:off x="6954203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42F038-C6FC-4234-925D-FC0409E90EBB}"/>
              </a:ext>
            </a:extLst>
          </p:cNvPr>
          <p:cNvSpPr/>
          <p:nvPr/>
        </p:nvSpPr>
        <p:spPr>
          <a:xfrm>
            <a:off x="7645152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40AB00-154E-47D2-A21B-3AD9ED2D1D7A}"/>
              </a:ext>
            </a:extLst>
          </p:cNvPr>
          <p:cNvSpPr/>
          <p:nvPr/>
        </p:nvSpPr>
        <p:spPr>
          <a:xfrm>
            <a:off x="8336101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2C8B7DC-BFF5-48E9-A204-A7CC7F9075A5}"/>
              </a:ext>
            </a:extLst>
          </p:cNvPr>
          <p:cNvSpPr/>
          <p:nvPr/>
        </p:nvSpPr>
        <p:spPr>
          <a:xfrm>
            <a:off x="9027050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CB303B-06F8-4C1E-8EA2-3A663A003613}"/>
              </a:ext>
            </a:extLst>
          </p:cNvPr>
          <p:cNvCxnSpPr/>
          <p:nvPr/>
        </p:nvCxnSpPr>
        <p:spPr>
          <a:xfrm>
            <a:off x="6690510" y="2453489"/>
            <a:ext cx="0" cy="13851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9D954A-0F1D-47BE-A702-87F793BE7838}"/>
              </a:ext>
            </a:extLst>
          </p:cNvPr>
          <p:cNvCxnSpPr>
            <a:cxnSpLocks/>
          </p:cNvCxnSpPr>
          <p:nvPr/>
        </p:nvCxnSpPr>
        <p:spPr>
          <a:xfrm flipH="1">
            <a:off x="6690510" y="3838669"/>
            <a:ext cx="2806576" cy="131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3F5267B-020E-4964-8AAF-EA97B3BB4F68}"/>
              </a:ext>
            </a:extLst>
          </p:cNvPr>
          <p:cNvCxnSpPr/>
          <p:nvPr/>
        </p:nvCxnSpPr>
        <p:spPr>
          <a:xfrm>
            <a:off x="9497086" y="3851784"/>
            <a:ext cx="0" cy="13851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AEC7E5B-3BB2-4008-9D94-F29205DA10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8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1FD6-8E73-4673-B54C-6654B6927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simple fraction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87960-358E-4E02-B1FE-B949A0046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843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in the missing fraction.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A1C76-13C7-4202-85EC-75B6FCABF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8" y="1127218"/>
            <a:ext cx="7497309" cy="211200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C05F6D0-FD33-4978-A46F-B0235A076964}"/>
              </a:ext>
            </a:extLst>
          </p:cNvPr>
          <p:cNvGrpSpPr/>
          <p:nvPr/>
        </p:nvGrpSpPr>
        <p:grpSpPr>
          <a:xfrm>
            <a:off x="5475734" y="1203418"/>
            <a:ext cx="677416" cy="1076984"/>
            <a:chOff x="1532158" y="1672748"/>
            <a:chExt cx="677416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EA301C-1AFF-4121-BD6C-E422ADC67627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19AB0E-9CF3-44C6-8E65-4D3C9F24AB39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A00AC4-E628-461C-9D6F-00B16CBA752F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4B95D3-7715-45F3-8BEC-C9A39E53EA7C}"/>
              </a:ext>
            </a:extLst>
          </p:cNvPr>
          <p:cNvGrpSpPr/>
          <p:nvPr/>
        </p:nvGrpSpPr>
        <p:grpSpPr>
          <a:xfrm>
            <a:off x="3717694" y="3142692"/>
            <a:ext cx="677416" cy="1076984"/>
            <a:chOff x="1532158" y="1672748"/>
            <a:chExt cx="677416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ABA854F-94B2-4538-A97C-5C46BD354AE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CDEA41-BBE3-4A45-A5D2-80B3D9BBDE18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C2B88F-861F-43B4-8CF5-5124165EA381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C85076-0B5E-4B8C-A249-233304C580AF}"/>
              </a:ext>
            </a:extLst>
          </p:cNvPr>
          <p:cNvGrpSpPr/>
          <p:nvPr/>
        </p:nvGrpSpPr>
        <p:grpSpPr>
          <a:xfrm>
            <a:off x="7179758" y="3142692"/>
            <a:ext cx="677416" cy="1076984"/>
            <a:chOff x="1532158" y="1672748"/>
            <a:chExt cx="677416" cy="10769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51D90D8-CF11-4D40-A7C7-8C140CDB8001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1D2714-5208-4487-9778-CA3B4DB9E956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1C1088-499D-4F80-816E-285B88E0D696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22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309169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an arrow on the number line to show 1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40A802-82CC-463A-BBBD-B5262A0A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38" y="1500445"/>
            <a:ext cx="11256192" cy="11105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6A1E459-5EB6-437C-9D29-37F47FF5CD26}"/>
              </a:ext>
            </a:extLst>
          </p:cNvPr>
          <p:cNvGrpSpPr/>
          <p:nvPr/>
        </p:nvGrpSpPr>
        <p:grpSpPr>
          <a:xfrm>
            <a:off x="2324890" y="1904089"/>
            <a:ext cx="677416" cy="1076984"/>
            <a:chOff x="1532158" y="1672748"/>
            <a:chExt cx="677416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0212D23-D69C-4A0B-A34E-C4735DFA58C0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559778-E295-4EBC-AF2E-02CB1FB55E6F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36FAAFD-E47C-4A53-982D-2EE798DB7B73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3526B24-C6FC-4966-8BD7-7FF39CAE3430}"/>
              </a:ext>
            </a:extLst>
          </p:cNvPr>
          <p:cNvGrpSpPr/>
          <p:nvPr/>
        </p:nvGrpSpPr>
        <p:grpSpPr>
          <a:xfrm>
            <a:off x="3478293" y="1904089"/>
            <a:ext cx="677416" cy="1076984"/>
            <a:chOff x="1532158" y="1672748"/>
            <a:chExt cx="677416" cy="1076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55D9429-6388-4D71-94F4-3E31831E2007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CE248C-AC87-40FF-8095-66A90B6A6816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AB858A-3653-4773-91DD-191E6FE1139A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65D371-99EA-4C52-8ECE-5654D676C4AC}"/>
              </a:ext>
            </a:extLst>
          </p:cNvPr>
          <p:cNvGrpSpPr/>
          <p:nvPr/>
        </p:nvGrpSpPr>
        <p:grpSpPr>
          <a:xfrm>
            <a:off x="4656289" y="1904089"/>
            <a:ext cx="677416" cy="1076984"/>
            <a:chOff x="1532158" y="1672748"/>
            <a:chExt cx="677416" cy="107698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C94899-04EA-4796-954A-07F814AE0782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8C4523-C11A-4D8D-B898-6C0B88EA3418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FAE0E1-7299-4AB9-92CE-87C146C44A71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C8E18BF-04AA-4496-9E4D-FA5CBD039538}"/>
              </a:ext>
            </a:extLst>
          </p:cNvPr>
          <p:cNvGrpSpPr/>
          <p:nvPr/>
        </p:nvGrpSpPr>
        <p:grpSpPr>
          <a:xfrm>
            <a:off x="6727716" y="1904089"/>
            <a:ext cx="1038068" cy="1076984"/>
            <a:chOff x="6805868" y="1408531"/>
            <a:chExt cx="1038068" cy="10769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BD7E620-ACCB-4B31-A701-CA6D5B118967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4BCE4F2-8653-4DA5-903F-8E7D708CB1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D104015-1946-4097-A961-B997A253975A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B17228-E5C4-47BF-99DA-3144E84C4833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C65F38-12A2-44EF-BD1D-96A97E0C2B70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8FB86B-24C6-4B04-9A1B-3E7B259359DF}"/>
              </a:ext>
            </a:extLst>
          </p:cNvPr>
          <p:cNvGrpSpPr/>
          <p:nvPr/>
        </p:nvGrpSpPr>
        <p:grpSpPr>
          <a:xfrm>
            <a:off x="7894667" y="1904089"/>
            <a:ext cx="1038068" cy="1076984"/>
            <a:chOff x="6805868" y="1408531"/>
            <a:chExt cx="1038068" cy="107698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E486C75-B99B-4989-A542-C46BF0E3039A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FFC21B5-AD6E-4F21-BF88-0FDFB60F6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B7CA91-8F30-4403-A33E-38525360338B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AD505D-27EF-4497-8147-0B54CC3C9975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39BF36-29B4-4A41-84BB-8F2D8DA8F909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F89366-CFC9-4663-A963-09532CEC235B}"/>
              </a:ext>
            </a:extLst>
          </p:cNvPr>
          <p:cNvGrpSpPr/>
          <p:nvPr/>
        </p:nvGrpSpPr>
        <p:grpSpPr>
          <a:xfrm>
            <a:off x="9012012" y="1904089"/>
            <a:ext cx="1038068" cy="1076984"/>
            <a:chOff x="6805868" y="1408531"/>
            <a:chExt cx="1038068" cy="107698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C9D6D36-14CF-41DE-82DE-DB52C27BDD39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211E474-53DC-423A-BCFF-1EF13C3CE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6F8796-5B2F-4A9B-8137-B23AE9D95460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FD20C5-7E63-48B1-BDDB-FE52856F9A17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AAA4676-C6C0-4155-B90C-BEB1F9FB17EB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D7AFE4D-3418-4133-9915-A7F83E5E6A39}"/>
              </a:ext>
            </a:extLst>
          </p:cNvPr>
          <p:cNvCxnSpPr/>
          <p:nvPr/>
        </p:nvCxnSpPr>
        <p:spPr>
          <a:xfrm>
            <a:off x="9516925" y="1105911"/>
            <a:ext cx="0" cy="8532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98FBA43-5A19-4816-9A2D-45203E0F5B93}"/>
              </a:ext>
            </a:extLst>
          </p:cNvPr>
          <p:cNvSpPr/>
          <p:nvPr/>
        </p:nvSpPr>
        <p:spPr>
          <a:xfrm>
            <a:off x="7739280" y="14462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F74C82-6F99-4395-A91B-8096F1E02AC3}"/>
              </a:ext>
            </a:extLst>
          </p:cNvPr>
          <p:cNvSpPr/>
          <p:nvPr/>
        </p:nvSpPr>
        <p:spPr>
          <a:xfrm>
            <a:off x="7739280" y="50409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C9E1D1-EAD9-4D7C-8EBD-FA0179443DE0}"/>
              </a:ext>
            </a:extLst>
          </p:cNvPr>
          <p:cNvCxnSpPr/>
          <p:nvPr/>
        </p:nvCxnSpPr>
        <p:spPr>
          <a:xfrm>
            <a:off x="7756249" y="62084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3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numbers in this sequence.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9870AE-F12D-4730-900F-3A6E01FEB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753171"/>
            <a:ext cx="8201891" cy="1642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B2C3BB2-24C5-408B-831B-C58667556A87}"/>
              </a:ext>
            </a:extLst>
          </p:cNvPr>
          <p:cNvGrpSpPr/>
          <p:nvPr/>
        </p:nvGrpSpPr>
        <p:grpSpPr>
          <a:xfrm>
            <a:off x="1458425" y="1763738"/>
            <a:ext cx="677416" cy="1076984"/>
            <a:chOff x="1532158" y="1672748"/>
            <a:chExt cx="677416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C6EA089-CDC9-4C68-BB31-3791552A607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972DAF-0F20-4762-B1AA-CA7D31432A23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44FE31-4F19-433A-80B0-83169C886752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74DB9A-1ED9-40F3-A091-642C0D4E14F3}"/>
              </a:ext>
            </a:extLst>
          </p:cNvPr>
          <p:cNvGrpSpPr/>
          <p:nvPr/>
        </p:nvGrpSpPr>
        <p:grpSpPr>
          <a:xfrm>
            <a:off x="4557722" y="1002225"/>
            <a:ext cx="1038068" cy="1076984"/>
            <a:chOff x="6805868" y="1408531"/>
            <a:chExt cx="1038068" cy="107698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9A9EAC-9A76-4F92-A6D2-D3847D015656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F3EF80-5EC6-4443-9547-18E71073A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26B4B7-831E-45FD-9F3B-45BA38C42DCB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08C5A4-F945-48F4-979D-DB989AA284BA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FB81B2-EAC6-4ED7-9035-64CD37089845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A5AEF1-CF23-4027-82BA-55B9C51AF6EF}"/>
              </a:ext>
            </a:extLst>
          </p:cNvPr>
          <p:cNvGrpSpPr/>
          <p:nvPr/>
        </p:nvGrpSpPr>
        <p:grpSpPr>
          <a:xfrm>
            <a:off x="5606389" y="1856188"/>
            <a:ext cx="1038068" cy="1076984"/>
            <a:chOff x="6805868" y="1408531"/>
            <a:chExt cx="1038068" cy="107698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4E62A0-B39A-4D47-A32C-E57A695D859E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77D04FB-7A8E-4F11-BD96-D45FC403F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EEB515-C27B-45F2-8106-833B6B68E40C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1D18D-5230-4B5F-952C-32CF0893A832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F03BD7-5509-43E1-B64D-131DABAF3722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0D21DB-A083-4F7F-8889-71E90AFED725}"/>
              </a:ext>
            </a:extLst>
          </p:cNvPr>
          <p:cNvGrpSpPr/>
          <p:nvPr/>
        </p:nvGrpSpPr>
        <p:grpSpPr>
          <a:xfrm>
            <a:off x="6773340" y="1002225"/>
            <a:ext cx="1038068" cy="1076984"/>
            <a:chOff x="6805868" y="1408531"/>
            <a:chExt cx="1038068" cy="107698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3023D8A-3B05-4055-A99F-E42528E6C6EB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CF65F41-2F5C-4946-9D38-D94CD3BA64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49031F-13BC-434F-881E-236AC3B5EE94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68C81D-D0F5-4A52-ABD6-49CEE8C7020B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7D011F-260D-45BE-A744-45AC1670CBD4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979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fractions.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0A41C-5109-4561-8A86-D97364BE0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634775"/>
            <a:ext cx="3851997" cy="809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9A2C7E7-3722-4BE4-989C-ADFD07049293}"/>
              </a:ext>
            </a:extLst>
          </p:cNvPr>
          <p:cNvSpPr/>
          <p:nvPr/>
        </p:nvSpPr>
        <p:spPr>
          <a:xfrm>
            <a:off x="56123" y="1443888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fractions in the correct boxes on the number line.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2F35D-E2FF-43FB-B679-FBECC6A7A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2" y="2050602"/>
            <a:ext cx="10198342" cy="35659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B72F9EA-2800-4634-BB69-664ACD812815}"/>
              </a:ext>
            </a:extLst>
          </p:cNvPr>
          <p:cNvGrpSpPr/>
          <p:nvPr/>
        </p:nvGrpSpPr>
        <p:grpSpPr>
          <a:xfrm>
            <a:off x="2673076" y="4384107"/>
            <a:ext cx="677416" cy="1076984"/>
            <a:chOff x="1532158" y="1672748"/>
            <a:chExt cx="677416" cy="107698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5471FF-38E0-4CFD-B713-627866AE1AED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E71F68-C946-4AB9-8945-64BDE5407B4B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B9082A-FF1D-4BAF-9C30-D4C19CA29A62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36E1D5-B2E8-4386-8174-B397449C6CA8}"/>
              </a:ext>
            </a:extLst>
          </p:cNvPr>
          <p:cNvGrpSpPr/>
          <p:nvPr/>
        </p:nvGrpSpPr>
        <p:grpSpPr>
          <a:xfrm>
            <a:off x="3496587" y="4384107"/>
            <a:ext cx="677416" cy="1076984"/>
            <a:chOff x="1532158" y="1672748"/>
            <a:chExt cx="677416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A94309-1A7A-4767-83A5-4B1A777E0A8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B4FE71-D6D5-4460-A349-A3EBC8A8FE0F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12F2E8-043C-4AB7-92C6-EFAA005385A4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D99AB2-25BE-41C2-9863-FFAC34C7957D}"/>
              </a:ext>
            </a:extLst>
          </p:cNvPr>
          <p:cNvGrpSpPr/>
          <p:nvPr/>
        </p:nvGrpSpPr>
        <p:grpSpPr>
          <a:xfrm>
            <a:off x="5162579" y="4385351"/>
            <a:ext cx="677416" cy="1076984"/>
            <a:chOff x="1532158" y="1672748"/>
            <a:chExt cx="677416" cy="107698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D138B55-D067-4631-B52F-97E72F6D1D11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DEB604-7DE1-4AF5-937F-B572D8C33EEC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31A4D2-A2FD-4ED2-98AE-ECE696AA66E3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8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1F29B-5A2F-406C-BC9D-EBA77073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equivalent fractions from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F7C8-05CB-4B83-9838-C95300BF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135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fractions that have the same value.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FD498-994D-466C-ADE8-53BDE0B7F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11" y="824372"/>
            <a:ext cx="6551035" cy="260462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1E9D1F-EFAA-40F0-B54F-BD39FAD0335C}"/>
              </a:ext>
            </a:extLst>
          </p:cNvPr>
          <p:cNvCxnSpPr>
            <a:cxnSpLocks/>
          </p:cNvCxnSpPr>
          <p:nvPr/>
        </p:nvCxnSpPr>
        <p:spPr>
          <a:xfrm>
            <a:off x="7727671" y="150661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98C10A-82BC-4B2D-8460-919F7586277F}"/>
              </a:ext>
            </a:extLst>
          </p:cNvPr>
          <p:cNvCxnSpPr>
            <a:cxnSpLocks/>
          </p:cNvCxnSpPr>
          <p:nvPr/>
        </p:nvCxnSpPr>
        <p:spPr>
          <a:xfrm>
            <a:off x="8606901" y="150661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0BC8260-551F-40D8-B80F-B701073183EE}"/>
              </a:ext>
            </a:extLst>
          </p:cNvPr>
          <p:cNvSpPr txBox="1"/>
          <p:nvPr/>
        </p:nvSpPr>
        <p:spPr>
          <a:xfrm>
            <a:off x="7690298" y="9987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E613E-7EF4-4756-978A-FEC13D0563F1}"/>
              </a:ext>
            </a:extLst>
          </p:cNvPr>
          <p:cNvSpPr txBox="1"/>
          <p:nvPr/>
        </p:nvSpPr>
        <p:spPr>
          <a:xfrm>
            <a:off x="7700864" y="14448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9C6789-2F04-45DF-8B55-1D990F61EC32}"/>
              </a:ext>
            </a:extLst>
          </p:cNvPr>
          <p:cNvSpPr txBox="1"/>
          <p:nvPr/>
        </p:nvSpPr>
        <p:spPr>
          <a:xfrm>
            <a:off x="8606900" y="14448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9766C-4922-49EE-A1B3-CC165303E2A6}"/>
              </a:ext>
            </a:extLst>
          </p:cNvPr>
          <p:cNvSpPr txBox="1"/>
          <p:nvPr/>
        </p:nvSpPr>
        <p:spPr>
          <a:xfrm>
            <a:off x="8159858" y="11911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B275F6AE-5BF0-4085-9D5E-A12C74935780}"/>
              </a:ext>
            </a:extLst>
          </p:cNvPr>
          <p:cNvSpPr/>
          <p:nvPr/>
        </p:nvSpPr>
        <p:spPr>
          <a:xfrm rot="16200000">
            <a:off x="8092559" y="4766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24BB68CA-AB44-4E9B-BFDC-AD130FC8CEE7}"/>
              </a:ext>
            </a:extLst>
          </p:cNvPr>
          <p:cNvSpPr/>
          <p:nvPr/>
        </p:nvSpPr>
        <p:spPr>
          <a:xfrm rot="5400000">
            <a:off x="8082272" y="140378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4191CE-D8E6-49E5-8D33-2140AC3E5162}"/>
              </a:ext>
            </a:extLst>
          </p:cNvPr>
          <p:cNvSpPr txBox="1"/>
          <p:nvPr/>
        </p:nvSpPr>
        <p:spPr>
          <a:xfrm>
            <a:off x="8212862" y="19391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3D607-02B4-498D-8304-9F3E92DD6F74}"/>
              </a:ext>
            </a:extLst>
          </p:cNvPr>
          <p:cNvSpPr txBox="1"/>
          <p:nvPr/>
        </p:nvSpPr>
        <p:spPr>
          <a:xfrm>
            <a:off x="8212861" y="6448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476680-00F8-4055-B059-4D099AB7676F}"/>
              </a:ext>
            </a:extLst>
          </p:cNvPr>
          <p:cNvSpPr txBox="1"/>
          <p:nvPr/>
        </p:nvSpPr>
        <p:spPr>
          <a:xfrm>
            <a:off x="8834907" y="992435"/>
            <a:ext cx="7163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BD13EF-013A-41F5-8956-D356B88871AE}"/>
              </a:ext>
            </a:extLst>
          </p:cNvPr>
          <p:cNvSpPr/>
          <p:nvPr/>
        </p:nvSpPr>
        <p:spPr>
          <a:xfrm>
            <a:off x="6294923" y="644845"/>
            <a:ext cx="1126267" cy="17559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24DC1F-A539-40D2-B6A8-C31DCEE3DB8F}"/>
              </a:ext>
            </a:extLst>
          </p:cNvPr>
          <p:cNvSpPr/>
          <p:nvPr/>
        </p:nvSpPr>
        <p:spPr>
          <a:xfrm>
            <a:off x="1848429" y="1966913"/>
            <a:ext cx="1126267" cy="17559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74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 fractions below are equivalent. Circle them.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CAE13-5CE8-454F-9C73-DA24EDFD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877" y="1069170"/>
            <a:ext cx="8710246" cy="107776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F59C67-9FDC-4B86-B568-F58F6733E99B}"/>
              </a:ext>
            </a:extLst>
          </p:cNvPr>
          <p:cNvCxnSpPr>
            <a:cxnSpLocks/>
          </p:cNvCxnSpPr>
          <p:nvPr/>
        </p:nvCxnSpPr>
        <p:spPr>
          <a:xfrm>
            <a:off x="1099154" y="371020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E6E66C-7050-4730-B86C-5A513072FB07}"/>
              </a:ext>
            </a:extLst>
          </p:cNvPr>
          <p:cNvCxnSpPr>
            <a:cxnSpLocks/>
          </p:cNvCxnSpPr>
          <p:nvPr/>
        </p:nvCxnSpPr>
        <p:spPr>
          <a:xfrm>
            <a:off x="1978384" y="371020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EC42CF-9F67-4273-BB98-A3D29671D8B5}"/>
              </a:ext>
            </a:extLst>
          </p:cNvPr>
          <p:cNvSpPr txBox="1"/>
          <p:nvPr/>
        </p:nvSpPr>
        <p:spPr>
          <a:xfrm>
            <a:off x="1061781" y="32023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E297D-5927-41B6-8675-7EA755221B90}"/>
              </a:ext>
            </a:extLst>
          </p:cNvPr>
          <p:cNvSpPr txBox="1"/>
          <p:nvPr/>
        </p:nvSpPr>
        <p:spPr>
          <a:xfrm>
            <a:off x="1072347" y="36484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485E8-1FB0-4599-BE62-398DDA11D947}"/>
              </a:ext>
            </a:extLst>
          </p:cNvPr>
          <p:cNvSpPr txBox="1"/>
          <p:nvPr/>
        </p:nvSpPr>
        <p:spPr>
          <a:xfrm>
            <a:off x="1978383" y="36484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EEDD9C-6D7E-40E1-8AC0-4FC8C4D51996}"/>
              </a:ext>
            </a:extLst>
          </p:cNvPr>
          <p:cNvSpPr txBox="1"/>
          <p:nvPr/>
        </p:nvSpPr>
        <p:spPr>
          <a:xfrm>
            <a:off x="1531341" y="339473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BB38AA7-4BC2-44B0-933C-153944097AC1}"/>
              </a:ext>
            </a:extLst>
          </p:cNvPr>
          <p:cNvSpPr/>
          <p:nvPr/>
        </p:nvSpPr>
        <p:spPr>
          <a:xfrm rot="16200000">
            <a:off x="1464042" y="26802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3EE3A77-3B4F-407E-92C2-396F9C39F6FE}"/>
              </a:ext>
            </a:extLst>
          </p:cNvPr>
          <p:cNvSpPr/>
          <p:nvPr/>
        </p:nvSpPr>
        <p:spPr>
          <a:xfrm rot="5400000">
            <a:off x="1453755" y="36073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64297-DE62-4980-9E35-A11C8DBAA086}"/>
              </a:ext>
            </a:extLst>
          </p:cNvPr>
          <p:cNvSpPr txBox="1"/>
          <p:nvPr/>
        </p:nvSpPr>
        <p:spPr>
          <a:xfrm>
            <a:off x="1584345" y="41427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073BDE-2778-4CFF-B575-46770D68A57A}"/>
              </a:ext>
            </a:extLst>
          </p:cNvPr>
          <p:cNvSpPr txBox="1"/>
          <p:nvPr/>
        </p:nvSpPr>
        <p:spPr>
          <a:xfrm>
            <a:off x="1584344" y="28484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377E76-6A4C-4889-965D-AD962F2BDD23}"/>
              </a:ext>
            </a:extLst>
          </p:cNvPr>
          <p:cNvSpPr txBox="1"/>
          <p:nvPr/>
        </p:nvSpPr>
        <p:spPr>
          <a:xfrm>
            <a:off x="2192272" y="320237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25EC8D-9769-465D-85EA-0EA2AFD69BED}"/>
              </a:ext>
            </a:extLst>
          </p:cNvPr>
          <p:cNvCxnSpPr>
            <a:cxnSpLocks/>
          </p:cNvCxnSpPr>
          <p:nvPr/>
        </p:nvCxnSpPr>
        <p:spPr>
          <a:xfrm>
            <a:off x="3464502" y="371020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5CB5AC-4844-4EE5-BFA9-D373971E4063}"/>
              </a:ext>
            </a:extLst>
          </p:cNvPr>
          <p:cNvCxnSpPr>
            <a:cxnSpLocks/>
          </p:cNvCxnSpPr>
          <p:nvPr/>
        </p:nvCxnSpPr>
        <p:spPr>
          <a:xfrm>
            <a:off x="4343732" y="371020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6693578-3485-4582-8992-362B6906F476}"/>
              </a:ext>
            </a:extLst>
          </p:cNvPr>
          <p:cNvSpPr txBox="1"/>
          <p:nvPr/>
        </p:nvSpPr>
        <p:spPr>
          <a:xfrm>
            <a:off x="3427129" y="32023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AB4317-78EE-4BEE-97F9-B1358F98EC64}"/>
              </a:ext>
            </a:extLst>
          </p:cNvPr>
          <p:cNvSpPr txBox="1"/>
          <p:nvPr/>
        </p:nvSpPr>
        <p:spPr>
          <a:xfrm>
            <a:off x="3437695" y="36484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AF9079-87AA-4DC5-BC01-5703A5AD2C81}"/>
              </a:ext>
            </a:extLst>
          </p:cNvPr>
          <p:cNvSpPr txBox="1"/>
          <p:nvPr/>
        </p:nvSpPr>
        <p:spPr>
          <a:xfrm>
            <a:off x="4343731" y="36484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33C3F-4DE0-4B0E-81F3-9FFED3BB4312}"/>
              </a:ext>
            </a:extLst>
          </p:cNvPr>
          <p:cNvSpPr txBox="1"/>
          <p:nvPr/>
        </p:nvSpPr>
        <p:spPr>
          <a:xfrm>
            <a:off x="3896689" y="339473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A676B25-5B52-473D-B37D-EDDC7300DD27}"/>
              </a:ext>
            </a:extLst>
          </p:cNvPr>
          <p:cNvSpPr/>
          <p:nvPr/>
        </p:nvSpPr>
        <p:spPr>
          <a:xfrm rot="16200000">
            <a:off x="3829390" y="26802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3CE60DAA-4563-40AD-9A10-98FF3F2D461D}"/>
              </a:ext>
            </a:extLst>
          </p:cNvPr>
          <p:cNvSpPr/>
          <p:nvPr/>
        </p:nvSpPr>
        <p:spPr>
          <a:xfrm rot="5400000">
            <a:off x="3819103" y="36073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DC028A-3C55-49EE-8342-99E8220E5BB6}"/>
              </a:ext>
            </a:extLst>
          </p:cNvPr>
          <p:cNvSpPr txBox="1"/>
          <p:nvPr/>
        </p:nvSpPr>
        <p:spPr>
          <a:xfrm>
            <a:off x="3949693" y="41427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C7D76A-6EF4-4863-A8ED-442FCB64D656}"/>
              </a:ext>
            </a:extLst>
          </p:cNvPr>
          <p:cNvSpPr txBox="1"/>
          <p:nvPr/>
        </p:nvSpPr>
        <p:spPr>
          <a:xfrm>
            <a:off x="3949692" y="28484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47BC38-3C93-4EEE-A011-B9B7B27EA8EA}"/>
              </a:ext>
            </a:extLst>
          </p:cNvPr>
          <p:cNvSpPr txBox="1"/>
          <p:nvPr/>
        </p:nvSpPr>
        <p:spPr>
          <a:xfrm>
            <a:off x="4332312" y="3196023"/>
            <a:ext cx="955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DEFF49C-D3A1-42F9-BEF7-90DE06588BE5}"/>
              </a:ext>
            </a:extLst>
          </p:cNvPr>
          <p:cNvSpPr/>
          <p:nvPr/>
        </p:nvSpPr>
        <p:spPr>
          <a:xfrm>
            <a:off x="1600243" y="954395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97E775-5949-4825-A821-FFF8C6EDE321}"/>
              </a:ext>
            </a:extLst>
          </p:cNvPr>
          <p:cNvSpPr/>
          <p:nvPr/>
        </p:nvSpPr>
        <p:spPr>
          <a:xfrm>
            <a:off x="7657497" y="959237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9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0902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these fractions to make each equivalent to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9B5FD-DFCB-4DD6-A287-36F81DE42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72" y="1072091"/>
            <a:ext cx="1211281" cy="2044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377A82-C1B5-4886-89C4-0BB3EC5CC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989" y="1262592"/>
            <a:ext cx="1211281" cy="1890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28288-3E15-4A12-88BD-FCA7AB708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455" y="1156499"/>
            <a:ext cx="1180420" cy="195193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9B6C1EC-1139-46C1-A2EC-E3F28F2AE9FD}"/>
              </a:ext>
            </a:extLst>
          </p:cNvPr>
          <p:cNvCxnSpPr>
            <a:cxnSpLocks/>
          </p:cNvCxnSpPr>
          <p:nvPr/>
        </p:nvCxnSpPr>
        <p:spPr>
          <a:xfrm>
            <a:off x="447400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F26FAF-4969-4B9A-90E5-AB532F90BF41}"/>
              </a:ext>
            </a:extLst>
          </p:cNvPr>
          <p:cNvCxnSpPr>
            <a:cxnSpLocks/>
          </p:cNvCxnSpPr>
          <p:nvPr/>
        </p:nvCxnSpPr>
        <p:spPr>
          <a:xfrm>
            <a:off x="1326630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D9FB20-89FD-4239-9F1A-FDA516E24F5E}"/>
              </a:ext>
            </a:extLst>
          </p:cNvPr>
          <p:cNvSpPr txBox="1"/>
          <p:nvPr/>
        </p:nvSpPr>
        <p:spPr>
          <a:xfrm>
            <a:off x="410027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DE6476-F5B3-4C6D-92DF-A23E3B8A8B15}"/>
              </a:ext>
            </a:extLst>
          </p:cNvPr>
          <p:cNvSpPr txBox="1"/>
          <p:nvPr/>
        </p:nvSpPr>
        <p:spPr>
          <a:xfrm>
            <a:off x="420593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31EDC-2675-48B7-9388-9B6546944BBB}"/>
              </a:ext>
            </a:extLst>
          </p:cNvPr>
          <p:cNvSpPr txBox="1"/>
          <p:nvPr/>
        </p:nvSpPr>
        <p:spPr>
          <a:xfrm>
            <a:off x="1326629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0FD773-EE03-427C-AF2A-771AAF8AA72B}"/>
              </a:ext>
            </a:extLst>
          </p:cNvPr>
          <p:cNvSpPr txBox="1"/>
          <p:nvPr/>
        </p:nvSpPr>
        <p:spPr>
          <a:xfrm>
            <a:off x="879587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DDA45EC-BDE7-4A56-895F-758BB4034378}"/>
              </a:ext>
            </a:extLst>
          </p:cNvPr>
          <p:cNvSpPr/>
          <p:nvPr/>
        </p:nvSpPr>
        <p:spPr>
          <a:xfrm rot="16200000">
            <a:off x="812288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68C3F5A-49CD-472F-9684-DBAA06A762B9}"/>
              </a:ext>
            </a:extLst>
          </p:cNvPr>
          <p:cNvSpPr/>
          <p:nvPr/>
        </p:nvSpPr>
        <p:spPr>
          <a:xfrm rot="5400000">
            <a:off x="802001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9A478F-ABA2-45AF-9E72-A6039BFEE06F}"/>
              </a:ext>
            </a:extLst>
          </p:cNvPr>
          <p:cNvSpPr txBox="1"/>
          <p:nvPr/>
        </p:nvSpPr>
        <p:spPr>
          <a:xfrm>
            <a:off x="932591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17ECAA-BB53-466A-BD67-C4575B79543F}"/>
              </a:ext>
            </a:extLst>
          </p:cNvPr>
          <p:cNvSpPr txBox="1"/>
          <p:nvPr/>
        </p:nvSpPr>
        <p:spPr>
          <a:xfrm>
            <a:off x="932590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D29BFD-AD7B-4D88-B482-D1655CDC50B9}"/>
              </a:ext>
            </a:extLst>
          </p:cNvPr>
          <p:cNvSpPr txBox="1"/>
          <p:nvPr/>
        </p:nvSpPr>
        <p:spPr>
          <a:xfrm>
            <a:off x="1540518" y="373482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92BED5-6B34-4E55-91CE-A0A38F9D335B}"/>
              </a:ext>
            </a:extLst>
          </p:cNvPr>
          <p:cNvSpPr txBox="1"/>
          <p:nvPr/>
        </p:nvSpPr>
        <p:spPr>
          <a:xfrm>
            <a:off x="903896" y="1381522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4F127C-B348-4214-A840-1FDE2C69B6EF}"/>
              </a:ext>
            </a:extLst>
          </p:cNvPr>
          <p:cNvCxnSpPr>
            <a:cxnSpLocks/>
          </p:cNvCxnSpPr>
          <p:nvPr/>
        </p:nvCxnSpPr>
        <p:spPr>
          <a:xfrm>
            <a:off x="3917612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37C3B4-665F-4259-8D1B-4D1C10DD6942}"/>
              </a:ext>
            </a:extLst>
          </p:cNvPr>
          <p:cNvCxnSpPr>
            <a:cxnSpLocks/>
          </p:cNvCxnSpPr>
          <p:nvPr/>
        </p:nvCxnSpPr>
        <p:spPr>
          <a:xfrm>
            <a:off x="4796842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AB27DBF-CC9D-44AF-9514-CE98CF0AEF99}"/>
              </a:ext>
            </a:extLst>
          </p:cNvPr>
          <p:cNvSpPr txBox="1"/>
          <p:nvPr/>
        </p:nvSpPr>
        <p:spPr>
          <a:xfrm>
            <a:off x="3880239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6FEC48-855C-484E-A9CE-9B674B5F4749}"/>
              </a:ext>
            </a:extLst>
          </p:cNvPr>
          <p:cNvSpPr txBox="1"/>
          <p:nvPr/>
        </p:nvSpPr>
        <p:spPr>
          <a:xfrm>
            <a:off x="3890805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0C49F4-1407-4480-9078-1EF7FE25DE51}"/>
              </a:ext>
            </a:extLst>
          </p:cNvPr>
          <p:cNvSpPr txBox="1"/>
          <p:nvPr/>
        </p:nvSpPr>
        <p:spPr>
          <a:xfrm>
            <a:off x="4796841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19957A-EF0F-4B78-AF50-A0077E6E908E}"/>
              </a:ext>
            </a:extLst>
          </p:cNvPr>
          <p:cNvSpPr txBox="1"/>
          <p:nvPr/>
        </p:nvSpPr>
        <p:spPr>
          <a:xfrm>
            <a:off x="4349799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B52A7DE-9C5E-4DA7-8034-E1D9E4EEA7AD}"/>
              </a:ext>
            </a:extLst>
          </p:cNvPr>
          <p:cNvSpPr/>
          <p:nvPr/>
        </p:nvSpPr>
        <p:spPr>
          <a:xfrm rot="16200000">
            <a:off x="4282500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E64BA4A4-08C6-49D9-92A9-0E05E914DCC1}"/>
              </a:ext>
            </a:extLst>
          </p:cNvPr>
          <p:cNvSpPr/>
          <p:nvPr/>
        </p:nvSpPr>
        <p:spPr>
          <a:xfrm rot="5400000">
            <a:off x="4272213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C87648-113B-4B12-8D11-0E417E75C0DC}"/>
              </a:ext>
            </a:extLst>
          </p:cNvPr>
          <p:cNvSpPr txBox="1"/>
          <p:nvPr/>
        </p:nvSpPr>
        <p:spPr>
          <a:xfrm>
            <a:off x="4402803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3AAC50-B6C5-43E6-8752-9075BF6656FF}"/>
              </a:ext>
            </a:extLst>
          </p:cNvPr>
          <p:cNvSpPr txBox="1"/>
          <p:nvPr/>
        </p:nvSpPr>
        <p:spPr>
          <a:xfrm>
            <a:off x="4402802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E22534-774D-4CFF-A5C3-66360A8C19C1}"/>
              </a:ext>
            </a:extLst>
          </p:cNvPr>
          <p:cNvSpPr txBox="1"/>
          <p:nvPr/>
        </p:nvSpPr>
        <p:spPr>
          <a:xfrm>
            <a:off x="4794718" y="373482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086C95-5B99-41B4-A3BF-BAC247864F0D}"/>
              </a:ext>
            </a:extLst>
          </p:cNvPr>
          <p:cNvSpPr txBox="1"/>
          <p:nvPr/>
        </p:nvSpPr>
        <p:spPr>
          <a:xfrm>
            <a:off x="4304161" y="232043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2110A6-2F58-40B5-BE82-86BE0752EEB3}"/>
              </a:ext>
            </a:extLst>
          </p:cNvPr>
          <p:cNvCxnSpPr>
            <a:cxnSpLocks/>
          </p:cNvCxnSpPr>
          <p:nvPr/>
        </p:nvCxnSpPr>
        <p:spPr>
          <a:xfrm>
            <a:off x="7772502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9C8EBC5-86D9-43C2-A235-D3465BA7D32F}"/>
              </a:ext>
            </a:extLst>
          </p:cNvPr>
          <p:cNvCxnSpPr>
            <a:cxnSpLocks/>
          </p:cNvCxnSpPr>
          <p:nvPr/>
        </p:nvCxnSpPr>
        <p:spPr>
          <a:xfrm>
            <a:off x="8651732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8230221-C5CE-4255-BA1C-DAE5DE1610FC}"/>
              </a:ext>
            </a:extLst>
          </p:cNvPr>
          <p:cNvSpPr txBox="1"/>
          <p:nvPr/>
        </p:nvSpPr>
        <p:spPr>
          <a:xfrm>
            <a:off x="7735129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8C18BE-7510-4796-B33E-9B6BFEBF52CB}"/>
              </a:ext>
            </a:extLst>
          </p:cNvPr>
          <p:cNvSpPr txBox="1"/>
          <p:nvPr/>
        </p:nvSpPr>
        <p:spPr>
          <a:xfrm>
            <a:off x="7745695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5CA44E-4209-4D5E-8ABC-0B29CECD0A02}"/>
              </a:ext>
            </a:extLst>
          </p:cNvPr>
          <p:cNvSpPr txBox="1"/>
          <p:nvPr/>
        </p:nvSpPr>
        <p:spPr>
          <a:xfrm>
            <a:off x="8651731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CE118B-5713-4E84-9C15-5369971C2B98}"/>
              </a:ext>
            </a:extLst>
          </p:cNvPr>
          <p:cNvSpPr txBox="1"/>
          <p:nvPr/>
        </p:nvSpPr>
        <p:spPr>
          <a:xfrm>
            <a:off x="8204689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9E8C4C-04A9-4F39-BCB6-53986B03D5A5}"/>
              </a:ext>
            </a:extLst>
          </p:cNvPr>
          <p:cNvSpPr/>
          <p:nvPr/>
        </p:nvSpPr>
        <p:spPr>
          <a:xfrm rot="16200000">
            <a:off x="8137390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9F4FFEF6-C395-432C-A70C-6B1F6837CDAD}"/>
              </a:ext>
            </a:extLst>
          </p:cNvPr>
          <p:cNvSpPr/>
          <p:nvPr/>
        </p:nvSpPr>
        <p:spPr>
          <a:xfrm rot="5400000">
            <a:off x="8127103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436FD1-2664-430D-93A0-01D6CAF8D3D9}"/>
              </a:ext>
            </a:extLst>
          </p:cNvPr>
          <p:cNvSpPr txBox="1"/>
          <p:nvPr/>
        </p:nvSpPr>
        <p:spPr>
          <a:xfrm>
            <a:off x="8257693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D336B4-2628-4DA4-8848-FFDB1F349F28}"/>
              </a:ext>
            </a:extLst>
          </p:cNvPr>
          <p:cNvSpPr txBox="1"/>
          <p:nvPr/>
        </p:nvSpPr>
        <p:spPr>
          <a:xfrm>
            <a:off x="8257692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568B8B-1491-40D7-813E-D37D8B5CA6C8}"/>
              </a:ext>
            </a:extLst>
          </p:cNvPr>
          <p:cNvSpPr txBox="1"/>
          <p:nvPr/>
        </p:nvSpPr>
        <p:spPr>
          <a:xfrm>
            <a:off x="8865620" y="373482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44D35D-5F65-44B9-B738-BED26D886966}"/>
              </a:ext>
            </a:extLst>
          </p:cNvPr>
          <p:cNvSpPr txBox="1"/>
          <p:nvPr/>
        </p:nvSpPr>
        <p:spPr>
          <a:xfrm>
            <a:off x="8237289" y="141040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5E6D17E-9D0B-49CA-AF54-2F93E35EB4AF}"/>
              </a:ext>
            </a:extLst>
          </p:cNvPr>
          <p:cNvSpPr/>
          <p:nvPr/>
        </p:nvSpPr>
        <p:spPr>
          <a:xfrm>
            <a:off x="9081410" y="6007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EF4C00E-56FF-414A-906E-83F0469EC6A2}"/>
              </a:ext>
            </a:extLst>
          </p:cNvPr>
          <p:cNvSpPr/>
          <p:nvPr/>
        </p:nvSpPr>
        <p:spPr>
          <a:xfrm>
            <a:off x="9081410" y="41953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19D5AF-7905-44A2-8435-D804EE2E1AA0}"/>
              </a:ext>
            </a:extLst>
          </p:cNvPr>
          <p:cNvCxnSpPr/>
          <p:nvPr/>
        </p:nvCxnSpPr>
        <p:spPr>
          <a:xfrm>
            <a:off x="9098379" y="53628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89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FA4FA8-5A5E-476B-A3F5-465B2514295F}"/>
              </a:ext>
            </a:extLst>
          </p:cNvPr>
          <p:cNvSpPr/>
          <p:nvPr/>
        </p:nvSpPr>
        <p:spPr>
          <a:xfrm>
            <a:off x="56123" y="50000"/>
            <a:ext cx="6743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values to make these equivalent fractions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C1DCB-B42D-4768-980E-231D741FA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97" y="1879818"/>
            <a:ext cx="4931373" cy="1945664"/>
          </a:xfrm>
          <a:prstGeom prst="rect">
            <a:avLst/>
          </a:pr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CAABBB22-8BEC-4F97-A3D5-272D580A2F59}"/>
              </a:ext>
            </a:extLst>
          </p:cNvPr>
          <p:cNvSpPr/>
          <p:nvPr/>
        </p:nvSpPr>
        <p:spPr>
          <a:xfrm rot="5400000">
            <a:off x="2081903" y="3062300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5C86ED-B478-4605-B1E8-05F26371E6CA}"/>
              </a:ext>
            </a:extLst>
          </p:cNvPr>
          <p:cNvSpPr txBox="1"/>
          <p:nvPr/>
        </p:nvSpPr>
        <p:spPr>
          <a:xfrm>
            <a:off x="2196681" y="3825482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FD8211B-B9FC-4BC9-8754-70305E4CB8FD}"/>
              </a:ext>
            </a:extLst>
          </p:cNvPr>
          <p:cNvSpPr/>
          <p:nvPr/>
        </p:nvSpPr>
        <p:spPr>
          <a:xfrm rot="16200000">
            <a:off x="2087854" y="1027205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C999F2-C05D-498C-9D8D-1B3AED9D5F43}"/>
              </a:ext>
            </a:extLst>
          </p:cNvPr>
          <p:cNvSpPr txBox="1"/>
          <p:nvPr/>
        </p:nvSpPr>
        <p:spPr>
          <a:xfrm>
            <a:off x="2196679" y="1429146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4F3A8-E610-4768-ADA4-7EBA547FD5FB}"/>
              </a:ext>
            </a:extLst>
          </p:cNvPr>
          <p:cNvSpPr txBox="1"/>
          <p:nvPr/>
        </p:nvSpPr>
        <p:spPr>
          <a:xfrm>
            <a:off x="1248141" y="20488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198A291-3DF5-496C-A369-73559759F161}"/>
              </a:ext>
            </a:extLst>
          </p:cNvPr>
          <p:cNvSpPr/>
          <p:nvPr/>
        </p:nvSpPr>
        <p:spPr>
          <a:xfrm rot="16200000">
            <a:off x="4025121" y="1027204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7368B-5304-48A4-A74B-1B820A269AE2}"/>
              </a:ext>
            </a:extLst>
          </p:cNvPr>
          <p:cNvSpPr txBox="1"/>
          <p:nvPr/>
        </p:nvSpPr>
        <p:spPr>
          <a:xfrm>
            <a:off x="4133946" y="1429145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158E214-179C-43C4-B633-ADF664FEF422}"/>
              </a:ext>
            </a:extLst>
          </p:cNvPr>
          <p:cNvSpPr/>
          <p:nvPr/>
        </p:nvSpPr>
        <p:spPr>
          <a:xfrm rot="5400000">
            <a:off x="4019170" y="3087099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C3FD00-C825-418E-AD24-5FF5F77F88ED}"/>
              </a:ext>
            </a:extLst>
          </p:cNvPr>
          <p:cNvSpPr txBox="1"/>
          <p:nvPr/>
        </p:nvSpPr>
        <p:spPr>
          <a:xfrm>
            <a:off x="4133948" y="3850281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7754F5-FE79-4609-A257-BB9904C4440F}"/>
              </a:ext>
            </a:extLst>
          </p:cNvPr>
          <p:cNvSpPr txBox="1"/>
          <p:nvPr/>
        </p:nvSpPr>
        <p:spPr>
          <a:xfrm>
            <a:off x="5117309" y="30621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341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one line to join two fractions which have the same value.</a:t>
            </a:r>
          </a:p>
        </p:txBody>
      </p:sp>
      <p:pic>
        <p:nvPicPr>
          <p:cNvPr id="93186" name="Picture 2">
            <a:extLst>
              <a:ext uri="{FF2B5EF4-FFF2-40B4-BE49-F238E27FC236}">
                <a16:creationId xmlns:a16="http://schemas.microsoft.com/office/drawing/2014/main" id="{4D19AE43-9CC6-46E8-968B-EE5570FE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48" y="1099467"/>
            <a:ext cx="4205042" cy="490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7743DF-CFAE-42A1-B78F-A52B1BC8E0AD}"/>
              </a:ext>
            </a:extLst>
          </p:cNvPr>
          <p:cNvCxnSpPr>
            <a:cxnSpLocks/>
          </p:cNvCxnSpPr>
          <p:nvPr/>
        </p:nvCxnSpPr>
        <p:spPr>
          <a:xfrm>
            <a:off x="8452738" y="26994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F68DA9-6342-48E3-BD46-930D9787813B}"/>
              </a:ext>
            </a:extLst>
          </p:cNvPr>
          <p:cNvCxnSpPr>
            <a:cxnSpLocks/>
          </p:cNvCxnSpPr>
          <p:nvPr/>
        </p:nvCxnSpPr>
        <p:spPr>
          <a:xfrm>
            <a:off x="9331968" y="2699462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3C43A1-9CD2-4A3F-A928-F48E725D17D2}"/>
              </a:ext>
            </a:extLst>
          </p:cNvPr>
          <p:cNvSpPr txBox="1"/>
          <p:nvPr/>
        </p:nvSpPr>
        <p:spPr>
          <a:xfrm>
            <a:off x="8415365" y="21916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75B38-722B-4321-BE25-03BC42555AD9}"/>
              </a:ext>
            </a:extLst>
          </p:cNvPr>
          <p:cNvSpPr txBox="1"/>
          <p:nvPr/>
        </p:nvSpPr>
        <p:spPr>
          <a:xfrm>
            <a:off x="8425931" y="26376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013177-266B-498C-ADA0-B54202B1132F}"/>
              </a:ext>
            </a:extLst>
          </p:cNvPr>
          <p:cNvSpPr txBox="1"/>
          <p:nvPr/>
        </p:nvSpPr>
        <p:spPr>
          <a:xfrm>
            <a:off x="9312511" y="2637670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A7AB0-EBFC-4E80-8828-5A2CD6F3BB4E}"/>
              </a:ext>
            </a:extLst>
          </p:cNvPr>
          <p:cNvSpPr txBox="1"/>
          <p:nvPr/>
        </p:nvSpPr>
        <p:spPr>
          <a:xfrm>
            <a:off x="8884925" y="23839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69358D6-81C5-47A7-A1A1-3F637991A2B4}"/>
              </a:ext>
            </a:extLst>
          </p:cNvPr>
          <p:cNvSpPr/>
          <p:nvPr/>
        </p:nvSpPr>
        <p:spPr>
          <a:xfrm rot="16200000">
            <a:off x="8703726" y="1783402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A506B7D8-0370-41FE-95A0-931AF37C4C70}"/>
              </a:ext>
            </a:extLst>
          </p:cNvPr>
          <p:cNvSpPr/>
          <p:nvPr/>
        </p:nvSpPr>
        <p:spPr>
          <a:xfrm rot="5400000">
            <a:off x="8693438" y="2717056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8EEF2F-FCF4-4EC7-B43F-E7D4AC43E4F8}"/>
              </a:ext>
            </a:extLst>
          </p:cNvPr>
          <p:cNvSpPr txBox="1"/>
          <p:nvPr/>
        </p:nvSpPr>
        <p:spPr>
          <a:xfrm>
            <a:off x="8811468" y="31385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1BAD7E-B468-4AFC-86B3-DFC511AF5C68}"/>
              </a:ext>
            </a:extLst>
          </p:cNvPr>
          <p:cNvSpPr txBox="1"/>
          <p:nvPr/>
        </p:nvSpPr>
        <p:spPr>
          <a:xfrm>
            <a:off x="8796879" y="1837688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0D3EAF-A43A-4D4D-9FC3-43F5EE66B721}"/>
              </a:ext>
            </a:extLst>
          </p:cNvPr>
          <p:cNvSpPr txBox="1"/>
          <p:nvPr/>
        </p:nvSpPr>
        <p:spPr>
          <a:xfrm>
            <a:off x="9301912" y="219162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266B4-891F-4D27-86B9-121EAC55F6D4}"/>
              </a:ext>
            </a:extLst>
          </p:cNvPr>
          <p:cNvCxnSpPr/>
          <p:nvPr/>
        </p:nvCxnSpPr>
        <p:spPr>
          <a:xfrm flipH="1">
            <a:off x="5923722" y="2822570"/>
            <a:ext cx="1113182" cy="20277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0E0A1AF-0AAC-4C4F-A23B-1A34DE98553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5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82B8B-005E-456E-9897-73AA75E6B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630" y="182416"/>
            <a:ext cx="921675" cy="94270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Karen makes a fraction using two number cards.</a:t>
            </a:r>
          </a:p>
          <a:p>
            <a:r>
              <a:rPr lang="en-US" sz="3200" b="1" dirty="0"/>
              <a:t>She says, ‘My fraction is equivalent to    </a:t>
            </a:r>
          </a:p>
          <a:p>
            <a:r>
              <a:rPr lang="en-US" sz="3200" b="1" dirty="0"/>
              <a:t>One of the number cards is 6’</a:t>
            </a:r>
          </a:p>
          <a:p>
            <a:r>
              <a:rPr lang="en-US" sz="3200" b="1" dirty="0"/>
              <a:t>What could Karen’s fraction be?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81DBA9-F943-4C6F-832E-2CA284D8A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79" y="2723046"/>
            <a:ext cx="4104926" cy="3738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8E544C-09B0-4621-827E-3BF69973CCBC}"/>
              </a:ext>
            </a:extLst>
          </p:cNvPr>
          <p:cNvSpPr/>
          <p:nvPr/>
        </p:nvSpPr>
        <p:spPr>
          <a:xfrm>
            <a:off x="1239805" y="328819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BB8146-EE0B-48A5-8CE0-A37132857251}"/>
              </a:ext>
            </a:extLst>
          </p:cNvPr>
          <p:cNvSpPr/>
          <p:nvPr/>
        </p:nvSpPr>
        <p:spPr>
          <a:xfrm>
            <a:off x="3895562" y="529937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8B71831-B2D0-4366-9781-6DF77197E0BE}"/>
              </a:ext>
            </a:extLst>
          </p:cNvPr>
          <p:cNvCxnSpPr>
            <a:cxnSpLocks/>
          </p:cNvCxnSpPr>
          <p:nvPr/>
        </p:nvCxnSpPr>
        <p:spPr>
          <a:xfrm>
            <a:off x="5739924" y="347638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ECAA56-003F-44ED-B84E-29BF896F80AF}"/>
              </a:ext>
            </a:extLst>
          </p:cNvPr>
          <p:cNvCxnSpPr>
            <a:cxnSpLocks/>
          </p:cNvCxnSpPr>
          <p:nvPr/>
        </p:nvCxnSpPr>
        <p:spPr>
          <a:xfrm>
            <a:off x="6619154" y="347638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173688-8B45-47FC-B59E-E36B5DA18BBF}"/>
              </a:ext>
            </a:extLst>
          </p:cNvPr>
          <p:cNvSpPr txBox="1"/>
          <p:nvPr/>
        </p:nvSpPr>
        <p:spPr>
          <a:xfrm>
            <a:off x="5702551" y="296855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18126-E49F-4F57-B284-7478C67E3C57}"/>
              </a:ext>
            </a:extLst>
          </p:cNvPr>
          <p:cNvSpPr txBox="1"/>
          <p:nvPr/>
        </p:nvSpPr>
        <p:spPr>
          <a:xfrm>
            <a:off x="5713117" y="34145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37C86-D461-449B-B788-D32CF49DB8BA}"/>
              </a:ext>
            </a:extLst>
          </p:cNvPr>
          <p:cNvSpPr txBox="1"/>
          <p:nvPr/>
        </p:nvSpPr>
        <p:spPr>
          <a:xfrm>
            <a:off x="6619153" y="34145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ADAB6-D3DD-4071-BC1E-A645C0BE885E}"/>
              </a:ext>
            </a:extLst>
          </p:cNvPr>
          <p:cNvSpPr txBox="1"/>
          <p:nvPr/>
        </p:nvSpPr>
        <p:spPr>
          <a:xfrm>
            <a:off x="6172111" y="316091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C8DD157C-F325-44BD-A742-C16DF33363AA}"/>
              </a:ext>
            </a:extLst>
          </p:cNvPr>
          <p:cNvSpPr/>
          <p:nvPr/>
        </p:nvSpPr>
        <p:spPr>
          <a:xfrm rot="16200000">
            <a:off x="6104812" y="24464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5DF81BE-72D3-4F7D-A60B-1ED9E1349D04}"/>
              </a:ext>
            </a:extLst>
          </p:cNvPr>
          <p:cNvSpPr/>
          <p:nvPr/>
        </p:nvSpPr>
        <p:spPr>
          <a:xfrm rot="5400000">
            <a:off x="6094525" y="337355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0AF0F0-F64D-4276-8BB5-75AF764A7CD0}"/>
              </a:ext>
            </a:extLst>
          </p:cNvPr>
          <p:cNvSpPr txBox="1"/>
          <p:nvPr/>
        </p:nvSpPr>
        <p:spPr>
          <a:xfrm>
            <a:off x="6225115" y="39089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C865C9-9F9D-4F7C-AD56-1FD28193A6AF}"/>
              </a:ext>
            </a:extLst>
          </p:cNvPr>
          <p:cNvSpPr txBox="1"/>
          <p:nvPr/>
        </p:nvSpPr>
        <p:spPr>
          <a:xfrm>
            <a:off x="6225114" y="26146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F8035A-23A1-454B-8F60-CB0A078D4FFC}"/>
              </a:ext>
            </a:extLst>
          </p:cNvPr>
          <p:cNvSpPr txBox="1"/>
          <p:nvPr/>
        </p:nvSpPr>
        <p:spPr>
          <a:xfrm>
            <a:off x="6833042" y="2968555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28C78A-C992-4773-8660-245F4A01DDF3}"/>
              </a:ext>
            </a:extLst>
          </p:cNvPr>
          <p:cNvSpPr/>
          <p:nvPr/>
        </p:nvSpPr>
        <p:spPr>
          <a:xfrm>
            <a:off x="1023253" y="5299375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C092BB-2749-44CA-BF9C-8999D255F2A6}"/>
              </a:ext>
            </a:extLst>
          </p:cNvPr>
          <p:cNvCxnSpPr>
            <a:cxnSpLocks/>
          </p:cNvCxnSpPr>
          <p:nvPr/>
        </p:nvCxnSpPr>
        <p:spPr>
          <a:xfrm>
            <a:off x="5800163" y="577165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619637-358B-4E8B-B45E-9E4A13635F45}"/>
              </a:ext>
            </a:extLst>
          </p:cNvPr>
          <p:cNvCxnSpPr>
            <a:cxnSpLocks/>
          </p:cNvCxnSpPr>
          <p:nvPr/>
        </p:nvCxnSpPr>
        <p:spPr>
          <a:xfrm>
            <a:off x="6679393" y="5771650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297179-756A-495E-A0C5-B1B85CB2B2D7}"/>
              </a:ext>
            </a:extLst>
          </p:cNvPr>
          <p:cNvSpPr txBox="1"/>
          <p:nvPr/>
        </p:nvSpPr>
        <p:spPr>
          <a:xfrm>
            <a:off x="5762790" y="52638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6B9840-26E9-4E25-8760-E4C6EB10514C}"/>
              </a:ext>
            </a:extLst>
          </p:cNvPr>
          <p:cNvSpPr txBox="1"/>
          <p:nvPr/>
        </p:nvSpPr>
        <p:spPr>
          <a:xfrm>
            <a:off x="5773356" y="57098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D780A7-93C9-49D0-97EA-D73BB7E7991C}"/>
              </a:ext>
            </a:extLst>
          </p:cNvPr>
          <p:cNvSpPr txBox="1"/>
          <p:nvPr/>
        </p:nvSpPr>
        <p:spPr>
          <a:xfrm>
            <a:off x="6659936" y="5709858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74AA30-327B-470A-A2FE-916880CC5C80}"/>
              </a:ext>
            </a:extLst>
          </p:cNvPr>
          <p:cNvSpPr txBox="1"/>
          <p:nvPr/>
        </p:nvSpPr>
        <p:spPr>
          <a:xfrm>
            <a:off x="6232350" y="54561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9EF6BBB4-F3BF-4539-AE3F-A6CA84240196}"/>
              </a:ext>
            </a:extLst>
          </p:cNvPr>
          <p:cNvSpPr/>
          <p:nvPr/>
        </p:nvSpPr>
        <p:spPr>
          <a:xfrm rot="16200000">
            <a:off x="6051151" y="4855590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44C965FD-DECC-4889-A791-BB4223A2C36E}"/>
              </a:ext>
            </a:extLst>
          </p:cNvPr>
          <p:cNvSpPr/>
          <p:nvPr/>
        </p:nvSpPr>
        <p:spPr>
          <a:xfrm rot="5400000">
            <a:off x="6040863" y="5789244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3EDF5F-40D1-4F3B-BBBC-ED75EEA8CAB6}"/>
              </a:ext>
            </a:extLst>
          </p:cNvPr>
          <p:cNvSpPr txBox="1"/>
          <p:nvPr/>
        </p:nvSpPr>
        <p:spPr>
          <a:xfrm>
            <a:off x="6158893" y="62107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480168-2729-41C3-8B0A-EFFB40DB5DD9}"/>
              </a:ext>
            </a:extLst>
          </p:cNvPr>
          <p:cNvSpPr txBox="1"/>
          <p:nvPr/>
        </p:nvSpPr>
        <p:spPr>
          <a:xfrm>
            <a:off x="6144304" y="4909876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C335D5-876F-4768-8FD9-DCE0F5B611B0}"/>
              </a:ext>
            </a:extLst>
          </p:cNvPr>
          <p:cNvSpPr txBox="1"/>
          <p:nvPr/>
        </p:nvSpPr>
        <p:spPr>
          <a:xfrm>
            <a:off x="6649337" y="526381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3C9E28-EA85-46D9-8D5B-A316AD3EA15E}"/>
              </a:ext>
            </a:extLst>
          </p:cNvPr>
          <p:cNvSpPr/>
          <p:nvPr/>
        </p:nvSpPr>
        <p:spPr>
          <a:xfrm>
            <a:off x="3895562" y="328819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1F67F8C-B101-4ED2-898C-8B9C643DA8F1}"/>
              </a:ext>
            </a:extLst>
          </p:cNvPr>
          <p:cNvSpPr/>
          <p:nvPr/>
        </p:nvSpPr>
        <p:spPr>
          <a:xfrm>
            <a:off x="6539641" y="42021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4734EC-1B4F-4132-88FF-527C131500B9}"/>
              </a:ext>
            </a:extLst>
          </p:cNvPr>
          <p:cNvSpPr/>
          <p:nvPr/>
        </p:nvSpPr>
        <p:spPr>
          <a:xfrm>
            <a:off x="6539641" y="77968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37FC22-59B2-42CE-AC30-C706EEDE3026}"/>
              </a:ext>
            </a:extLst>
          </p:cNvPr>
          <p:cNvCxnSpPr/>
          <p:nvPr/>
        </p:nvCxnSpPr>
        <p:spPr>
          <a:xfrm>
            <a:off x="6556610" y="89643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53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Sarah has a packet of balloons. The contents of the packet are</a:t>
            </a:r>
          </a:p>
          <a:p>
            <a:r>
              <a:rPr lang="en-GB" sz="3200" dirty="0"/>
              <a:t>5 red balloons          5 blue balloons          10 yellow balloons</a:t>
            </a:r>
          </a:p>
          <a:p>
            <a:r>
              <a:rPr lang="en-GB" sz="3200" b="1" dirty="0"/>
              <a:t>Sarah says, ‘One-quarter of the balloons are red.’ </a:t>
            </a:r>
          </a:p>
          <a:p>
            <a:r>
              <a:rPr lang="en-GB" sz="3200" b="1" dirty="0"/>
              <a:t>Is Sarah correct? Explain how you know. </a:t>
            </a:r>
            <a:endParaRPr lang="en-GB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4E3BD-23E7-4833-8DA2-96B16370442B}"/>
              </a:ext>
            </a:extLst>
          </p:cNvPr>
          <p:cNvSpPr/>
          <p:nvPr/>
        </p:nvSpPr>
        <p:spPr>
          <a:xfrm>
            <a:off x="1364343" y="2650165"/>
            <a:ext cx="4051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red balloons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balloons altogether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F001C3-7A7A-4817-A7B8-AEA1457F1CCA}"/>
              </a:ext>
            </a:extLst>
          </p:cNvPr>
          <p:cNvCxnSpPr>
            <a:cxnSpLocks/>
          </p:cNvCxnSpPr>
          <p:nvPr/>
        </p:nvCxnSpPr>
        <p:spPr>
          <a:xfrm>
            <a:off x="5487262" y="314906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555B250-81E1-4125-A438-8580A67D2BB3}"/>
              </a:ext>
            </a:extLst>
          </p:cNvPr>
          <p:cNvSpPr txBox="1"/>
          <p:nvPr/>
        </p:nvSpPr>
        <p:spPr>
          <a:xfrm>
            <a:off x="5673830" y="2620103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B9D66-7612-4BEB-BF6B-A4C990C5B013}"/>
              </a:ext>
            </a:extLst>
          </p:cNvPr>
          <p:cNvSpPr txBox="1"/>
          <p:nvPr/>
        </p:nvSpPr>
        <p:spPr>
          <a:xfrm>
            <a:off x="5452035" y="309644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855F90-C22F-46A7-8018-C1865DCC7774}"/>
              </a:ext>
            </a:extLst>
          </p:cNvPr>
          <p:cNvCxnSpPr>
            <a:cxnSpLocks/>
          </p:cNvCxnSpPr>
          <p:nvPr/>
        </p:nvCxnSpPr>
        <p:spPr>
          <a:xfrm>
            <a:off x="6837997" y="3128881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0B73E61-43A9-41E0-A914-F49640061F8B}"/>
              </a:ext>
            </a:extLst>
          </p:cNvPr>
          <p:cNvSpPr txBox="1"/>
          <p:nvPr/>
        </p:nvSpPr>
        <p:spPr>
          <a:xfrm>
            <a:off x="6823702" y="3070355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21DB25-5FE5-43F1-BD71-E4F3E420DA7A}"/>
              </a:ext>
            </a:extLst>
          </p:cNvPr>
          <p:cNvSpPr txBox="1"/>
          <p:nvPr/>
        </p:nvSpPr>
        <p:spPr>
          <a:xfrm>
            <a:off x="6380236" y="28166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B1F5F1D-20D7-404F-9BDA-908E4B28C8E1}"/>
              </a:ext>
            </a:extLst>
          </p:cNvPr>
          <p:cNvSpPr/>
          <p:nvPr/>
        </p:nvSpPr>
        <p:spPr>
          <a:xfrm rot="16200000">
            <a:off x="6116995" y="2102188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20F7864-ADCC-49F6-89AC-00979587346A}"/>
              </a:ext>
            </a:extLst>
          </p:cNvPr>
          <p:cNvSpPr/>
          <p:nvPr/>
        </p:nvSpPr>
        <p:spPr>
          <a:xfrm rot="5400000">
            <a:off x="6106708" y="30293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11083-B3B6-4CD0-8643-B90833350496}"/>
              </a:ext>
            </a:extLst>
          </p:cNvPr>
          <p:cNvSpPr txBox="1"/>
          <p:nvPr/>
        </p:nvSpPr>
        <p:spPr>
          <a:xfrm>
            <a:off x="6237298" y="356468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74EF8-A19C-4C9D-849E-9E1357965AD3}"/>
              </a:ext>
            </a:extLst>
          </p:cNvPr>
          <p:cNvSpPr txBox="1"/>
          <p:nvPr/>
        </p:nvSpPr>
        <p:spPr>
          <a:xfrm>
            <a:off x="6237297" y="22703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A1E4BF-C232-4A13-B905-D76D6583C2D4}"/>
              </a:ext>
            </a:extLst>
          </p:cNvPr>
          <p:cNvSpPr txBox="1"/>
          <p:nvPr/>
        </p:nvSpPr>
        <p:spPr>
          <a:xfrm>
            <a:off x="6822419" y="2624313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5EEA89-A445-4F0F-975A-9B0007A4629F}"/>
              </a:ext>
            </a:extLst>
          </p:cNvPr>
          <p:cNvSpPr/>
          <p:nvPr/>
        </p:nvSpPr>
        <p:spPr>
          <a:xfrm>
            <a:off x="762000" y="4471708"/>
            <a:ext cx="405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Sarah is correct.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61D45B-B2A7-4235-9F81-E56EC307F4AE}"/>
              </a:ext>
            </a:extLst>
          </p:cNvPr>
          <p:cNvSpPr/>
          <p:nvPr/>
        </p:nvSpPr>
        <p:spPr>
          <a:xfrm>
            <a:off x="762000" y="4975304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There are 20 balloons in total. 5 are red.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92A69-C8AC-4540-BC00-7AD725C74CB1}"/>
              </a:ext>
            </a:extLst>
          </p:cNvPr>
          <p:cNvSpPr/>
          <p:nvPr/>
        </p:nvSpPr>
        <p:spPr>
          <a:xfrm>
            <a:off x="762000" y="5502213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Five twentieths is equivalent to one quarter.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64F7C9-51EA-4C27-A443-539F3ECF88ED}"/>
              </a:ext>
            </a:extLst>
          </p:cNvPr>
          <p:cNvGrpSpPr/>
          <p:nvPr/>
        </p:nvGrpSpPr>
        <p:grpSpPr>
          <a:xfrm>
            <a:off x="7763696" y="3704217"/>
            <a:ext cx="2570476" cy="1076984"/>
            <a:chOff x="7763696" y="3704217"/>
            <a:chExt cx="2570476" cy="107698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B38829E-43C6-4CDF-854F-8DFCFECB72D5}"/>
                </a:ext>
              </a:extLst>
            </p:cNvPr>
            <p:cNvGrpSpPr/>
            <p:nvPr/>
          </p:nvGrpSpPr>
          <p:grpSpPr>
            <a:xfrm>
              <a:off x="7763696" y="3704217"/>
              <a:ext cx="520276" cy="1076984"/>
              <a:chOff x="7763696" y="3704217"/>
              <a:chExt cx="520276" cy="1076984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FBAF039-6A2E-4136-AE07-AD0717221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9274" y="4208785"/>
                <a:ext cx="44525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3CC6B2C-3D58-4A48-A0FF-FB174818321A}"/>
                  </a:ext>
                </a:extLst>
              </p:cNvPr>
              <p:cNvSpPr txBox="1"/>
              <p:nvPr/>
            </p:nvSpPr>
            <p:spPr>
              <a:xfrm>
                <a:off x="7764979" y="4150259"/>
                <a:ext cx="51899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22CAC6-1C02-4EDF-BD3E-832BAD9CA658}"/>
                  </a:ext>
                </a:extLst>
              </p:cNvPr>
              <p:cNvSpPr txBox="1"/>
              <p:nvPr/>
            </p:nvSpPr>
            <p:spPr>
              <a:xfrm>
                <a:off x="7763696" y="3704217"/>
                <a:ext cx="51815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EB5705-3EB6-4595-97DA-E3E3AC8E52F9}"/>
                </a:ext>
              </a:extLst>
            </p:cNvPr>
            <p:cNvSpPr txBox="1"/>
            <p:nvPr/>
          </p:nvSpPr>
          <p:spPr>
            <a:xfrm>
              <a:off x="8267336" y="3898320"/>
              <a:ext cx="20668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20 =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BE411B5-0963-4A0A-8D62-4C79426FE1F3}"/>
              </a:ext>
            </a:extLst>
          </p:cNvPr>
          <p:cNvSpPr/>
          <p:nvPr/>
        </p:nvSpPr>
        <p:spPr>
          <a:xfrm>
            <a:off x="762000" y="6077164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One quarter of 20 is 5.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29EC96-E16A-4C19-83E4-86A1F2EE3FE2}"/>
              </a:ext>
            </a:extLst>
          </p:cNvPr>
          <p:cNvSpPr txBox="1"/>
          <p:nvPr/>
        </p:nvSpPr>
        <p:spPr>
          <a:xfrm>
            <a:off x="10087883" y="389331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3147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4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D02D-637C-4CE0-982E-7540A66B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equivalent fractions from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4CBBA-D58D-4A4F-BC79-AC23993E9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375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diagrams.</a:t>
            </a:r>
          </a:p>
        </p:txBody>
      </p:sp>
      <p:pic>
        <p:nvPicPr>
          <p:cNvPr id="60418" name="Picture 2">
            <a:extLst>
              <a:ext uri="{FF2B5EF4-FFF2-40B4-BE49-F238E27FC236}">
                <a16:creationId xmlns:a16="http://schemas.microsoft.com/office/drawing/2014/main" id="{4698110D-92B4-4219-B796-A6197D165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614" y="702371"/>
            <a:ext cx="6875182" cy="333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82EA70-A07B-4692-8DC8-9C432D8CEAD9}"/>
              </a:ext>
            </a:extLst>
          </p:cNvPr>
          <p:cNvSpPr/>
          <p:nvPr/>
        </p:nvSpPr>
        <p:spPr>
          <a:xfrm>
            <a:off x="56122" y="4142751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fractions.</a:t>
            </a:r>
          </a:p>
        </p:txBody>
      </p:sp>
      <p:pic>
        <p:nvPicPr>
          <p:cNvPr id="60419" name="Picture 3">
            <a:extLst>
              <a:ext uri="{FF2B5EF4-FFF2-40B4-BE49-F238E27FC236}">
                <a16:creationId xmlns:a16="http://schemas.microsoft.com/office/drawing/2014/main" id="{C5AD3164-F2AB-4E92-B021-5E0D46CF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581" y="4830765"/>
            <a:ext cx="6211417" cy="101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AC40FC-2941-43EA-9E05-2C4B37A5B1C0}"/>
              </a:ext>
            </a:extLst>
          </p:cNvPr>
          <p:cNvSpPr txBox="1"/>
          <p:nvPr/>
        </p:nvSpPr>
        <p:spPr>
          <a:xfrm>
            <a:off x="4070472" y="4830764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7AAEB-0731-4EF0-B369-9C0AB23E6177}"/>
              </a:ext>
            </a:extLst>
          </p:cNvPr>
          <p:cNvSpPr txBox="1"/>
          <p:nvPr/>
        </p:nvSpPr>
        <p:spPr>
          <a:xfrm>
            <a:off x="6096000" y="521487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92864-B14B-4334-B9C1-8797C7A929E9}"/>
              </a:ext>
            </a:extLst>
          </p:cNvPr>
          <p:cNvSpPr txBox="1"/>
          <p:nvPr/>
        </p:nvSpPr>
        <p:spPr>
          <a:xfrm>
            <a:off x="8104595" y="481889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2691C7-73C8-4BD3-ACE1-532991A12D2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fraction of each shape is shaded. Match each fraction to the correct place on the number line.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49AF7-F611-4223-B99E-76E6DACCF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24" y="1127218"/>
            <a:ext cx="6747888" cy="485430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F59647E-30D4-49F6-B8F5-D80FCD611AFA}"/>
              </a:ext>
            </a:extLst>
          </p:cNvPr>
          <p:cNvGrpSpPr/>
          <p:nvPr/>
        </p:nvGrpSpPr>
        <p:grpSpPr>
          <a:xfrm>
            <a:off x="3513361" y="5458531"/>
            <a:ext cx="502160" cy="1076984"/>
            <a:chOff x="5292114" y="2257794"/>
            <a:chExt cx="502160" cy="107698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0F4A4C9-890F-4107-AC48-DF0DC03AAE0E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014817-CF5F-4BB1-84DB-91D90C1D5EA0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CF8E3F5-5C63-426D-A3CB-AD5054A86D8D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C80EA-5A2C-451F-98ED-E2328EBF96ED}"/>
              </a:ext>
            </a:extLst>
          </p:cNvPr>
          <p:cNvGrpSpPr/>
          <p:nvPr/>
        </p:nvGrpSpPr>
        <p:grpSpPr>
          <a:xfrm>
            <a:off x="4316465" y="5458531"/>
            <a:ext cx="502160" cy="1076984"/>
            <a:chOff x="5292114" y="2257794"/>
            <a:chExt cx="502160" cy="1076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D33708-4520-4E18-8D85-0E2F60C8C5B3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9DF20F-8E63-4463-A183-1ECC27497267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99BC7-9A64-486E-B8CA-977A5EB5F11D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42B861D-E527-466C-BCE7-2C009C00BAA2}"/>
              </a:ext>
            </a:extLst>
          </p:cNvPr>
          <p:cNvGrpSpPr/>
          <p:nvPr/>
        </p:nvGrpSpPr>
        <p:grpSpPr>
          <a:xfrm>
            <a:off x="5121703" y="5443033"/>
            <a:ext cx="502160" cy="1076984"/>
            <a:chOff x="5292114" y="2257794"/>
            <a:chExt cx="502160" cy="107698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AAFFD4-D0E5-45E1-AC7E-2DAA556CE0E8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CA1E39-DE02-4956-965D-131585138197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862265-3BBB-489B-A055-12B14786D4E1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F4D83D-FDC2-4127-904C-5EEC20D47D7C}"/>
              </a:ext>
            </a:extLst>
          </p:cNvPr>
          <p:cNvGrpSpPr/>
          <p:nvPr/>
        </p:nvGrpSpPr>
        <p:grpSpPr>
          <a:xfrm>
            <a:off x="5924807" y="5443033"/>
            <a:ext cx="502160" cy="1076984"/>
            <a:chOff x="5292114" y="2257794"/>
            <a:chExt cx="502160" cy="107698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F998416-9458-45B6-9530-571F25269B25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1DD768-21D3-4387-AEB5-9AB336EB9D62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B62D99-DD82-47D4-9824-BA5A8FBB3B0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302586-7C7C-4AC6-B29B-E40CF75BC89F}"/>
              </a:ext>
            </a:extLst>
          </p:cNvPr>
          <p:cNvGrpSpPr/>
          <p:nvPr/>
        </p:nvGrpSpPr>
        <p:grpSpPr>
          <a:xfrm>
            <a:off x="6727911" y="5463511"/>
            <a:ext cx="502160" cy="1076984"/>
            <a:chOff x="5292114" y="2257794"/>
            <a:chExt cx="502160" cy="107698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4BC7CC4-726C-44F3-BEB7-B37276AF9258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D80354-4BB2-4331-849B-C886D7A3BF0F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096F80-C2D7-4F7D-9780-FB455B5FBFA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4D8D895-4B1A-4662-B558-53D3F6B62DDF}"/>
              </a:ext>
            </a:extLst>
          </p:cNvPr>
          <p:cNvGrpSpPr/>
          <p:nvPr/>
        </p:nvGrpSpPr>
        <p:grpSpPr>
          <a:xfrm>
            <a:off x="7531015" y="5463511"/>
            <a:ext cx="502160" cy="1076984"/>
            <a:chOff x="5292114" y="2257794"/>
            <a:chExt cx="502160" cy="107698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015A24B-F1E9-43FA-B5D5-2FE5EB73A3C6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28B50C-8127-4D39-B749-C57A270F69B0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A3F179-B7C5-442A-82AB-50D8CA15E5BC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A075EA1-C484-4FBB-924B-3691E486EF1F}"/>
              </a:ext>
            </a:extLst>
          </p:cNvPr>
          <p:cNvGrpSpPr/>
          <p:nvPr/>
        </p:nvGrpSpPr>
        <p:grpSpPr>
          <a:xfrm>
            <a:off x="8336253" y="5448013"/>
            <a:ext cx="502160" cy="1076984"/>
            <a:chOff x="5292114" y="2257794"/>
            <a:chExt cx="502160" cy="107698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C72CDFF-851E-471A-B7D3-402D84352C3D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BABFA2-C440-49C9-BF35-286715EBA021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7C1DE14-D259-4B47-AF9C-BE39C31B016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E47AA39-C6B9-4572-A1EE-5399DD81DEE7}"/>
              </a:ext>
            </a:extLst>
          </p:cNvPr>
          <p:cNvCxnSpPr>
            <a:cxnSpLocks/>
          </p:cNvCxnSpPr>
          <p:nvPr/>
        </p:nvCxnSpPr>
        <p:spPr>
          <a:xfrm>
            <a:off x="539934" y="38469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193451-1726-456D-A373-4C591B822807}"/>
              </a:ext>
            </a:extLst>
          </p:cNvPr>
          <p:cNvCxnSpPr>
            <a:cxnSpLocks/>
          </p:cNvCxnSpPr>
          <p:nvPr/>
        </p:nvCxnSpPr>
        <p:spPr>
          <a:xfrm>
            <a:off x="1419164" y="384697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030E443-677F-403B-90CD-4CF1AFA02B7E}"/>
              </a:ext>
            </a:extLst>
          </p:cNvPr>
          <p:cNvSpPr txBox="1"/>
          <p:nvPr/>
        </p:nvSpPr>
        <p:spPr>
          <a:xfrm>
            <a:off x="502561" y="33391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AD206E-A500-41C9-8CFE-164D3680EC63}"/>
              </a:ext>
            </a:extLst>
          </p:cNvPr>
          <p:cNvSpPr txBox="1"/>
          <p:nvPr/>
        </p:nvSpPr>
        <p:spPr>
          <a:xfrm>
            <a:off x="513127" y="37851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7A4A7D-004F-4191-9F28-0B40F65A6A48}"/>
              </a:ext>
            </a:extLst>
          </p:cNvPr>
          <p:cNvSpPr txBox="1"/>
          <p:nvPr/>
        </p:nvSpPr>
        <p:spPr>
          <a:xfrm>
            <a:off x="1399707" y="378518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8EB53F-87CF-427D-AA66-CE95F572F2EE}"/>
              </a:ext>
            </a:extLst>
          </p:cNvPr>
          <p:cNvSpPr txBox="1"/>
          <p:nvPr/>
        </p:nvSpPr>
        <p:spPr>
          <a:xfrm>
            <a:off x="972121" y="35315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6E41D327-D1C0-412A-B308-629CBBE5C8AF}"/>
              </a:ext>
            </a:extLst>
          </p:cNvPr>
          <p:cNvSpPr/>
          <p:nvPr/>
        </p:nvSpPr>
        <p:spPr>
          <a:xfrm rot="16200000">
            <a:off x="790922" y="293091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E2CBF142-2328-498E-BB68-51F4485FE2B3}"/>
              </a:ext>
            </a:extLst>
          </p:cNvPr>
          <p:cNvSpPr/>
          <p:nvPr/>
        </p:nvSpPr>
        <p:spPr>
          <a:xfrm rot="5400000">
            <a:off x="780634" y="386456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0DC4FFC-C309-4186-AD10-EC5BBFAF427A}"/>
              </a:ext>
            </a:extLst>
          </p:cNvPr>
          <p:cNvSpPr txBox="1"/>
          <p:nvPr/>
        </p:nvSpPr>
        <p:spPr>
          <a:xfrm>
            <a:off x="898664" y="42860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297ECE-5107-4845-BDD9-AD4D950BC51F}"/>
              </a:ext>
            </a:extLst>
          </p:cNvPr>
          <p:cNvSpPr txBox="1"/>
          <p:nvPr/>
        </p:nvSpPr>
        <p:spPr>
          <a:xfrm>
            <a:off x="884075" y="298520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04BB88-2DF6-4472-B14C-D29B1D2E8492}"/>
              </a:ext>
            </a:extLst>
          </p:cNvPr>
          <p:cNvSpPr txBox="1"/>
          <p:nvPr/>
        </p:nvSpPr>
        <p:spPr>
          <a:xfrm>
            <a:off x="1389108" y="333914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C73104F-C0BA-4201-ABCD-90C86BAAAFD0}"/>
              </a:ext>
            </a:extLst>
          </p:cNvPr>
          <p:cNvCxnSpPr>
            <a:cxnSpLocks/>
          </p:cNvCxnSpPr>
          <p:nvPr/>
        </p:nvCxnSpPr>
        <p:spPr>
          <a:xfrm>
            <a:off x="4200041" y="2712203"/>
            <a:ext cx="1981684" cy="25646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714DF44-DEFF-4E5F-ADAF-51D31B904EE5}"/>
              </a:ext>
            </a:extLst>
          </p:cNvPr>
          <p:cNvCxnSpPr>
            <a:cxnSpLocks/>
          </p:cNvCxnSpPr>
          <p:nvPr/>
        </p:nvCxnSpPr>
        <p:spPr>
          <a:xfrm>
            <a:off x="2319179" y="381808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BA7A796-0CDB-4380-BFA1-0292414139C7}"/>
              </a:ext>
            </a:extLst>
          </p:cNvPr>
          <p:cNvCxnSpPr>
            <a:cxnSpLocks/>
          </p:cNvCxnSpPr>
          <p:nvPr/>
        </p:nvCxnSpPr>
        <p:spPr>
          <a:xfrm>
            <a:off x="3198409" y="381808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51D6318-D96E-4945-B68F-CB7079E27748}"/>
              </a:ext>
            </a:extLst>
          </p:cNvPr>
          <p:cNvSpPr txBox="1"/>
          <p:nvPr/>
        </p:nvSpPr>
        <p:spPr>
          <a:xfrm>
            <a:off x="2281806" y="331025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323D3B-F8EC-4FAD-9B25-3C87B1F614B5}"/>
              </a:ext>
            </a:extLst>
          </p:cNvPr>
          <p:cNvSpPr txBox="1"/>
          <p:nvPr/>
        </p:nvSpPr>
        <p:spPr>
          <a:xfrm>
            <a:off x="2292372" y="375629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3A6D29D-2E4B-4F57-8023-334496475C24}"/>
              </a:ext>
            </a:extLst>
          </p:cNvPr>
          <p:cNvSpPr txBox="1"/>
          <p:nvPr/>
        </p:nvSpPr>
        <p:spPr>
          <a:xfrm>
            <a:off x="3178952" y="375629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F1B972-6879-4BF7-914A-443A9CE4AC3D}"/>
              </a:ext>
            </a:extLst>
          </p:cNvPr>
          <p:cNvSpPr txBox="1"/>
          <p:nvPr/>
        </p:nvSpPr>
        <p:spPr>
          <a:xfrm>
            <a:off x="2751366" y="350261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53EDF3A9-5C7F-45BE-BAD3-7793EA6AF59B}"/>
              </a:ext>
            </a:extLst>
          </p:cNvPr>
          <p:cNvSpPr/>
          <p:nvPr/>
        </p:nvSpPr>
        <p:spPr>
          <a:xfrm rot="16200000">
            <a:off x="2570167" y="290202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C11D7FE5-27B7-4A02-9B58-47DBB1FDB6D9}"/>
              </a:ext>
            </a:extLst>
          </p:cNvPr>
          <p:cNvSpPr/>
          <p:nvPr/>
        </p:nvSpPr>
        <p:spPr>
          <a:xfrm rot="5400000">
            <a:off x="2559879" y="383567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BC7B55-595E-4FE2-8DFD-DD46745F69FF}"/>
              </a:ext>
            </a:extLst>
          </p:cNvPr>
          <p:cNvSpPr txBox="1"/>
          <p:nvPr/>
        </p:nvSpPr>
        <p:spPr>
          <a:xfrm>
            <a:off x="2677909" y="42571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19208A-4C97-4F07-B3F0-72683E2BF129}"/>
              </a:ext>
            </a:extLst>
          </p:cNvPr>
          <p:cNvSpPr txBox="1"/>
          <p:nvPr/>
        </p:nvSpPr>
        <p:spPr>
          <a:xfrm>
            <a:off x="2663320" y="295631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75C4151-E1FD-4434-85DC-0AD4C174DA68}"/>
              </a:ext>
            </a:extLst>
          </p:cNvPr>
          <p:cNvSpPr txBox="1"/>
          <p:nvPr/>
        </p:nvSpPr>
        <p:spPr>
          <a:xfrm>
            <a:off x="3168353" y="331025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C3AD83E-B485-490C-AAD4-45D11A2B5EE8}"/>
              </a:ext>
            </a:extLst>
          </p:cNvPr>
          <p:cNvCxnSpPr>
            <a:cxnSpLocks/>
          </p:cNvCxnSpPr>
          <p:nvPr/>
        </p:nvCxnSpPr>
        <p:spPr>
          <a:xfrm>
            <a:off x="6535997" y="2712203"/>
            <a:ext cx="1240815" cy="2579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18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/>
      <p:bldP spid="61" grpId="0"/>
      <p:bldP spid="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shape made from matching triangles.</a:t>
            </a:r>
          </a:p>
          <a:p>
            <a:r>
              <a:rPr lang="en-US" sz="3200" b="1" dirty="0"/>
              <a:t>Circle the fraction of the shape that is shaded.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85863C-545B-46F4-A828-B950AE6ED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14" y="1127218"/>
            <a:ext cx="3095625" cy="532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8E0EB2-C0AD-4673-A535-924FDAF0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451" y="1386756"/>
            <a:ext cx="7564582" cy="822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1BB4A0-C827-4A5E-BE72-C9905BEA2191}"/>
              </a:ext>
            </a:extLst>
          </p:cNvPr>
          <p:cNvSpPr/>
          <p:nvPr/>
        </p:nvSpPr>
        <p:spPr>
          <a:xfrm>
            <a:off x="3765177" y="3133165"/>
            <a:ext cx="4006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triangles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triangles altogether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841E2F-4FA8-49BD-A93D-08C472D7F414}"/>
              </a:ext>
            </a:extLst>
          </p:cNvPr>
          <p:cNvCxnSpPr>
            <a:cxnSpLocks/>
          </p:cNvCxnSpPr>
          <p:nvPr/>
        </p:nvCxnSpPr>
        <p:spPr>
          <a:xfrm>
            <a:off x="7886148" y="363206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A5CAF2B-8B9A-48DA-84F6-A12DCC00F64E}"/>
              </a:ext>
            </a:extLst>
          </p:cNvPr>
          <p:cNvSpPr txBox="1"/>
          <p:nvPr/>
        </p:nvSpPr>
        <p:spPr>
          <a:xfrm>
            <a:off x="8076965" y="3103103"/>
            <a:ext cx="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A7381-A90E-4ACA-BAFA-760FCEA87EC9}"/>
              </a:ext>
            </a:extLst>
          </p:cNvPr>
          <p:cNvSpPr txBox="1"/>
          <p:nvPr/>
        </p:nvSpPr>
        <p:spPr>
          <a:xfrm>
            <a:off x="7850921" y="357944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ADC99F-8BFA-4E14-BE9B-C19279B1FD58}"/>
              </a:ext>
            </a:extLst>
          </p:cNvPr>
          <p:cNvCxnSpPr>
            <a:cxnSpLocks/>
          </p:cNvCxnSpPr>
          <p:nvPr/>
        </p:nvCxnSpPr>
        <p:spPr>
          <a:xfrm>
            <a:off x="9239606" y="3630624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BFC58A-DFC6-4543-B020-EFE7630E92C9}"/>
              </a:ext>
            </a:extLst>
          </p:cNvPr>
          <p:cNvSpPr txBox="1"/>
          <p:nvPr/>
        </p:nvSpPr>
        <p:spPr>
          <a:xfrm>
            <a:off x="9229527" y="3568832"/>
            <a:ext cx="822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C6A0F9-6864-4DD1-A2F0-FEAC85B30449}"/>
              </a:ext>
            </a:extLst>
          </p:cNvPr>
          <p:cNvSpPr txBox="1"/>
          <p:nvPr/>
        </p:nvSpPr>
        <p:spPr>
          <a:xfrm>
            <a:off x="8774387" y="3315153"/>
            <a:ext cx="6192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80D4707D-360A-400D-9322-D41FA15911A7}"/>
              </a:ext>
            </a:extLst>
          </p:cNvPr>
          <p:cNvSpPr/>
          <p:nvPr/>
        </p:nvSpPr>
        <p:spPr>
          <a:xfrm rot="16200000">
            <a:off x="8506683" y="2609882"/>
            <a:ext cx="810037" cy="110782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93799F5C-1CA0-4D88-8242-5E618F3C0BE9}"/>
              </a:ext>
            </a:extLst>
          </p:cNvPr>
          <p:cNvSpPr/>
          <p:nvPr/>
        </p:nvSpPr>
        <p:spPr>
          <a:xfrm rot="5400000">
            <a:off x="8496395" y="3543538"/>
            <a:ext cx="810037" cy="110782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1DB72-36CA-4A33-B6A2-69CDE6C86979}"/>
              </a:ext>
            </a:extLst>
          </p:cNvPr>
          <p:cNvSpPr txBox="1"/>
          <p:nvPr/>
        </p:nvSpPr>
        <p:spPr>
          <a:xfrm>
            <a:off x="8509744" y="4069695"/>
            <a:ext cx="110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E68BC1-B9DC-4DEC-8688-8A817066051C}"/>
              </a:ext>
            </a:extLst>
          </p:cNvPr>
          <p:cNvSpPr txBox="1"/>
          <p:nvPr/>
        </p:nvSpPr>
        <p:spPr>
          <a:xfrm>
            <a:off x="8537633" y="2768850"/>
            <a:ext cx="88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015254-06B0-42AD-833E-C5C88A85486A}"/>
              </a:ext>
            </a:extLst>
          </p:cNvPr>
          <p:cNvSpPr txBox="1"/>
          <p:nvPr/>
        </p:nvSpPr>
        <p:spPr>
          <a:xfrm>
            <a:off x="9225349" y="3122790"/>
            <a:ext cx="549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4094CB-088F-43C1-9E0C-3A2A95F1D07B}"/>
              </a:ext>
            </a:extLst>
          </p:cNvPr>
          <p:cNvSpPr/>
          <p:nvPr/>
        </p:nvSpPr>
        <p:spPr>
          <a:xfrm>
            <a:off x="10919312" y="1194175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93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DECB6-5D6C-4240-9E4C-F9FB78948B73}"/>
              </a:ext>
            </a:extLst>
          </p:cNvPr>
          <p:cNvSpPr/>
          <p:nvPr/>
        </p:nvSpPr>
        <p:spPr>
          <a:xfrm>
            <a:off x="56122" y="268662"/>
            <a:ext cx="7941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each shape that is exactly      shaded.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66E92-1EB0-46E4-82B0-F4079C5D7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25" y="1373956"/>
            <a:ext cx="4024178" cy="14599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58AE45-5475-4F07-8ACD-6C6CE2F76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15" y="1373955"/>
            <a:ext cx="4039000" cy="145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CA5DEA-B36B-41EA-96F3-F6C2D2BC3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625" y="4212072"/>
            <a:ext cx="4024178" cy="1474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767BE6-EABA-4325-9827-63A7A0F20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815" y="4250172"/>
            <a:ext cx="4009356" cy="144514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091C2A-FA39-4B01-87C8-BB1D1BA0251A}"/>
              </a:ext>
            </a:extLst>
          </p:cNvPr>
          <p:cNvCxnSpPr>
            <a:cxnSpLocks/>
          </p:cNvCxnSpPr>
          <p:nvPr/>
        </p:nvCxnSpPr>
        <p:spPr>
          <a:xfrm>
            <a:off x="5138110" y="355875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BB9890-B7BD-4C81-98C6-C55A29F8F9A6}"/>
              </a:ext>
            </a:extLst>
          </p:cNvPr>
          <p:cNvCxnSpPr>
            <a:cxnSpLocks/>
          </p:cNvCxnSpPr>
          <p:nvPr/>
        </p:nvCxnSpPr>
        <p:spPr>
          <a:xfrm>
            <a:off x="6017340" y="355875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D08F47D-33FF-4D81-B9AB-028A5DD90BA7}"/>
              </a:ext>
            </a:extLst>
          </p:cNvPr>
          <p:cNvSpPr txBox="1"/>
          <p:nvPr/>
        </p:nvSpPr>
        <p:spPr>
          <a:xfrm>
            <a:off x="5100737" y="30509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6E2A0F-6044-49A1-A866-0B1E79B70758}"/>
              </a:ext>
            </a:extLst>
          </p:cNvPr>
          <p:cNvSpPr txBox="1"/>
          <p:nvPr/>
        </p:nvSpPr>
        <p:spPr>
          <a:xfrm>
            <a:off x="5111303" y="34969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73401B-87D7-4716-B322-E1D122519F56}"/>
              </a:ext>
            </a:extLst>
          </p:cNvPr>
          <p:cNvSpPr txBox="1"/>
          <p:nvPr/>
        </p:nvSpPr>
        <p:spPr>
          <a:xfrm>
            <a:off x="6017339" y="34969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BF54FF-CDD0-452A-9B70-7C7DE29142EB}"/>
              </a:ext>
            </a:extLst>
          </p:cNvPr>
          <p:cNvSpPr txBox="1"/>
          <p:nvPr/>
        </p:nvSpPr>
        <p:spPr>
          <a:xfrm>
            <a:off x="5570297" y="32432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A11EE69D-8D32-4EBE-B2CE-8F08CA9B4077}"/>
              </a:ext>
            </a:extLst>
          </p:cNvPr>
          <p:cNvSpPr/>
          <p:nvPr/>
        </p:nvSpPr>
        <p:spPr>
          <a:xfrm rot="16200000">
            <a:off x="5502998" y="25287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A57B09E4-4A43-476D-96E9-1FD2F29FEF79}"/>
              </a:ext>
            </a:extLst>
          </p:cNvPr>
          <p:cNvSpPr/>
          <p:nvPr/>
        </p:nvSpPr>
        <p:spPr>
          <a:xfrm rot="5400000">
            <a:off x="5492711" y="345591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38E688-E523-4673-B5DB-9A0AF68B9A87}"/>
              </a:ext>
            </a:extLst>
          </p:cNvPr>
          <p:cNvSpPr txBox="1"/>
          <p:nvPr/>
        </p:nvSpPr>
        <p:spPr>
          <a:xfrm>
            <a:off x="5623301" y="39912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AF80F1-B0FA-4797-A1F1-B55AF9C1BA7C}"/>
              </a:ext>
            </a:extLst>
          </p:cNvPr>
          <p:cNvSpPr txBox="1"/>
          <p:nvPr/>
        </p:nvSpPr>
        <p:spPr>
          <a:xfrm>
            <a:off x="5623300" y="26969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E8C9C2-83C4-4C6D-B33C-6C1B33CCED94}"/>
              </a:ext>
            </a:extLst>
          </p:cNvPr>
          <p:cNvSpPr txBox="1"/>
          <p:nvPr/>
        </p:nvSpPr>
        <p:spPr>
          <a:xfrm>
            <a:off x="6231228" y="305091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CD9063-F564-4209-A96D-6CC54093C79C}"/>
              </a:ext>
            </a:extLst>
          </p:cNvPr>
          <p:cNvSpPr/>
          <p:nvPr/>
        </p:nvSpPr>
        <p:spPr>
          <a:xfrm>
            <a:off x="2612088" y="167964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CA0038-827F-4460-B480-1A2932F39E20}"/>
              </a:ext>
            </a:extLst>
          </p:cNvPr>
          <p:cNvSpPr/>
          <p:nvPr/>
        </p:nvSpPr>
        <p:spPr>
          <a:xfrm>
            <a:off x="8449166" y="174999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D6D4D9-D9FB-407A-816C-60E53C7F65DE}"/>
              </a:ext>
            </a:extLst>
          </p:cNvPr>
          <p:cNvSpPr/>
          <p:nvPr/>
        </p:nvSpPr>
        <p:spPr>
          <a:xfrm>
            <a:off x="2706665" y="459552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3A9528-3BB3-41CA-94C9-095CD3CC76A5}"/>
              </a:ext>
            </a:extLst>
          </p:cNvPr>
          <p:cNvSpPr/>
          <p:nvPr/>
        </p:nvSpPr>
        <p:spPr>
          <a:xfrm>
            <a:off x="8437649" y="461880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FC0966-1B1D-4359-80EE-1187A5EFF9C8}"/>
              </a:ext>
            </a:extLst>
          </p:cNvPr>
          <p:cNvSpPr/>
          <p:nvPr/>
        </p:nvSpPr>
        <p:spPr>
          <a:xfrm>
            <a:off x="5283564" y="11947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16AE4B-70B4-420E-B754-9F3138C7F73F}"/>
              </a:ext>
            </a:extLst>
          </p:cNvPr>
          <p:cNvSpPr/>
          <p:nvPr/>
        </p:nvSpPr>
        <p:spPr>
          <a:xfrm>
            <a:off x="5283564" y="47893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1F3A61C-1B9C-44A7-996F-E9873ECBCCAB}"/>
              </a:ext>
            </a:extLst>
          </p:cNvPr>
          <p:cNvCxnSpPr/>
          <p:nvPr/>
        </p:nvCxnSpPr>
        <p:spPr>
          <a:xfrm>
            <a:off x="5300533" y="59568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72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two shapes that have three-quarters shaded.</a:t>
            </a:r>
          </a:p>
        </p:txBody>
      </p:sp>
      <p:pic>
        <p:nvPicPr>
          <p:cNvPr id="135170" name="Picture 2">
            <a:extLst>
              <a:ext uri="{FF2B5EF4-FFF2-40B4-BE49-F238E27FC236}">
                <a16:creationId xmlns:a16="http://schemas.microsoft.com/office/drawing/2014/main" id="{A6A6D61E-A0A2-4044-8508-A2F985D0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106" y="933621"/>
            <a:ext cx="5165725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5FC3A6-1DAD-46CD-9B41-37072AF1810A}"/>
              </a:ext>
            </a:extLst>
          </p:cNvPr>
          <p:cNvCxnSpPr>
            <a:cxnSpLocks/>
          </p:cNvCxnSpPr>
          <p:nvPr/>
        </p:nvCxnSpPr>
        <p:spPr>
          <a:xfrm>
            <a:off x="1350631" y="16440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8FBB4B-68E3-4D35-BBF1-F7EA74A7E1FF}"/>
              </a:ext>
            </a:extLst>
          </p:cNvPr>
          <p:cNvCxnSpPr>
            <a:cxnSpLocks/>
          </p:cNvCxnSpPr>
          <p:nvPr/>
        </p:nvCxnSpPr>
        <p:spPr>
          <a:xfrm>
            <a:off x="2686565" y="16440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CD62D8F-D11E-4CF1-BF6C-1235520F5AE4}"/>
              </a:ext>
            </a:extLst>
          </p:cNvPr>
          <p:cNvSpPr txBox="1"/>
          <p:nvPr/>
        </p:nvSpPr>
        <p:spPr>
          <a:xfrm>
            <a:off x="1303860" y="1115089"/>
            <a:ext cx="9522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733F7D-E31D-48AF-891E-B93F170534A4}"/>
              </a:ext>
            </a:extLst>
          </p:cNvPr>
          <p:cNvSpPr txBox="1"/>
          <p:nvPr/>
        </p:nvSpPr>
        <p:spPr>
          <a:xfrm>
            <a:off x="1315404" y="15914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E4B9A-5632-416F-9811-911C98BC27FA}"/>
              </a:ext>
            </a:extLst>
          </p:cNvPr>
          <p:cNvSpPr txBox="1"/>
          <p:nvPr/>
        </p:nvSpPr>
        <p:spPr>
          <a:xfrm>
            <a:off x="2672270" y="15855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0F5A6-F4DB-4A7B-99A8-EA0593A1CE3E}"/>
              </a:ext>
            </a:extLst>
          </p:cNvPr>
          <p:cNvSpPr txBox="1"/>
          <p:nvPr/>
        </p:nvSpPr>
        <p:spPr>
          <a:xfrm>
            <a:off x="2228804" y="13318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A6735C3F-2FAB-46DE-A7AF-A66E242B28B0}"/>
              </a:ext>
            </a:extLst>
          </p:cNvPr>
          <p:cNvSpPr/>
          <p:nvPr/>
        </p:nvSpPr>
        <p:spPr>
          <a:xfrm rot="16200000">
            <a:off x="1965563" y="6173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3E2B605-F456-4D03-BC28-E11B14F5171D}"/>
              </a:ext>
            </a:extLst>
          </p:cNvPr>
          <p:cNvSpPr/>
          <p:nvPr/>
        </p:nvSpPr>
        <p:spPr>
          <a:xfrm rot="5400000">
            <a:off x="1955276" y="15444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E635FE-AB89-4E23-84A9-699C3239DD60}"/>
              </a:ext>
            </a:extLst>
          </p:cNvPr>
          <p:cNvSpPr txBox="1"/>
          <p:nvPr/>
        </p:nvSpPr>
        <p:spPr>
          <a:xfrm>
            <a:off x="2085866" y="20798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4484E-EE26-45BF-A546-84ACD40645AF}"/>
              </a:ext>
            </a:extLst>
          </p:cNvPr>
          <p:cNvSpPr txBox="1"/>
          <p:nvPr/>
        </p:nvSpPr>
        <p:spPr>
          <a:xfrm>
            <a:off x="2085865" y="7855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82B56-39C6-4BF0-94C8-8A2FDDC51FE0}"/>
              </a:ext>
            </a:extLst>
          </p:cNvPr>
          <p:cNvSpPr txBox="1"/>
          <p:nvPr/>
        </p:nvSpPr>
        <p:spPr>
          <a:xfrm>
            <a:off x="2670987" y="11394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842F30-E27F-41F5-BD21-DB919D46DF65}"/>
              </a:ext>
            </a:extLst>
          </p:cNvPr>
          <p:cNvSpPr/>
          <p:nvPr/>
        </p:nvSpPr>
        <p:spPr>
          <a:xfrm>
            <a:off x="3696444" y="13719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DA5E9F-A56E-43F1-9848-F8BCACDE418E}"/>
              </a:ext>
            </a:extLst>
          </p:cNvPr>
          <p:cNvGrpSpPr/>
          <p:nvPr/>
        </p:nvGrpSpPr>
        <p:grpSpPr>
          <a:xfrm>
            <a:off x="8502674" y="1139478"/>
            <a:ext cx="532658" cy="1107280"/>
            <a:chOff x="2443672" y="2786991"/>
            <a:chExt cx="532658" cy="110728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B0CEFBD-23B9-4700-8B83-901BF9C2740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92842E-ABE9-4049-8688-B128FCA5903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E12E39-F878-473B-A0C7-353AD427EC5B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577EF2-71A7-4F10-9754-DC8689A952D6}"/>
              </a:ext>
            </a:extLst>
          </p:cNvPr>
          <p:cNvGrpSpPr/>
          <p:nvPr/>
        </p:nvGrpSpPr>
        <p:grpSpPr>
          <a:xfrm>
            <a:off x="6619065" y="2974749"/>
            <a:ext cx="959655" cy="1107280"/>
            <a:chOff x="2419598" y="5229889"/>
            <a:chExt cx="959655" cy="110728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8C0C8DD-8042-40EF-B1EF-B423F474F976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14" y="5758846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596322-507F-4D56-8C50-A995868D8393}"/>
                </a:ext>
              </a:extLst>
            </p:cNvPr>
            <p:cNvSpPr txBox="1"/>
            <p:nvPr/>
          </p:nvSpPr>
          <p:spPr>
            <a:xfrm>
              <a:off x="2419598" y="5229889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EDE4CA-DBE1-4A3D-B19C-761D2C5BCD2E}"/>
                </a:ext>
              </a:extLst>
            </p:cNvPr>
            <p:cNvSpPr txBox="1"/>
            <p:nvPr/>
          </p:nvSpPr>
          <p:spPr>
            <a:xfrm>
              <a:off x="2428587" y="5706227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077EAC-E51A-4B04-960A-96042FD42C44}"/>
              </a:ext>
            </a:extLst>
          </p:cNvPr>
          <p:cNvGrpSpPr/>
          <p:nvPr/>
        </p:nvGrpSpPr>
        <p:grpSpPr>
          <a:xfrm>
            <a:off x="2642863" y="4841276"/>
            <a:ext cx="532658" cy="1107280"/>
            <a:chOff x="2443672" y="2786991"/>
            <a:chExt cx="532658" cy="110728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2BE3182-5ECD-4CE2-A728-8EC8430542C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435DE13-F10C-4B0A-9248-B7B0818D8E3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5BD0CB-1778-47BC-B3E3-7A6E2DF58E45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2C24F2E-C72C-4246-9BAD-EFD09F39C96C}"/>
              </a:ext>
            </a:extLst>
          </p:cNvPr>
          <p:cNvCxnSpPr>
            <a:cxnSpLocks/>
          </p:cNvCxnSpPr>
          <p:nvPr/>
        </p:nvCxnSpPr>
        <p:spPr>
          <a:xfrm>
            <a:off x="8572722" y="538552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9EE817F-F1F8-44F3-8BB2-6DD5A1600FA5}"/>
              </a:ext>
            </a:extLst>
          </p:cNvPr>
          <p:cNvCxnSpPr>
            <a:cxnSpLocks/>
          </p:cNvCxnSpPr>
          <p:nvPr/>
        </p:nvCxnSpPr>
        <p:spPr>
          <a:xfrm>
            <a:off x="9451952" y="538552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2FCE885-ACF3-43D8-929A-1F7BE4BCA9C0}"/>
              </a:ext>
            </a:extLst>
          </p:cNvPr>
          <p:cNvSpPr txBox="1"/>
          <p:nvPr/>
        </p:nvSpPr>
        <p:spPr>
          <a:xfrm>
            <a:off x="8535349" y="48776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9F1B57-8455-454B-92FD-9C2511554BAF}"/>
              </a:ext>
            </a:extLst>
          </p:cNvPr>
          <p:cNvSpPr txBox="1"/>
          <p:nvPr/>
        </p:nvSpPr>
        <p:spPr>
          <a:xfrm>
            <a:off x="8545915" y="53237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E231CF-2AD8-4C83-9ED1-39D80C766306}"/>
              </a:ext>
            </a:extLst>
          </p:cNvPr>
          <p:cNvSpPr txBox="1"/>
          <p:nvPr/>
        </p:nvSpPr>
        <p:spPr>
          <a:xfrm>
            <a:off x="9432495" y="532372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BC36BA-ACB3-416F-8CD2-18C17E0F7116}"/>
              </a:ext>
            </a:extLst>
          </p:cNvPr>
          <p:cNvSpPr txBox="1"/>
          <p:nvPr/>
        </p:nvSpPr>
        <p:spPr>
          <a:xfrm>
            <a:off x="9004909" y="50700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3FC0D77-C303-4E3E-A1C6-22BBA2958E89}"/>
              </a:ext>
            </a:extLst>
          </p:cNvPr>
          <p:cNvSpPr/>
          <p:nvPr/>
        </p:nvSpPr>
        <p:spPr>
          <a:xfrm rot="16200000">
            <a:off x="8823710" y="446946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4B003E-5972-4EDA-B6F4-188E13F83957}"/>
              </a:ext>
            </a:extLst>
          </p:cNvPr>
          <p:cNvSpPr/>
          <p:nvPr/>
        </p:nvSpPr>
        <p:spPr>
          <a:xfrm rot="5400000">
            <a:off x="8813422" y="540311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4499AE-CD0E-4712-ABB1-A2E2C6E0353B}"/>
              </a:ext>
            </a:extLst>
          </p:cNvPr>
          <p:cNvSpPr txBox="1"/>
          <p:nvPr/>
        </p:nvSpPr>
        <p:spPr>
          <a:xfrm>
            <a:off x="8931452" y="58245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55D052-7801-404A-AA06-52C1EE4283C4}"/>
              </a:ext>
            </a:extLst>
          </p:cNvPr>
          <p:cNvSpPr txBox="1"/>
          <p:nvPr/>
        </p:nvSpPr>
        <p:spPr>
          <a:xfrm>
            <a:off x="8916863" y="452374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A7CCA0-304D-48E7-A599-10F2BF2BB4CD}"/>
              </a:ext>
            </a:extLst>
          </p:cNvPr>
          <p:cNvSpPr txBox="1"/>
          <p:nvPr/>
        </p:nvSpPr>
        <p:spPr>
          <a:xfrm>
            <a:off x="9421896" y="487768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10B10E-2A30-4FBB-A962-7D51E1069E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C8F04CB-7816-4A76-A763-C1B87B21D4C8}"/>
              </a:ext>
            </a:extLst>
          </p:cNvPr>
          <p:cNvSpPr/>
          <p:nvPr/>
        </p:nvSpPr>
        <p:spPr>
          <a:xfrm>
            <a:off x="7381741" y="503157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4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A896B-470E-4503-9F57-E454DFDDB4D4}"/>
              </a:ext>
            </a:extLst>
          </p:cNvPr>
          <p:cNvSpPr/>
          <p:nvPr/>
        </p:nvSpPr>
        <p:spPr>
          <a:xfrm>
            <a:off x="56122" y="178790"/>
            <a:ext cx="8379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two shapes that have      shaded.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CB75C6-EBDE-43F8-8585-F03754E39B56}"/>
              </a:ext>
            </a:extLst>
          </p:cNvPr>
          <p:cNvSpPr/>
          <p:nvPr/>
        </p:nvSpPr>
        <p:spPr>
          <a:xfrm>
            <a:off x="4584879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64F151-7D12-4FAE-B073-0189C36BE15A}"/>
              </a:ext>
            </a:extLst>
          </p:cNvPr>
          <p:cNvSpPr/>
          <p:nvPr/>
        </p:nvSpPr>
        <p:spPr>
          <a:xfrm>
            <a:off x="4584879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E0FA0B-B468-4F89-91CB-82539426B939}"/>
              </a:ext>
            </a:extLst>
          </p:cNvPr>
          <p:cNvCxnSpPr/>
          <p:nvPr/>
        </p:nvCxnSpPr>
        <p:spPr>
          <a:xfrm>
            <a:off x="4601848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1B4481-3513-4F39-B0E0-A86370BE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26" y="3596420"/>
            <a:ext cx="2100290" cy="2087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12E140-1EA0-4709-90FA-E6229D63B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157" y="3596420"/>
            <a:ext cx="3425778" cy="2221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BF2B8-4F5A-435E-B1D7-5EA76CE17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421" y="955088"/>
            <a:ext cx="2766236" cy="2093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CB745-5BF1-4F3C-A7E6-C64FB34029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826" y="955088"/>
            <a:ext cx="3419375" cy="22347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FC2F50-6D08-48B5-B3D5-1BBC43731940}"/>
              </a:ext>
            </a:extLst>
          </p:cNvPr>
          <p:cNvCxnSpPr>
            <a:cxnSpLocks/>
          </p:cNvCxnSpPr>
          <p:nvPr/>
        </p:nvCxnSpPr>
        <p:spPr>
          <a:xfrm>
            <a:off x="3776915" y="208699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371789-FE76-4771-9976-5A68DAB53000}"/>
              </a:ext>
            </a:extLst>
          </p:cNvPr>
          <p:cNvCxnSpPr>
            <a:cxnSpLocks/>
          </p:cNvCxnSpPr>
          <p:nvPr/>
        </p:nvCxnSpPr>
        <p:spPr>
          <a:xfrm>
            <a:off x="4656145" y="2086993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EC8D8C9-4B76-4F76-97E5-589D678D106B}"/>
              </a:ext>
            </a:extLst>
          </p:cNvPr>
          <p:cNvSpPr txBox="1"/>
          <p:nvPr/>
        </p:nvSpPr>
        <p:spPr>
          <a:xfrm>
            <a:off x="3739542" y="157915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C04997-A02F-434A-BF07-F3BEFE0C5F1F}"/>
              </a:ext>
            </a:extLst>
          </p:cNvPr>
          <p:cNvSpPr txBox="1"/>
          <p:nvPr/>
        </p:nvSpPr>
        <p:spPr>
          <a:xfrm>
            <a:off x="3750108" y="202520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4D997F-B9B2-4182-9C1C-4FCBB7EC596A}"/>
              </a:ext>
            </a:extLst>
          </p:cNvPr>
          <p:cNvSpPr txBox="1"/>
          <p:nvPr/>
        </p:nvSpPr>
        <p:spPr>
          <a:xfrm>
            <a:off x="4636688" y="2025201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62F1A-4CD1-4CD0-8678-B585E54E1AF9}"/>
              </a:ext>
            </a:extLst>
          </p:cNvPr>
          <p:cNvSpPr txBox="1"/>
          <p:nvPr/>
        </p:nvSpPr>
        <p:spPr>
          <a:xfrm>
            <a:off x="4209102" y="177152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763BBF83-1BDB-457B-802F-43064DFEF4A8}"/>
              </a:ext>
            </a:extLst>
          </p:cNvPr>
          <p:cNvSpPr/>
          <p:nvPr/>
        </p:nvSpPr>
        <p:spPr>
          <a:xfrm rot="16200000">
            <a:off x="4027903" y="1170933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A9DA770-7276-484B-8391-D596B3A2B543}"/>
              </a:ext>
            </a:extLst>
          </p:cNvPr>
          <p:cNvSpPr/>
          <p:nvPr/>
        </p:nvSpPr>
        <p:spPr>
          <a:xfrm rot="5400000">
            <a:off x="4017615" y="2104587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3688B1-C6E5-4787-8736-6994120C90E8}"/>
              </a:ext>
            </a:extLst>
          </p:cNvPr>
          <p:cNvSpPr txBox="1"/>
          <p:nvPr/>
        </p:nvSpPr>
        <p:spPr>
          <a:xfrm>
            <a:off x="4135645" y="2526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1E88F2-9D91-4DF7-A435-F5581D1C76D1}"/>
              </a:ext>
            </a:extLst>
          </p:cNvPr>
          <p:cNvSpPr txBox="1"/>
          <p:nvPr/>
        </p:nvSpPr>
        <p:spPr>
          <a:xfrm>
            <a:off x="4121056" y="1225219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E36386-50FA-44E2-B4BA-D69CC596C9FC}"/>
              </a:ext>
            </a:extLst>
          </p:cNvPr>
          <p:cNvSpPr txBox="1"/>
          <p:nvPr/>
        </p:nvSpPr>
        <p:spPr>
          <a:xfrm>
            <a:off x="4626089" y="157915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C24403-2C6A-4736-A178-E4D7486669C4}"/>
              </a:ext>
            </a:extLst>
          </p:cNvPr>
          <p:cNvGrpSpPr/>
          <p:nvPr/>
        </p:nvGrpSpPr>
        <p:grpSpPr>
          <a:xfrm>
            <a:off x="9315657" y="1579159"/>
            <a:ext cx="502160" cy="1076984"/>
            <a:chOff x="3891942" y="1731559"/>
            <a:chExt cx="502160" cy="107698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74C650-6AB8-4089-90A8-0E65FBF4FBA6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EAFA25-3A94-438A-BE37-125C1AD06A67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8F68C8-DFDA-45FB-8D97-96EC83348294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2BD824-B595-4640-B8D2-F853DE52AAEA}"/>
              </a:ext>
            </a:extLst>
          </p:cNvPr>
          <p:cNvGrpSpPr/>
          <p:nvPr/>
        </p:nvGrpSpPr>
        <p:grpSpPr>
          <a:xfrm>
            <a:off x="2410116" y="4101670"/>
            <a:ext cx="502160" cy="1076984"/>
            <a:chOff x="3891942" y="1731559"/>
            <a:chExt cx="502160" cy="1076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0E2157-BEEB-4AD6-B685-CCFABABA4B1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22E8-11BD-497B-B3CC-86C8BE06D611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2D5097-7B76-4C4E-B2CD-68B7EBF6084F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21CC7F-8440-4DA7-BE02-05CC97411AC2}"/>
              </a:ext>
            </a:extLst>
          </p:cNvPr>
          <p:cNvCxnSpPr>
            <a:cxnSpLocks/>
          </p:cNvCxnSpPr>
          <p:nvPr/>
        </p:nvCxnSpPr>
        <p:spPr>
          <a:xfrm>
            <a:off x="9315946" y="4715093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DE63707-C304-4FA6-89FF-417171094383}"/>
              </a:ext>
            </a:extLst>
          </p:cNvPr>
          <p:cNvCxnSpPr>
            <a:cxnSpLocks/>
          </p:cNvCxnSpPr>
          <p:nvPr/>
        </p:nvCxnSpPr>
        <p:spPr>
          <a:xfrm>
            <a:off x="10651880" y="4715093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C46CBF-C32B-4365-A647-C810B4919D26}"/>
              </a:ext>
            </a:extLst>
          </p:cNvPr>
          <p:cNvSpPr txBox="1"/>
          <p:nvPr/>
        </p:nvSpPr>
        <p:spPr>
          <a:xfrm>
            <a:off x="9285059" y="4186136"/>
            <a:ext cx="950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111478-9E8C-4A48-9286-7E41791F0E9A}"/>
              </a:ext>
            </a:extLst>
          </p:cNvPr>
          <p:cNvSpPr txBox="1"/>
          <p:nvPr/>
        </p:nvSpPr>
        <p:spPr>
          <a:xfrm>
            <a:off x="9280719" y="4662474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5B1012-2816-439C-917B-71B860CB753A}"/>
              </a:ext>
            </a:extLst>
          </p:cNvPr>
          <p:cNvSpPr txBox="1"/>
          <p:nvPr/>
        </p:nvSpPr>
        <p:spPr>
          <a:xfrm>
            <a:off x="10637585" y="4656567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522743-BFE5-4C4A-A821-6F844178E336}"/>
              </a:ext>
            </a:extLst>
          </p:cNvPr>
          <p:cNvSpPr txBox="1"/>
          <p:nvPr/>
        </p:nvSpPr>
        <p:spPr>
          <a:xfrm>
            <a:off x="10194119" y="440288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A57D52C5-B63F-4C1F-91C4-B4DA063786EB}"/>
              </a:ext>
            </a:extLst>
          </p:cNvPr>
          <p:cNvSpPr/>
          <p:nvPr/>
        </p:nvSpPr>
        <p:spPr>
          <a:xfrm rot="16200000">
            <a:off x="9930878" y="3688400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F76B73D8-F697-4872-92F1-EA6D8D4B4A7A}"/>
              </a:ext>
            </a:extLst>
          </p:cNvPr>
          <p:cNvSpPr/>
          <p:nvPr/>
        </p:nvSpPr>
        <p:spPr>
          <a:xfrm rot="5400000">
            <a:off x="9920591" y="461552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0A5F33-ED66-47CD-AD98-3604D878B5FB}"/>
              </a:ext>
            </a:extLst>
          </p:cNvPr>
          <p:cNvSpPr txBox="1"/>
          <p:nvPr/>
        </p:nvSpPr>
        <p:spPr>
          <a:xfrm>
            <a:off x="10051181" y="515089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9BB38E-E9A3-4FB9-B0CF-EAAE856860FF}"/>
              </a:ext>
            </a:extLst>
          </p:cNvPr>
          <p:cNvSpPr txBox="1"/>
          <p:nvPr/>
        </p:nvSpPr>
        <p:spPr>
          <a:xfrm>
            <a:off x="10051180" y="38565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F9DA45-96D3-4F70-B413-CAAA18F085BE}"/>
              </a:ext>
            </a:extLst>
          </p:cNvPr>
          <p:cNvSpPr txBox="1"/>
          <p:nvPr/>
        </p:nvSpPr>
        <p:spPr>
          <a:xfrm>
            <a:off x="10636302" y="4210525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48E5C1-2B02-495A-8496-B05E8B9EDBB6}"/>
              </a:ext>
            </a:extLst>
          </p:cNvPr>
          <p:cNvSpPr/>
          <p:nvPr/>
        </p:nvSpPr>
        <p:spPr>
          <a:xfrm>
            <a:off x="1685519" y="173305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7D99ED-6F3A-4680-B37A-8B57A32F2500}"/>
              </a:ext>
            </a:extLst>
          </p:cNvPr>
          <p:cNvSpPr/>
          <p:nvPr/>
        </p:nvSpPr>
        <p:spPr>
          <a:xfrm>
            <a:off x="7220080" y="437866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22C6F-D670-4047-AC81-4D63798CB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0" y="1037065"/>
            <a:ext cx="6698216" cy="439781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87A9D5-06EF-4256-84D6-F39A8E5DCAD0}"/>
              </a:ext>
            </a:extLst>
          </p:cNvPr>
          <p:cNvSpPr/>
          <p:nvPr/>
        </p:nvSpPr>
        <p:spPr>
          <a:xfrm>
            <a:off x="56122" y="50000"/>
            <a:ext cx="8817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of these diagrams is divided into equal parts. Some of the parts are shaded.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045B0C-796F-469F-94E6-9F7C178D0877}"/>
              </a:ext>
            </a:extLst>
          </p:cNvPr>
          <p:cNvSpPr/>
          <p:nvPr/>
        </p:nvSpPr>
        <p:spPr>
          <a:xfrm>
            <a:off x="6941712" y="1037065"/>
            <a:ext cx="4829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letters of all the diagrams that have exactly </a:t>
            </a:r>
          </a:p>
          <a:p>
            <a:r>
              <a:rPr lang="en-GB" sz="3200" b="1" dirty="0"/>
              <a:t>     shaded.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CEE45E-AE5D-4168-8C2C-0014D9766A8C}"/>
              </a:ext>
            </a:extLst>
          </p:cNvPr>
          <p:cNvSpPr/>
          <p:nvPr/>
        </p:nvSpPr>
        <p:spPr>
          <a:xfrm>
            <a:off x="7031865" y="186469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78E3E-0947-4520-8EC4-1A0C0AF78B65}"/>
              </a:ext>
            </a:extLst>
          </p:cNvPr>
          <p:cNvSpPr/>
          <p:nvPr/>
        </p:nvSpPr>
        <p:spPr>
          <a:xfrm>
            <a:off x="7031865" y="222415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F51E79-5030-4BC8-8DD5-D74E60EF5299}"/>
              </a:ext>
            </a:extLst>
          </p:cNvPr>
          <p:cNvCxnSpPr/>
          <p:nvPr/>
        </p:nvCxnSpPr>
        <p:spPr>
          <a:xfrm>
            <a:off x="7048834" y="234090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352B89A-1F28-49CD-B2E9-A1271999F043}"/>
              </a:ext>
            </a:extLst>
          </p:cNvPr>
          <p:cNvSpPr/>
          <p:nvPr/>
        </p:nvSpPr>
        <p:spPr>
          <a:xfrm>
            <a:off x="6941712" y="3663018"/>
            <a:ext cx="4829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letters of all the diagrams that have exactly </a:t>
            </a:r>
          </a:p>
          <a:p>
            <a:r>
              <a:rPr lang="en-GB" sz="3200" b="1" dirty="0"/>
              <a:t>     shaded.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2644B0-D376-4C5B-9615-2A21ECA5DB12}"/>
              </a:ext>
            </a:extLst>
          </p:cNvPr>
          <p:cNvSpPr/>
          <p:nvPr/>
        </p:nvSpPr>
        <p:spPr>
          <a:xfrm>
            <a:off x="7031865" y="44906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AAE3E-AE39-488E-A7B5-013DF7187888}"/>
              </a:ext>
            </a:extLst>
          </p:cNvPr>
          <p:cNvSpPr/>
          <p:nvPr/>
        </p:nvSpPr>
        <p:spPr>
          <a:xfrm>
            <a:off x="7031865" y="485010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267AC-D4DD-4A73-8633-0A445A6CD274}"/>
              </a:ext>
            </a:extLst>
          </p:cNvPr>
          <p:cNvCxnSpPr/>
          <p:nvPr/>
        </p:nvCxnSpPr>
        <p:spPr>
          <a:xfrm>
            <a:off x="7048834" y="4966859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A5C28C-FB89-424A-B31B-8170887D4E96}"/>
              </a:ext>
            </a:extLst>
          </p:cNvPr>
          <p:cNvGrpSpPr/>
          <p:nvPr/>
        </p:nvGrpSpPr>
        <p:grpSpPr>
          <a:xfrm>
            <a:off x="420710" y="2516543"/>
            <a:ext cx="556325" cy="1019177"/>
            <a:chOff x="5219069" y="3295747"/>
            <a:chExt cx="556325" cy="101917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BAC0344-DA22-4DB8-A1F0-E2CAD15E30B0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F4C6A7-3D30-4D31-9579-8D17AC3ACDB9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60D151-F31E-4F0C-9AA7-96871D3E93B4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52B0C2-8C2A-40B9-97E8-347F6E6D5B6D}"/>
              </a:ext>
            </a:extLst>
          </p:cNvPr>
          <p:cNvGrpSpPr/>
          <p:nvPr/>
        </p:nvGrpSpPr>
        <p:grpSpPr>
          <a:xfrm>
            <a:off x="2853697" y="2516543"/>
            <a:ext cx="556325" cy="1019177"/>
            <a:chOff x="5219069" y="3295747"/>
            <a:chExt cx="556325" cy="101917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333710D-BA93-459A-8359-CB1C48BBD1CA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6A99BE-F9EF-42E6-9AF7-89C879C48FBF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FEBF48-89D4-46E0-A675-D165BCAAA20A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21F0C9-0BAC-43BD-971E-9F4CA9FD298B}"/>
              </a:ext>
            </a:extLst>
          </p:cNvPr>
          <p:cNvGrpSpPr/>
          <p:nvPr/>
        </p:nvGrpSpPr>
        <p:grpSpPr>
          <a:xfrm>
            <a:off x="5334965" y="2514011"/>
            <a:ext cx="556325" cy="1019177"/>
            <a:chOff x="5219069" y="3295747"/>
            <a:chExt cx="556325" cy="101917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49BD112-83B1-4128-84B9-383C979539E4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F8EC463-7235-4F25-95EA-7EF9F4383F54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571581-EAD1-46EC-8A54-B3EC1175F82B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7DFF76-7681-49AC-8F03-0852FEE62869}"/>
              </a:ext>
            </a:extLst>
          </p:cNvPr>
          <p:cNvGrpSpPr/>
          <p:nvPr/>
        </p:nvGrpSpPr>
        <p:grpSpPr>
          <a:xfrm>
            <a:off x="1531052" y="4970479"/>
            <a:ext cx="556325" cy="1019177"/>
            <a:chOff x="5219069" y="3295747"/>
            <a:chExt cx="556325" cy="101917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2189FC-6EBD-4A73-89EB-C55D365CE2FF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288382-8144-4BEC-8956-4C575D85312A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827F86-CAEF-4585-812A-A53DBB1E310F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C31C2B-A892-4621-93F8-90328AE9260B}"/>
              </a:ext>
            </a:extLst>
          </p:cNvPr>
          <p:cNvGrpSpPr/>
          <p:nvPr/>
        </p:nvGrpSpPr>
        <p:grpSpPr>
          <a:xfrm>
            <a:off x="4167571" y="5008564"/>
            <a:ext cx="556325" cy="1019177"/>
            <a:chOff x="5219069" y="3295747"/>
            <a:chExt cx="556325" cy="101917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81D1F5-FD2A-403E-94FE-E8F880D0364E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E3D5A0C-3138-440C-B716-FD2B62D25D03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2910A74-D640-4EF2-A14E-681AFAF43F97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EE8311-6FCF-4596-BFDA-D7C1EEE13455}"/>
              </a:ext>
            </a:extLst>
          </p:cNvPr>
          <p:cNvGrpSpPr/>
          <p:nvPr/>
        </p:nvGrpSpPr>
        <p:grpSpPr>
          <a:xfrm>
            <a:off x="3347078" y="2511479"/>
            <a:ext cx="949070" cy="1019177"/>
            <a:chOff x="3347078" y="2511479"/>
            <a:chExt cx="949070" cy="101917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D6A30B7-290B-4957-8805-C37FFD858FDC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A3152CE-1F04-41ED-890B-75F0357E91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F37EE5-59FB-4B12-A3B2-8FCAFF3198C2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700A3BE-67B3-4C62-81E6-36B5BCA683CF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10F858C-25F4-4BE6-9C12-62EE187A76C9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E63B17-2BCB-47D1-9EF7-80EFCF121A7B}"/>
              </a:ext>
            </a:extLst>
          </p:cNvPr>
          <p:cNvGrpSpPr/>
          <p:nvPr/>
        </p:nvGrpSpPr>
        <p:grpSpPr>
          <a:xfrm>
            <a:off x="5833503" y="2511479"/>
            <a:ext cx="949070" cy="1019177"/>
            <a:chOff x="3347078" y="2511479"/>
            <a:chExt cx="949070" cy="101917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59D55BE-3321-4735-AF24-76D546F997A2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8C22066-003A-49BF-81AA-A56D00D5CD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E60B7B-2AA7-4D56-9CA3-32D51E43D90A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FEC75D-FBAE-476D-8A68-28CB40F33103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77E44D-3F8F-49D7-8BD0-F67D8236D351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AFDEBC8-31C4-473C-B15A-0737FBA69E82}"/>
              </a:ext>
            </a:extLst>
          </p:cNvPr>
          <p:cNvGrpSpPr/>
          <p:nvPr/>
        </p:nvGrpSpPr>
        <p:grpSpPr>
          <a:xfrm>
            <a:off x="4690446" y="5006032"/>
            <a:ext cx="949070" cy="1019177"/>
            <a:chOff x="3347078" y="2511479"/>
            <a:chExt cx="949070" cy="101917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5EE22B7-37FC-42DC-B16F-ACD3782702D2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6DAB105-41FF-442D-920C-9F8961B011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C1E143-AC16-47B3-B0D6-B4A9A2845A48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306CF4-66D9-41B3-945D-852CBBBBF1E1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6A1780A-DBA5-4FA9-9CDC-B1B8A231D9D0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09AE398-EC45-48AB-8E49-C00CA2E40D05}"/>
              </a:ext>
            </a:extLst>
          </p:cNvPr>
          <p:cNvSpPr txBox="1"/>
          <p:nvPr/>
        </p:nvSpPr>
        <p:spPr>
          <a:xfrm>
            <a:off x="8967558" y="2157079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 and 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201ADCE-17FC-4FD4-B926-F8179E9003B6}"/>
              </a:ext>
            </a:extLst>
          </p:cNvPr>
          <p:cNvSpPr txBox="1"/>
          <p:nvPr/>
        </p:nvSpPr>
        <p:spPr>
          <a:xfrm>
            <a:off x="8970492" y="4733833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717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E1AF3-6BEE-4352-90AF-E722BC37CD3D}"/>
              </a:ext>
            </a:extLst>
          </p:cNvPr>
          <p:cNvSpPr/>
          <p:nvPr/>
        </p:nvSpPr>
        <p:spPr>
          <a:xfrm>
            <a:off x="56122" y="50000"/>
            <a:ext cx="362918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00" b="1" dirty="0"/>
              <a:t>Here are some shapes made of squares. </a:t>
            </a:r>
          </a:p>
          <a:p>
            <a:r>
              <a:rPr lang="en-GB" sz="2900" b="1" dirty="0"/>
              <a:t>A fraction of each shape is shaded. </a:t>
            </a:r>
          </a:p>
          <a:p>
            <a:r>
              <a:rPr lang="en-GB" sz="2900" b="1" dirty="0"/>
              <a:t>Match each shape to its equivalent fraction.</a:t>
            </a:r>
          </a:p>
          <a:p>
            <a:r>
              <a:rPr lang="en-GB" sz="2900" b="1" dirty="0"/>
              <a:t>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00355-C18F-4AC4-9979-CD47447AE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6" y="432515"/>
            <a:ext cx="5117840" cy="59929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41B3AE-E14B-48D8-B7E3-AE3416C3DC8D}"/>
              </a:ext>
            </a:extLst>
          </p:cNvPr>
          <p:cNvCxnSpPr>
            <a:cxnSpLocks/>
          </p:cNvCxnSpPr>
          <p:nvPr/>
        </p:nvCxnSpPr>
        <p:spPr>
          <a:xfrm>
            <a:off x="4851114" y="109467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E301D4-34FD-41EB-AAA6-054D4F6D8AA3}"/>
              </a:ext>
            </a:extLst>
          </p:cNvPr>
          <p:cNvCxnSpPr>
            <a:cxnSpLocks/>
          </p:cNvCxnSpPr>
          <p:nvPr/>
        </p:nvCxnSpPr>
        <p:spPr>
          <a:xfrm>
            <a:off x="6187048" y="109467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997D428-10C8-4F46-A4D2-602058804C77}"/>
              </a:ext>
            </a:extLst>
          </p:cNvPr>
          <p:cNvSpPr txBox="1"/>
          <p:nvPr/>
        </p:nvSpPr>
        <p:spPr>
          <a:xfrm>
            <a:off x="5043963" y="56571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B84E5-7E15-47C2-A10E-3D834DAD95FA}"/>
              </a:ext>
            </a:extLst>
          </p:cNvPr>
          <p:cNvSpPr txBox="1"/>
          <p:nvPr/>
        </p:nvSpPr>
        <p:spPr>
          <a:xfrm>
            <a:off x="4815887" y="104205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A5C1F-3F63-4733-A764-0EE509F392EB}"/>
              </a:ext>
            </a:extLst>
          </p:cNvPr>
          <p:cNvSpPr txBox="1"/>
          <p:nvPr/>
        </p:nvSpPr>
        <p:spPr>
          <a:xfrm>
            <a:off x="6172753" y="103614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BC329-A434-415B-A3C3-C0F937F35E1E}"/>
              </a:ext>
            </a:extLst>
          </p:cNvPr>
          <p:cNvSpPr txBox="1"/>
          <p:nvPr/>
        </p:nvSpPr>
        <p:spPr>
          <a:xfrm>
            <a:off x="5729287" y="78246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1A5BD62-7AB2-4B2B-9E5B-FC1D448ECD6C}"/>
              </a:ext>
            </a:extLst>
          </p:cNvPr>
          <p:cNvSpPr/>
          <p:nvPr/>
        </p:nvSpPr>
        <p:spPr>
          <a:xfrm rot="16200000">
            <a:off x="5466046" y="6797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E360686-0E33-4B2F-BE30-DB587A37886A}"/>
              </a:ext>
            </a:extLst>
          </p:cNvPr>
          <p:cNvSpPr/>
          <p:nvPr/>
        </p:nvSpPr>
        <p:spPr>
          <a:xfrm rot="5400000">
            <a:off x="5455759" y="9950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314CF7-323E-46DF-B990-B3CD3EDC158E}"/>
              </a:ext>
            </a:extLst>
          </p:cNvPr>
          <p:cNvSpPr txBox="1"/>
          <p:nvPr/>
        </p:nvSpPr>
        <p:spPr>
          <a:xfrm>
            <a:off x="5586349" y="153047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BC535-7E8F-46C5-AD81-712016F5D9BD}"/>
              </a:ext>
            </a:extLst>
          </p:cNvPr>
          <p:cNvSpPr txBox="1"/>
          <p:nvPr/>
        </p:nvSpPr>
        <p:spPr>
          <a:xfrm>
            <a:off x="5586348" y="2361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B0D4A-1CF7-4E44-AA33-0060E6AA90F0}"/>
              </a:ext>
            </a:extLst>
          </p:cNvPr>
          <p:cNvSpPr txBox="1"/>
          <p:nvPr/>
        </p:nvSpPr>
        <p:spPr>
          <a:xfrm>
            <a:off x="6171470" y="59010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5267EE-AA88-4653-B20F-E63A6AB26AC4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928255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D05C61-4FCE-438F-A50F-84DE2357F210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2180732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BE6B5A-30E6-4CFF-8CEE-01B8E32AF74B}"/>
              </a:ext>
            </a:extLst>
          </p:cNvPr>
          <p:cNvCxnSpPr>
            <a:cxnSpLocks/>
          </p:cNvCxnSpPr>
          <p:nvPr/>
        </p:nvCxnSpPr>
        <p:spPr>
          <a:xfrm>
            <a:off x="4851113" y="45440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618283-8C03-4296-87AD-C6E851C3AC0D}"/>
              </a:ext>
            </a:extLst>
          </p:cNvPr>
          <p:cNvCxnSpPr>
            <a:cxnSpLocks/>
          </p:cNvCxnSpPr>
          <p:nvPr/>
        </p:nvCxnSpPr>
        <p:spPr>
          <a:xfrm>
            <a:off x="6187047" y="45440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4FEFE55-EFB1-4F37-A92E-9C8A529D55B0}"/>
              </a:ext>
            </a:extLst>
          </p:cNvPr>
          <p:cNvSpPr txBox="1"/>
          <p:nvPr/>
        </p:nvSpPr>
        <p:spPr>
          <a:xfrm>
            <a:off x="5043962" y="40150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7D91EA-D3BE-4EE1-B9E1-ADEC2BD38633}"/>
              </a:ext>
            </a:extLst>
          </p:cNvPr>
          <p:cNvSpPr txBox="1"/>
          <p:nvPr/>
        </p:nvSpPr>
        <p:spPr>
          <a:xfrm>
            <a:off x="4815886" y="44914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FA74CF-2429-4BA6-B7B6-27F3FC9B9463}"/>
              </a:ext>
            </a:extLst>
          </p:cNvPr>
          <p:cNvSpPr txBox="1"/>
          <p:nvPr/>
        </p:nvSpPr>
        <p:spPr>
          <a:xfrm>
            <a:off x="6172752" y="44855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B6F17-2815-493C-B1D0-35EB3AC25C37}"/>
              </a:ext>
            </a:extLst>
          </p:cNvPr>
          <p:cNvSpPr txBox="1"/>
          <p:nvPr/>
        </p:nvSpPr>
        <p:spPr>
          <a:xfrm>
            <a:off x="5729286" y="42318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92F5B1C-7DA6-4EAA-9C08-43056278C920}"/>
              </a:ext>
            </a:extLst>
          </p:cNvPr>
          <p:cNvSpPr/>
          <p:nvPr/>
        </p:nvSpPr>
        <p:spPr>
          <a:xfrm rot="16200000">
            <a:off x="5466045" y="35173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7D574485-A998-4265-A8F4-B51F7C3B5DA3}"/>
              </a:ext>
            </a:extLst>
          </p:cNvPr>
          <p:cNvSpPr/>
          <p:nvPr/>
        </p:nvSpPr>
        <p:spPr>
          <a:xfrm rot="5400000">
            <a:off x="5455758" y="44444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03B324-BC50-4150-9DB8-3DAE51E8EEB7}"/>
              </a:ext>
            </a:extLst>
          </p:cNvPr>
          <p:cNvSpPr txBox="1"/>
          <p:nvPr/>
        </p:nvSpPr>
        <p:spPr>
          <a:xfrm>
            <a:off x="5586348" y="49798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3844DA-B4DA-448D-ACB7-F16215E5C4CD}"/>
              </a:ext>
            </a:extLst>
          </p:cNvPr>
          <p:cNvSpPr txBox="1"/>
          <p:nvPr/>
        </p:nvSpPr>
        <p:spPr>
          <a:xfrm>
            <a:off x="5586347" y="36855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118D32-5F81-4B79-9A01-4EEF1F2FD3AB}"/>
              </a:ext>
            </a:extLst>
          </p:cNvPr>
          <p:cNvSpPr txBox="1"/>
          <p:nvPr/>
        </p:nvSpPr>
        <p:spPr>
          <a:xfrm>
            <a:off x="6171469" y="40394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25F74D-C577-4A68-946B-1C9A2FEB253A}"/>
              </a:ext>
            </a:extLst>
          </p:cNvPr>
          <p:cNvCxnSpPr>
            <a:cxnSpLocks/>
          </p:cNvCxnSpPr>
          <p:nvPr/>
        </p:nvCxnSpPr>
        <p:spPr>
          <a:xfrm flipV="1">
            <a:off x="8864785" y="2180732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01566C-8CEA-4A77-99AA-1340ED751F63}"/>
              </a:ext>
            </a:extLst>
          </p:cNvPr>
          <p:cNvCxnSpPr>
            <a:cxnSpLocks/>
          </p:cNvCxnSpPr>
          <p:nvPr/>
        </p:nvCxnSpPr>
        <p:spPr>
          <a:xfrm>
            <a:off x="2463814" y="57588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8FFCC4-7EAA-4C47-A76B-D39DBA6E4580}"/>
              </a:ext>
            </a:extLst>
          </p:cNvPr>
          <p:cNvCxnSpPr>
            <a:cxnSpLocks/>
          </p:cNvCxnSpPr>
          <p:nvPr/>
        </p:nvCxnSpPr>
        <p:spPr>
          <a:xfrm>
            <a:off x="3799748" y="57588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0A08259-DFA4-43FB-A5EB-0873BD19F8B7}"/>
              </a:ext>
            </a:extLst>
          </p:cNvPr>
          <p:cNvSpPr txBox="1"/>
          <p:nvPr/>
        </p:nvSpPr>
        <p:spPr>
          <a:xfrm>
            <a:off x="2656663" y="52298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4FAFEF-C687-4F75-9E2D-B9493204AC06}"/>
              </a:ext>
            </a:extLst>
          </p:cNvPr>
          <p:cNvSpPr txBox="1"/>
          <p:nvPr/>
        </p:nvSpPr>
        <p:spPr>
          <a:xfrm>
            <a:off x="2428587" y="57062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8E1B6D-6B44-41BE-962D-605FC710469B}"/>
              </a:ext>
            </a:extLst>
          </p:cNvPr>
          <p:cNvSpPr txBox="1"/>
          <p:nvPr/>
        </p:nvSpPr>
        <p:spPr>
          <a:xfrm>
            <a:off x="3785453" y="57003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799930-D945-4343-BAF6-E3A4C7E3F912}"/>
              </a:ext>
            </a:extLst>
          </p:cNvPr>
          <p:cNvSpPr txBox="1"/>
          <p:nvPr/>
        </p:nvSpPr>
        <p:spPr>
          <a:xfrm>
            <a:off x="3341987" y="54466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9FE6388-A8CF-43ED-8CB3-C2BF6152F263}"/>
              </a:ext>
            </a:extLst>
          </p:cNvPr>
          <p:cNvSpPr/>
          <p:nvPr/>
        </p:nvSpPr>
        <p:spPr>
          <a:xfrm rot="16200000">
            <a:off x="3078746" y="47321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741DE5B-A50C-4D1A-8393-AD4923388EC2}"/>
              </a:ext>
            </a:extLst>
          </p:cNvPr>
          <p:cNvSpPr/>
          <p:nvPr/>
        </p:nvSpPr>
        <p:spPr>
          <a:xfrm rot="5400000">
            <a:off x="3068459" y="56592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947419-628A-423E-A1BE-408E491D594C}"/>
              </a:ext>
            </a:extLst>
          </p:cNvPr>
          <p:cNvSpPr txBox="1"/>
          <p:nvPr/>
        </p:nvSpPr>
        <p:spPr>
          <a:xfrm>
            <a:off x="3199049" y="61946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8BCF36-5E53-418D-9962-89CF1CFF8D35}"/>
              </a:ext>
            </a:extLst>
          </p:cNvPr>
          <p:cNvSpPr txBox="1"/>
          <p:nvPr/>
        </p:nvSpPr>
        <p:spPr>
          <a:xfrm>
            <a:off x="3199048" y="49003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DCB1B9-079C-40C9-8B8F-3F089B593BF5}"/>
              </a:ext>
            </a:extLst>
          </p:cNvPr>
          <p:cNvSpPr txBox="1"/>
          <p:nvPr/>
        </p:nvSpPr>
        <p:spPr>
          <a:xfrm>
            <a:off x="3784170" y="52542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91EBE95-EB4B-490D-97A6-78B626683E1F}"/>
              </a:ext>
            </a:extLst>
          </p:cNvPr>
          <p:cNvCxnSpPr>
            <a:cxnSpLocks/>
          </p:cNvCxnSpPr>
          <p:nvPr/>
        </p:nvCxnSpPr>
        <p:spPr>
          <a:xfrm flipV="1">
            <a:off x="8864785" y="3428999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80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2BBF7-BE0B-42AB-9399-A6D0069B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Shade a fraction of a shape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2E42F-F203-4F2D-90FE-261F0C5A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503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134668"/>
            <a:ext cx="4895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     of this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05F10-97E4-4EB3-B8FB-A041223C5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437" y="346909"/>
            <a:ext cx="3362325" cy="57626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EEAE82-C676-4F25-A1F6-34864E8F4ADB}"/>
              </a:ext>
            </a:extLst>
          </p:cNvPr>
          <p:cNvCxnSpPr>
            <a:cxnSpLocks/>
          </p:cNvCxnSpPr>
          <p:nvPr/>
        </p:nvCxnSpPr>
        <p:spPr>
          <a:xfrm>
            <a:off x="7364784" y="144119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2A2444-F529-4246-B955-0C1D1819994F}"/>
              </a:ext>
            </a:extLst>
          </p:cNvPr>
          <p:cNvCxnSpPr>
            <a:cxnSpLocks/>
          </p:cNvCxnSpPr>
          <p:nvPr/>
        </p:nvCxnSpPr>
        <p:spPr>
          <a:xfrm>
            <a:off x="8244014" y="1441194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367F81-D0E1-436F-B901-5A9193227A00}"/>
              </a:ext>
            </a:extLst>
          </p:cNvPr>
          <p:cNvSpPr txBox="1"/>
          <p:nvPr/>
        </p:nvSpPr>
        <p:spPr>
          <a:xfrm>
            <a:off x="7327411" y="9333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FFDBB-A51A-4F2D-B597-FCC9AFFE058C}"/>
              </a:ext>
            </a:extLst>
          </p:cNvPr>
          <p:cNvSpPr txBox="1"/>
          <p:nvPr/>
        </p:nvSpPr>
        <p:spPr>
          <a:xfrm>
            <a:off x="7337977" y="137940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7963A-0DE3-4EE0-8C9C-7DAACE2C2D66}"/>
              </a:ext>
            </a:extLst>
          </p:cNvPr>
          <p:cNvSpPr txBox="1"/>
          <p:nvPr/>
        </p:nvSpPr>
        <p:spPr>
          <a:xfrm>
            <a:off x="8224557" y="1379402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EC73F-82E4-4ED3-86C4-5D3154421452}"/>
              </a:ext>
            </a:extLst>
          </p:cNvPr>
          <p:cNvSpPr txBox="1"/>
          <p:nvPr/>
        </p:nvSpPr>
        <p:spPr>
          <a:xfrm>
            <a:off x="7796971" y="112572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40D0E6E8-DFED-49FC-90AA-C98315377833}"/>
              </a:ext>
            </a:extLst>
          </p:cNvPr>
          <p:cNvSpPr/>
          <p:nvPr/>
        </p:nvSpPr>
        <p:spPr>
          <a:xfrm rot="16200000">
            <a:off x="7615772" y="525134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CF507C9-86CA-4B77-9E7C-9DE60F428D6C}"/>
              </a:ext>
            </a:extLst>
          </p:cNvPr>
          <p:cNvSpPr/>
          <p:nvPr/>
        </p:nvSpPr>
        <p:spPr>
          <a:xfrm rot="5400000">
            <a:off x="7605484" y="1458788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C50B8F-B1CB-494D-AE06-039A85C5C73E}"/>
              </a:ext>
            </a:extLst>
          </p:cNvPr>
          <p:cNvSpPr txBox="1"/>
          <p:nvPr/>
        </p:nvSpPr>
        <p:spPr>
          <a:xfrm>
            <a:off x="7723514" y="18802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7091C9-8D07-48A1-9CA5-A98B66DDCB7F}"/>
              </a:ext>
            </a:extLst>
          </p:cNvPr>
          <p:cNvSpPr txBox="1"/>
          <p:nvPr/>
        </p:nvSpPr>
        <p:spPr>
          <a:xfrm>
            <a:off x="7708925" y="579420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85D14-0F72-48CE-9BB7-64FDB1E6DF67}"/>
              </a:ext>
            </a:extLst>
          </p:cNvPr>
          <p:cNvSpPr txBox="1"/>
          <p:nvPr/>
        </p:nvSpPr>
        <p:spPr>
          <a:xfrm>
            <a:off x="8213958" y="93336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448A3CB3-BDB1-414D-8466-773A933799C7}"/>
              </a:ext>
            </a:extLst>
          </p:cNvPr>
          <p:cNvSpPr/>
          <p:nvPr/>
        </p:nvSpPr>
        <p:spPr>
          <a:xfrm>
            <a:off x="5156660" y="443625"/>
            <a:ext cx="1573878" cy="137392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23CCF26-D47D-440F-9D28-AD70B49414DC}"/>
              </a:ext>
            </a:extLst>
          </p:cNvPr>
          <p:cNvSpPr/>
          <p:nvPr/>
        </p:nvSpPr>
        <p:spPr>
          <a:xfrm rot="10800000">
            <a:off x="5136483" y="1830227"/>
            <a:ext cx="1611269" cy="137392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296A7F-7841-458C-8F33-D7A2B31ED5C2}"/>
              </a:ext>
            </a:extLst>
          </p:cNvPr>
          <p:cNvSpPr/>
          <p:nvPr/>
        </p:nvSpPr>
        <p:spPr>
          <a:xfrm>
            <a:off x="1249015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A2E0B8-87A1-464A-BA14-47022D7EFE77}"/>
              </a:ext>
            </a:extLst>
          </p:cNvPr>
          <p:cNvSpPr/>
          <p:nvPr/>
        </p:nvSpPr>
        <p:spPr>
          <a:xfrm>
            <a:off x="1249015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26697B-168F-4AC6-97D9-A8606015BD73}"/>
              </a:ext>
            </a:extLst>
          </p:cNvPr>
          <p:cNvCxnSpPr/>
          <p:nvPr/>
        </p:nvCxnSpPr>
        <p:spPr>
          <a:xfrm>
            <a:off x="1265984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39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151598"/>
            <a:ext cx="43611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Shade      of this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E208D-E6A2-4243-9BCD-7F72349E2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" y="1092380"/>
            <a:ext cx="4371975" cy="3971925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A9C3539-6ECF-4C56-8703-4062C8038DEE}"/>
              </a:ext>
            </a:extLst>
          </p:cNvPr>
          <p:cNvSpPr/>
          <p:nvPr/>
        </p:nvSpPr>
        <p:spPr>
          <a:xfrm>
            <a:off x="1252021" y="1195690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526BF4-D2B1-499A-B5CE-A6865E947FB0}"/>
              </a:ext>
            </a:extLst>
          </p:cNvPr>
          <p:cNvCxnSpPr>
            <a:cxnSpLocks/>
          </p:cNvCxnSpPr>
          <p:nvPr/>
        </p:nvCxnSpPr>
        <p:spPr>
          <a:xfrm>
            <a:off x="5058657" y="210936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0AB39-34CD-4FE8-A6FC-5FD1B3BDF738}"/>
              </a:ext>
            </a:extLst>
          </p:cNvPr>
          <p:cNvCxnSpPr>
            <a:cxnSpLocks/>
          </p:cNvCxnSpPr>
          <p:nvPr/>
        </p:nvCxnSpPr>
        <p:spPr>
          <a:xfrm>
            <a:off x="5937887" y="210936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3F7718C-FB21-486B-84BB-06E62F21EB30}"/>
              </a:ext>
            </a:extLst>
          </p:cNvPr>
          <p:cNvSpPr txBox="1"/>
          <p:nvPr/>
        </p:nvSpPr>
        <p:spPr>
          <a:xfrm>
            <a:off x="5021284" y="16015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EC624-04CB-4D01-A90D-0FB576D2BEC1}"/>
              </a:ext>
            </a:extLst>
          </p:cNvPr>
          <p:cNvSpPr txBox="1"/>
          <p:nvPr/>
        </p:nvSpPr>
        <p:spPr>
          <a:xfrm>
            <a:off x="5031850" y="20475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26330-F3C4-470C-91D7-BA8E2AD631DB}"/>
              </a:ext>
            </a:extLst>
          </p:cNvPr>
          <p:cNvSpPr txBox="1"/>
          <p:nvPr/>
        </p:nvSpPr>
        <p:spPr>
          <a:xfrm>
            <a:off x="5937886" y="204757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CABA4-3792-4E4E-9F7C-D989B5B04C08}"/>
              </a:ext>
            </a:extLst>
          </p:cNvPr>
          <p:cNvSpPr txBox="1"/>
          <p:nvPr/>
        </p:nvSpPr>
        <p:spPr>
          <a:xfrm>
            <a:off x="5490844" y="179389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50911ED-02E8-4A21-94B5-FC557B85EA4E}"/>
              </a:ext>
            </a:extLst>
          </p:cNvPr>
          <p:cNvSpPr/>
          <p:nvPr/>
        </p:nvSpPr>
        <p:spPr>
          <a:xfrm rot="16200000">
            <a:off x="5423545" y="10794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6D2139BD-6BE4-45F4-A1EA-9474147B4E1B}"/>
              </a:ext>
            </a:extLst>
          </p:cNvPr>
          <p:cNvSpPr/>
          <p:nvPr/>
        </p:nvSpPr>
        <p:spPr>
          <a:xfrm rot="5400000">
            <a:off x="5413258" y="200652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6A67C1-23FD-4102-B510-0DD14C23BD8A}"/>
              </a:ext>
            </a:extLst>
          </p:cNvPr>
          <p:cNvSpPr txBox="1"/>
          <p:nvPr/>
        </p:nvSpPr>
        <p:spPr>
          <a:xfrm>
            <a:off x="5543848" y="25419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4292B-CFBC-4A32-963C-E91C0E84E2F8}"/>
              </a:ext>
            </a:extLst>
          </p:cNvPr>
          <p:cNvSpPr txBox="1"/>
          <p:nvPr/>
        </p:nvSpPr>
        <p:spPr>
          <a:xfrm>
            <a:off x="5543847" y="12475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2FF61-0C4B-4E01-8651-113B1915EEFA}"/>
              </a:ext>
            </a:extLst>
          </p:cNvPr>
          <p:cNvSpPr txBox="1"/>
          <p:nvPr/>
        </p:nvSpPr>
        <p:spPr>
          <a:xfrm>
            <a:off x="6151775" y="159102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A4A1EC50-10C2-4B73-8E1E-604913D8537F}"/>
              </a:ext>
            </a:extLst>
          </p:cNvPr>
          <p:cNvSpPr/>
          <p:nvPr/>
        </p:nvSpPr>
        <p:spPr>
          <a:xfrm>
            <a:off x="2652166" y="1201665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8345680B-E833-43BE-A314-1B13E2E97C9B}"/>
              </a:ext>
            </a:extLst>
          </p:cNvPr>
          <p:cNvSpPr/>
          <p:nvPr/>
        </p:nvSpPr>
        <p:spPr>
          <a:xfrm>
            <a:off x="1950600" y="2433721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0BB8E8-E398-486C-918C-BDA936191FF6}"/>
              </a:ext>
            </a:extLst>
          </p:cNvPr>
          <p:cNvSpPr/>
          <p:nvPr/>
        </p:nvSpPr>
        <p:spPr>
          <a:xfrm>
            <a:off x="1249015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8715FF-0844-400D-8F31-523FF8A1095E}"/>
              </a:ext>
            </a:extLst>
          </p:cNvPr>
          <p:cNvSpPr/>
          <p:nvPr/>
        </p:nvSpPr>
        <p:spPr>
          <a:xfrm>
            <a:off x="1249015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FE81A2-029B-4A58-B0B0-F7C4CFAA176D}"/>
              </a:ext>
            </a:extLst>
          </p:cNvPr>
          <p:cNvCxnSpPr/>
          <p:nvPr/>
        </p:nvCxnSpPr>
        <p:spPr>
          <a:xfrm>
            <a:off x="1265984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47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5359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one third of this shape.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FBBB43-BD03-4C1D-A458-E33CCDB72BC0}"/>
              </a:ext>
            </a:extLst>
          </p:cNvPr>
          <p:cNvSpPr/>
          <p:nvPr/>
        </p:nvSpPr>
        <p:spPr>
          <a:xfrm>
            <a:off x="6096000" y="50000"/>
            <a:ext cx="6036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one quarter of this shape.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2BEF1-23B5-46E1-9F9C-A3C56D997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72" y="632680"/>
            <a:ext cx="2783036" cy="2796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277817-576D-4354-9191-1A8C30104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349" y="632680"/>
            <a:ext cx="4549832" cy="36863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EBC334-BC25-429F-96DC-CB060A6B4899}"/>
              </a:ext>
            </a:extLst>
          </p:cNvPr>
          <p:cNvCxnSpPr>
            <a:cxnSpLocks/>
          </p:cNvCxnSpPr>
          <p:nvPr/>
        </p:nvCxnSpPr>
        <p:spPr>
          <a:xfrm>
            <a:off x="3626004" y="193436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B20A7F-13C9-4DA1-B7A5-6F49EC6DE948}"/>
              </a:ext>
            </a:extLst>
          </p:cNvPr>
          <p:cNvCxnSpPr>
            <a:cxnSpLocks/>
          </p:cNvCxnSpPr>
          <p:nvPr/>
        </p:nvCxnSpPr>
        <p:spPr>
          <a:xfrm>
            <a:off x="4505234" y="1934360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247FF11-5CFF-4E82-8314-A064204FFD7B}"/>
              </a:ext>
            </a:extLst>
          </p:cNvPr>
          <p:cNvSpPr txBox="1"/>
          <p:nvPr/>
        </p:nvSpPr>
        <p:spPr>
          <a:xfrm>
            <a:off x="3588631" y="14265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B0DD9A-7660-4D10-BAAA-0EC38FC9C198}"/>
              </a:ext>
            </a:extLst>
          </p:cNvPr>
          <p:cNvSpPr txBox="1"/>
          <p:nvPr/>
        </p:nvSpPr>
        <p:spPr>
          <a:xfrm>
            <a:off x="3599197" y="18725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94AD3-C47F-40A5-AD97-D811D346853A}"/>
              </a:ext>
            </a:extLst>
          </p:cNvPr>
          <p:cNvSpPr txBox="1"/>
          <p:nvPr/>
        </p:nvSpPr>
        <p:spPr>
          <a:xfrm>
            <a:off x="4485777" y="1872568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2C473D-B4B9-40F2-8DE5-E1B171867019}"/>
              </a:ext>
            </a:extLst>
          </p:cNvPr>
          <p:cNvSpPr txBox="1"/>
          <p:nvPr/>
        </p:nvSpPr>
        <p:spPr>
          <a:xfrm>
            <a:off x="4058191" y="161888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696AC32-F531-4AD4-88F1-8B571E8D7AA2}"/>
              </a:ext>
            </a:extLst>
          </p:cNvPr>
          <p:cNvSpPr/>
          <p:nvPr/>
        </p:nvSpPr>
        <p:spPr>
          <a:xfrm rot="16200000">
            <a:off x="3876992" y="1018300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63FB17B-59DC-4723-9CD7-4F9451B42EB8}"/>
              </a:ext>
            </a:extLst>
          </p:cNvPr>
          <p:cNvSpPr/>
          <p:nvPr/>
        </p:nvSpPr>
        <p:spPr>
          <a:xfrm rot="5400000">
            <a:off x="3866704" y="1951954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2B215-56D4-43A2-A12A-A3F78C14B8C1}"/>
              </a:ext>
            </a:extLst>
          </p:cNvPr>
          <p:cNvSpPr txBox="1"/>
          <p:nvPr/>
        </p:nvSpPr>
        <p:spPr>
          <a:xfrm>
            <a:off x="3984734" y="23734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9991C-80BC-4445-8FC8-36A4E7044FA6}"/>
              </a:ext>
            </a:extLst>
          </p:cNvPr>
          <p:cNvSpPr txBox="1"/>
          <p:nvPr/>
        </p:nvSpPr>
        <p:spPr>
          <a:xfrm>
            <a:off x="3970145" y="1072586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EDB9E6-B4CB-460D-95D8-0F7A9699887D}"/>
              </a:ext>
            </a:extLst>
          </p:cNvPr>
          <p:cNvSpPr txBox="1"/>
          <p:nvPr/>
        </p:nvSpPr>
        <p:spPr>
          <a:xfrm>
            <a:off x="4475178" y="142652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CA4BC0-12E6-4D28-958F-9D4CDE037F82}"/>
              </a:ext>
            </a:extLst>
          </p:cNvPr>
          <p:cNvSpPr/>
          <p:nvPr/>
        </p:nvSpPr>
        <p:spPr>
          <a:xfrm>
            <a:off x="1024331" y="711776"/>
            <a:ext cx="873176" cy="175600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174D887-7531-45E0-92C8-09B1FD361282}"/>
              </a:ext>
            </a:extLst>
          </p:cNvPr>
          <p:cNvCxnSpPr>
            <a:cxnSpLocks/>
          </p:cNvCxnSpPr>
          <p:nvPr/>
        </p:nvCxnSpPr>
        <p:spPr>
          <a:xfrm>
            <a:off x="9941936" y="275716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B63F0F4-54DE-4C32-8ACF-4B62D4BC3F78}"/>
              </a:ext>
            </a:extLst>
          </p:cNvPr>
          <p:cNvCxnSpPr>
            <a:cxnSpLocks/>
          </p:cNvCxnSpPr>
          <p:nvPr/>
        </p:nvCxnSpPr>
        <p:spPr>
          <a:xfrm>
            <a:off x="10821166" y="275716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432D5CB-B4DD-4E8E-806D-0950A328203A}"/>
              </a:ext>
            </a:extLst>
          </p:cNvPr>
          <p:cNvSpPr txBox="1"/>
          <p:nvPr/>
        </p:nvSpPr>
        <p:spPr>
          <a:xfrm>
            <a:off x="9904563" y="22493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394444-94BC-4FE2-83E2-C30BC06F2172}"/>
              </a:ext>
            </a:extLst>
          </p:cNvPr>
          <p:cNvSpPr txBox="1"/>
          <p:nvPr/>
        </p:nvSpPr>
        <p:spPr>
          <a:xfrm>
            <a:off x="9915129" y="26953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6B85D5-54E3-4348-AACF-E3E2DE75139F}"/>
              </a:ext>
            </a:extLst>
          </p:cNvPr>
          <p:cNvSpPr txBox="1"/>
          <p:nvPr/>
        </p:nvSpPr>
        <p:spPr>
          <a:xfrm>
            <a:off x="10801709" y="269536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787147-0F63-4C66-BB18-B786EFFF13DC}"/>
              </a:ext>
            </a:extLst>
          </p:cNvPr>
          <p:cNvSpPr txBox="1"/>
          <p:nvPr/>
        </p:nvSpPr>
        <p:spPr>
          <a:xfrm>
            <a:off x="10374123" y="24416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B6CCC2CF-6834-4920-9A20-57C898FD0B2F}"/>
              </a:ext>
            </a:extLst>
          </p:cNvPr>
          <p:cNvSpPr/>
          <p:nvPr/>
        </p:nvSpPr>
        <p:spPr>
          <a:xfrm rot="16200000">
            <a:off x="10192924" y="184110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764D0EBC-2D01-460F-B7B1-B703C7CB26F4}"/>
              </a:ext>
            </a:extLst>
          </p:cNvPr>
          <p:cNvSpPr/>
          <p:nvPr/>
        </p:nvSpPr>
        <p:spPr>
          <a:xfrm rot="5400000">
            <a:off x="10182636" y="277475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B7D0BB-0E24-455D-B7D9-B1314E6CD41E}"/>
              </a:ext>
            </a:extLst>
          </p:cNvPr>
          <p:cNvSpPr txBox="1"/>
          <p:nvPr/>
        </p:nvSpPr>
        <p:spPr>
          <a:xfrm>
            <a:off x="10300666" y="31962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ED52D5-7A7B-405B-B511-C7DE812F5A71}"/>
              </a:ext>
            </a:extLst>
          </p:cNvPr>
          <p:cNvSpPr txBox="1"/>
          <p:nvPr/>
        </p:nvSpPr>
        <p:spPr>
          <a:xfrm>
            <a:off x="10286077" y="189538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2184CE-4828-4C8F-857D-BDE46DB21DE4}"/>
              </a:ext>
            </a:extLst>
          </p:cNvPr>
          <p:cNvSpPr txBox="1"/>
          <p:nvPr/>
        </p:nvSpPr>
        <p:spPr>
          <a:xfrm>
            <a:off x="10791110" y="224932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02AE02B-E720-48EC-8062-67A1C8974EB6}"/>
              </a:ext>
            </a:extLst>
          </p:cNvPr>
          <p:cNvSpPr/>
          <p:nvPr/>
        </p:nvSpPr>
        <p:spPr>
          <a:xfrm>
            <a:off x="8677677" y="2475860"/>
            <a:ext cx="873176" cy="175600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94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6" grpId="0" animBg="1"/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1D2A7C-529F-48B5-9BDC-72F5E5991B04}"/>
              </a:ext>
            </a:extLst>
          </p:cNvPr>
          <p:cNvSpPr/>
          <p:nvPr/>
        </p:nvSpPr>
        <p:spPr>
          <a:xfrm>
            <a:off x="56123" y="1690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Shade      of this shape.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6AF70A-D630-4C71-A4AA-DC050DDF0E04}"/>
              </a:ext>
            </a:extLst>
          </p:cNvPr>
          <p:cNvSpPr/>
          <p:nvPr/>
        </p:nvSpPr>
        <p:spPr>
          <a:xfrm>
            <a:off x="1262120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850F4-202E-4195-8E74-AA540559C063}"/>
              </a:ext>
            </a:extLst>
          </p:cNvPr>
          <p:cNvSpPr/>
          <p:nvPr/>
        </p:nvSpPr>
        <p:spPr>
          <a:xfrm>
            <a:off x="1262120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5FB7A3-7F01-4DAB-A466-965876DA0D3E}"/>
              </a:ext>
            </a:extLst>
          </p:cNvPr>
          <p:cNvCxnSpPr/>
          <p:nvPr/>
        </p:nvCxnSpPr>
        <p:spPr>
          <a:xfrm>
            <a:off x="1279089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099D3AC-6005-433D-A16E-98D5937B1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55" y="870562"/>
            <a:ext cx="6380952" cy="374285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E4E7CC-8E82-4E37-8774-1A9CDEE777ED}"/>
              </a:ext>
            </a:extLst>
          </p:cNvPr>
          <p:cNvCxnSpPr>
            <a:cxnSpLocks/>
          </p:cNvCxnSpPr>
          <p:nvPr/>
        </p:nvCxnSpPr>
        <p:spPr>
          <a:xfrm>
            <a:off x="7395057" y="162565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3D6AC1-7BAD-4E51-9A25-0227F7EAC6AA}"/>
              </a:ext>
            </a:extLst>
          </p:cNvPr>
          <p:cNvCxnSpPr>
            <a:cxnSpLocks/>
          </p:cNvCxnSpPr>
          <p:nvPr/>
        </p:nvCxnSpPr>
        <p:spPr>
          <a:xfrm>
            <a:off x="8274287" y="162565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CF18966-F6FE-488F-818A-CF0603F3064B}"/>
              </a:ext>
            </a:extLst>
          </p:cNvPr>
          <p:cNvSpPr txBox="1"/>
          <p:nvPr/>
        </p:nvSpPr>
        <p:spPr>
          <a:xfrm>
            <a:off x="7357684" y="11178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E837E8-C20E-4CCC-A2C0-EE6F33510F9B}"/>
              </a:ext>
            </a:extLst>
          </p:cNvPr>
          <p:cNvSpPr txBox="1"/>
          <p:nvPr/>
        </p:nvSpPr>
        <p:spPr>
          <a:xfrm>
            <a:off x="7368250" y="15638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7D6806-6731-48B6-A9D9-CBA15283A4E5}"/>
              </a:ext>
            </a:extLst>
          </p:cNvPr>
          <p:cNvSpPr txBox="1"/>
          <p:nvPr/>
        </p:nvSpPr>
        <p:spPr>
          <a:xfrm>
            <a:off x="8274286" y="156386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EF8D4B-F2F6-4C42-B411-F173779E8E1C}"/>
              </a:ext>
            </a:extLst>
          </p:cNvPr>
          <p:cNvSpPr txBox="1"/>
          <p:nvPr/>
        </p:nvSpPr>
        <p:spPr>
          <a:xfrm>
            <a:off x="7827244" y="131018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750C08D-AF89-4DCC-BE12-24B73E1CC846}"/>
              </a:ext>
            </a:extLst>
          </p:cNvPr>
          <p:cNvSpPr/>
          <p:nvPr/>
        </p:nvSpPr>
        <p:spPr>
          <a:xfrm rot="16200000">
            <a:off x="7759945" y="5956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F99E6493-900A-4A27-AB3D-C32F96AF6072}"/>
              </a:ext>
            </a:extLst>
          </p:cNvPr>
          <p:cNvSpPr/>
          <p:nvPr/>
        </p:nvSpPr>
        <p:spPr>
          <a:xfrm rot="5400000">
            <a:off x="7749658" y="152281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8B8417-C5E1-4B07-A703-0C923C278BD8}"/>
              </a:ext>
            </a:extLst>
          </p:cNvPr>
          <p:cNvSpPr txBox="1"/>
          <p:nvPr/>
        </p:nvSpPr>
        <p:spPr>
          <a:xfrm>
            <a:off x="7880248" y="20581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94844F-4951-49C1-AE43-97F42BE2EA58}"/>
              </a:ext>
            </a:extLst>
          </p:cNvPr>
          <p:cNvSpPr txBox="1"/>
          <p:nvPr/>
        </p:nvSpPr>
        <p:spPr>
          <a:xfrm>
            <a:off x="7880247" y="76388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610F50-7097-49D3-9C68-5BD03806A632}"/>
              </a:ext>
            </a:extLst>
          </p:cNvPr>
          <p:cNvSpPr txBox="1"/>
          <p:nvPr/>
        </p:nvSpPr>
        <p:spPr>
          <a:xfrm>
            <a:off x="8488175" y="1117822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1858B83-4A18-4304-A9A4-8790CCE5434B}"/>
              </a:ext>
            </a:extLst>
          </p:cNvPr>
          <p:cNvSpPr/>
          <p:nvPr/>
        </p:nvSpPr>
        <p:spPr>
          <a:xfrm rot="5400000">
            <a:off x="215740" y="2873976"/>
            <a:ext cx="1799190" cy="153521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356EBF6-D786-431F-A60B-79678B123E4E}"/>
              </a:ext>
            </a:extLst>
          </p:cNvPr>
          <p:cNvSpPr/>
          <p:nvPr/>
        </p:nvSpPr>
        <p:spPr>
          <a:xfrm rot="1819435">
            <a:off x="612203" y="1767465"/>
            <a:ext cx="1799190" cy="153521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38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7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A2AFD1-E41E-40A8-BC2D-083D9EBE8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70" y="1283060"/>
            <a:ext cx="4306114" cy="429187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9617C2-070C-4794-9CB0-5499587D56F9}"/>
              </a:ext>
            </a:extLst>
          </p:cNvPr>
          <p:cNvCxnSpPr>
            <a:cxnSpLocks/>
          </p:cNvCxnSpPr>
          <p:nvPr/>
        </p:nvCxnSpPr>
        <p:spPr>
          <a:xfrm>
            <a:off x="5329487" y="27656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76E175-C9BB-4BB0-90E2-EF6FF6F9BA8F}"/>
              </a:ext>
            </a:extLst>
          </p:cNvPr>
          <p:cNvCxnSpPr>
            <a:cxnSpLocks/>
          </p:cNvCxnSpPr>
          <p:nvPr/>
        </p:nvCxnSpPr>
        <p:spPr>
          <a:xfrm>
            <a:off x="6208717" y="276562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5D1AE4F-6E38-4EA6-A89F-1849E74FBEF4}"/>
              </a:ext>
            </a:extLst>
          </p:cNvPr>
          <p:cNvSpPr txBox="1"/>
          <p:nvPr/>
        </p:nvSpPr>
        <p:spPr>
          <a:xfrm>
            <a:off x="5292114" y="22577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AACEA-872C-4833-8DFB-81AA8B42B107}"/>
              </a:ext>
            </a:extLst>
          </p:cNvPr>
          <p:cNvSpPr txBox="1"/>
          <p:nvPr/>
        </p:nvSpPr>
        <p:spPr>
          <a:xfrm>
            <a:off x="5302680" y="27038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A8F3C-D702-46A9-82CD-110446DA452B}"/>
              </a:ext>
            </a:extLst>
          </p:cNvPr>
          <p:cNvSpPr txBox="1"/>
          <p:nvPr/>
        </p:nvSpPr>
        <p:spPr>
          <a:xfrm>
            <a:off x="6208716" y="270383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D8227-3070-43FB-9C40-5C77EA51594E}"/>
              </a:ext>
            </a:extLst>
          </p:cNvPr>
          <p:cNvSpPr txBox="1"/>
          <p:nvPr/>
        </p:nvSpPr>
        <p:spPr>
          <a:xfrm>
            <a:off x="5761674" y="24501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21952DE-DC58-411D-AD11-12DC08B33DF5}"/>
              </a:ext>
            </a:extLst>
          </p:cNvPr>
          <p:cNvSpPr/>
          <p:nvPr/>
        </p:nvSpPr>
        <p:spPr>
          <a:xfrm rot="16200000">
            <a:off x="5694375" y="17356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D437B4E-ED2E-4B0C-8DC1-39C855DC82E2}"/>
              </a:ext>
            </a:extLst>
          </p:cNvPr>
          <p:cNvSpPr/>
          <p:nvPr/>
        </p:nvSpPr>
        <p:spPr>
          <a:xfrm rot="5400000">
            <a:off x="5684088" y="26627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67F945-4F9D-4CDC-951B-24B61FE12FC5}"/>
              </a:ext>
            </a:extLst>
          </p:cNvPr>
          <p:cNvSpPr txBox="1"/>
          <p:nvPr/>
        </p:nvSpPr>
        <p:spPr>
          <a:xfrm>
            <a:off x="5814678" y="31981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94258F-E5B2-4531-809D-57A9D53F2C0F}"/>
              </a:ext>
            </a:extLst>
          </p:cNvPr>
          <p:cNvSpPr txBox="1"/>
          <p:nvPr/>
        </p:nvSpPr>
        <p:spPr>
          <a:xfrm>
            <a:off x="5814677" y="190385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13E0F1-728B-4023-814E-658775130D50}"/>
              </a:ext>
            </a:extLst>
          </p:cNvPr>
          <p:cNvSpPr txBox="1"/>
          <p:nvPr/>
        </p:nvSpPr>
        <p:spPr>
          <a:xfrm>
            <a:off x="6422605" y="225779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0E036-6BCD-4DE3-A5D3-01466F4C0B55}"/>
              </a:ext>
            </a:extLst>
          </p:cNvPr>
          <p:cNvSpPr/>
          <p:nvPr/>
        </p:nvSpPr>
        <p:spPr>
          <a:xfrm>
            <a:off x="485776" y="4479925"/>
            <a:ext cx="1041400" cy="10445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D627DB-A734-43EE-A9AA-1603896F03FC}"/>
              </a:ext>
            </a:extLst>
          </p:cNvPr>
          <p:cNvSpPr/>
          <p:nvPr/>
        </p:nvSpPr>
        <p:spPr>
          <a:xfrm>
            <a:off x="1006476" y="3435349"/>
            <a:ext cx="1041400" cy="10445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0D2EC5-202B-4056-A1C3-2588DB848B34}"/>
              </a:ext>
            </a:extLst>
          </p:cNvPr>
          <p:cNvSpPr/>
          <p:nvPr/>
        </p:nvSpPr>
        <p:spPr>
          <a:xfrm>
            <a:off x="56123" y="1690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Shade      of this shape.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A4BDD5-9451-48F4-B90C-C73FDB34593F}"/>
              </a:ext>
            </a:extLst>
          </p:cNvPr>
          <p:cNvSpPr/>
          <p:nvPr/>
        </p:nvSpPr>
        <p:spPr>
          <a:xfrm>
            <a:off x="1262120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12CC62-A18D-4487-AB4F-C7BE1EAB9EF1}"/>
              </a:ext>
            </a:extLst>
          </p:cNvPr>
          <p:cNvSpPr/>
          <p:nvPr/>
        </p:nvSpPr>
        <p:spPr>
          <a:xfrm>
            <a:off x="1262120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F83A3B-CFC9-451E-BB2E-E27DBB82483B}"/>
              </a:ext>
            </a:extLst>
          </p:cNvPr>
          <p:cNvCxnSpPr/>
          <p:nvPr/>
        </p:nvCxnSpPr>
        <p:spPr>
          <a:xfrm>
            <a:off x="1279089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14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87B1ED-F245-4B4C-B406-F88821339E1F}"/>
              </a:ext>
            </a:extLst>
          </p:cNvPr>
          <p:cNvSpPr/>
          <p:nvPr/>
        </p:nvSpPr>
        <p:spPr>
          <a:xfrm>
            <a:off x="56122" y="147305"/>
            <a:ext cx="1068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Shade more triangles on this shape so that      is shaded.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C4353A-C45A-4950-A4BE-B22E083BC4DA}"/>
              </a:ext>
            </a:extLst>
          </p:cNvPr>
          <p:cNvSpPr/>
          <p:nvPr/>
        </p:nvSpPr>
        <p:spPr>
          <a:xfrm>
            <a:off x="7392468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0D79DB-94E8-4DE1-B86F-AF181F54ADD0}"/>
              </a:ext>
            </a:extLst>
          </p:cNvPr>
          <p:cNvSpPr/>
          <p:nvPr/>
        </p:nvSpPr>
        <p:spPr>
          <a:xfrm>
            <a:off x="7392468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83A260-6C84-424A-AA4D-F9D0B4F97338}"/>
              </a:ext>
            </a:extLst>
          </p:cNvPr>
          <p:cNvCxnSpPr/>
          <p:nvPr/>
        </p:nvCxnSpPr>
        <p:spPr>
          <a:xfrm>
            <a:off x="7409437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F64288F-48D7-427C-90B2-0881A4D3C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00" y="942920"/>
            <a:ext cx="5600000" cy="483809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EFD06D-9EE0-4B0D-8A3B-7752D028B7FB}"/>
              </a:ext>
            </a:extLst>
          </p:cNvPr>
          <p:cNvCxnSpPr>
            <a:cxnSpLocks/>
          </p:cNvCxnSpPr>
          <p:nvPr/>
        </p:nvCxnSpPr>
        <p:spPr>
          <a:xfrm>
            <a:off x="6393840" y="211822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FB3953-C4BE-4A68-B1DC-1CE641A8A3F2}"/>
              </a:ext>
            </a:extLst>
          </p:cNvPr>
          <p:cNvCxnSpPr>
            <a:cxnSpLocks/>
          </p:cNvCxnSpPr>
          <p:nvPr/>
        </p:nvCxnSpPr>
        <p:spPr>
          <a:xfrm>
            <a:off x="7273070" y="2118223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178F1E9-BA76-46B8-981C-6DD3BBDC770F}"/>
              </a:ext>
            </a:extLst>
          </p:cNvPr>
          <p:cNvSpPr txBox="1"/>
          <p:nvPr/>
        </p:nvSpPr>
        <p:spPr>
          <a:xfrm>
            <a:off x="6356467" y="16103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682383-95D0-4B8D-892F-F8103173ED25}"/>
              </a:ext>
            </a:extLst>
          </p:cNvPr>
          <p:cNvSpPr txBox="1"/>
          <p:nvPr/>
        </p:nvSpPr>
        <p:spPr>
          <a:xfrm>
            <a:off x="6367033" y="20564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7BB503-6DA3-43F4-8BD0-722077EB8FA1}"/>
              </a:ext>
            </a:extLst>
          </p:cNvPr>
          <p:cNvSpPr txBox="1"/>
          <p:nvPr/>
        </p:nvSpPr>
        <p:spPr>
          <a:xfrm>
            <a:off x="7273069" y="205643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5D669-8414-42A5-A049-4B5B9D029B44}"/>
              </a:ext>
            </a:extLst>
          </p:cNvPr>
          <p:cNvSpPr txBox="1"/>
          <p:nvPr/>
        </p:nvSpPr>
        <p:spPr>
          <a:xfrm>
            <a:off x="6826027" y="180275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668AD96-6E9C-4480-B2F7-BFD8F3B30495}"/>
              </a:ext>
            </a:extLst>
          </p:cNvPr>
          <p:cNvSpPr/>
          <p:nvPr/>
        </p:nvSpPr>
        <p:spPr>
          <a:xfrm rot="16200000">
            <a:off x="6758728" y="108826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E796F44-0D3E-43FF-BBE5-3A9E8E041563}"/>
              </a:ext>
            </a:extLst>
          </p:cNvPr>
          <p:cNvSpPr/>
          <p:nvPr/>
        </p:nvSpPr>
        <p:spPr>
          <a:xfrm rot="5400000">
            <a:off x="6748441" y="201538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DC7205-E372-40EF-B078-1F83EF9E83F8}"/>
              </a:ext>
            </a:extLst>
          </p:cNvPr>
          <p:cNvSpPr txBox="1"/>
          <p:nvPr/>
        </p:nvSpPr>
        <p:spPr>
          <a:xfrm>
            <a:off x="6879031" y="25507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12C9C8-1C9C-4714-80A3-B160C8EE32DD}"/>
              </a:ext>
            </a:extLst>
          </p:cNvPr>
          <p:cNvSpPr txBox="1"/>
          <p:nvPr/>
        </p:nvSpPr>
        <p:spPr>
          <a:xfrm>
            <a:off x="6879030" y="125644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FBC13C-6EF6-475C-9B0A-C05D59C2BF8A}"/>
              </a:ext>
            </a:extLst>
          </p:cNvPr>
          <p:cNvSpPr txBox="1"/>
          <p:nvPr/>
        </p:nvSpPr>
        <p:spPr>
          <a:xfrm>
            <a:off x="7486958" y="1610389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8A722BA9-19AC-42D3-994C-9D352CD75AF9}"/>
              </a:ext>
            </a:extLst>
          </p:cNvPr>
          <p:cNvSpPr/>
          <p:nvPr/>
        </p:nvSpPr>
        <p:spPr>
          <a:xfrm rot="5400000">
            <a:off x="3205295" y="1897918"/>
            <a:ext cx="1560457" cy="137012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866CEF1-2417-491C-B2CB-9A43F327AA7C}"/>
              </a:ext>
            </a:extLst>
          </p:cNvPr>
          <p:cNvSpPr/>
          <p:nvPr/>
        </p:nvSpPr>
        <p:spPr>
          <a:xfrm rot="9004249">
            <a:off x="3553609" y="2888986"/>
            <a:ext cx="1560457" cy="137012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88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more squares so that exactly half of the shape is shaded.</a:t>
            </a:r>
          </a:p>
        </p:txBody>
      </p:sp>
      <p:pic>
        <p:nvPicPr>
          <p:cNvPr id="130050" name="Picture 2">
            <a:extLst>
              <a:ext uri="{FF2B5EF4-FFF2-40B4-BE49-F238E27FC236}">
                <a16:creationId xmlns:a16="http://schemas.microsoft.com/office/drawing/2014/main" id="{9A6A8B8A-24AA-4D9E-88E2-E13A40848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91" y="779083"/>
            <a:ext cx="5340778" cy="183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8A0626-ABB6-45CB-9452-9CD373653887}"/>
              </a:ext>
            </a:extLst>
          </p:cNvPr>
          <p:cNvCxnSpPr>
            <a:cxnSpLocks/>
          </p:cNvCxnSpPr>
          <p:nvPr/>
        </p:nvCxnSpPr>
        <p:spPr>
          <a:xfrm>
            <a:off x="6382406" y="172020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4A1E74-2B2C-4A28-87FD-3A4ED21362BD}"/>
              </a:ext>
            </a:extLst>
          </p:cNvPr>
          <p:cNvCxnSpPr>
            <a:cxnSpLocks/>
          </p:cNvCxnSpPr>
          <p:nvPr/>
        </p:nvCxnSpPr>
        <p:spPr>
          <a:xfrm>
            <a:off x="7261636" y="172020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CADD857-516C-40C0-B38C-296EBD01E84E}"/>
              </a:ext>
            </a:extLst>
          </p:cNvPr>
          <p:cNvSpPr txBox="1"/>
          <p:nvPr/>
        </p:nvSpPr>
        <p:spPr>
          <a:xfrm>
            <a:off x="6345033" y="12123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AE9F1-DF26-4994-B641-319107D2D1E6}"/>
              </a:ext>
            </a:extLst>
          </p:cNvPr>
          <p:cNvSpPr txBox="1"/>
          <p:nvPr/>
        </p:nvSpPr>
        <p:spPr>
          <a:xfrm>
            <a:off x="6355599" y="16584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3C66C-21A0-409C-8D08-4DB3169C5C74}"/>
              </a:ext>
            </a:extLst>
          </p:cNvPr>
          <p:cNvSpPr txBox="1"/>
          <p:nvPr/>
        </p:nvSpPr>
        <p:spPr>
          <a:xfrm>
            <a:off x="7261635" y="16584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9E71F-A70B-4147-80FF-53227056F654}"/>
              </a:ext>
            </a:extLst>
          </p:cNvPr>
          <p:cNvSpPr txBox="1"/>
          <p:nvPr/>
        </p:nvSpPr>
        <p:spPr>
          <a:xfrm>
            <a:off x="6814593" y="14047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4379328-61D5-491C-AE84-76039A59EAAA}"/>
              </a:ext>
            </a:extLst>
          </p:cNvPr>
          <p:cNvSpPr/>
          <p:nvPr/>
        </p:nvSpPr>
        <p:spPr>
          <a:xfrm rot="16200000">
            <a:off x="6747294" y="6902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BECC800-C7C8-4AEC-82DE-120CBF43D809}"/>
              </a:ext>
            </a:extLst>
          </p:cNvPr>
          <p:cNvSpPr/>
          <p:nvPr/>
        </p:nvSpPr>
        <p:spPr>
          <a:xfrm rot="5400000">
            <a:off x="6737007" y="16173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BF327A-2518-46AB-8481-E305BEADBB25}"/>
              </a:ext>
            </a:extLst>
          </p:cNvPr>
          <p:cNvSpPr txBox="1"/>
          <p:nvPr/>
        </p:nvSpPr>
        <p:spPr>
          <a:xfrm>
            <a:off x="6867597" y="21527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F6C01C-8D20-484B-81DB-1B44FEB2BAC4}"/>
              </a:ext>
            </a:extLst>
          </p:cNvPr>
          <p:cNvSpPr txBox="1"/>
          <p:nvPr/>
        </p:nvSpPr>
        <p:spPr>
          <a:xfrm>
            <a:off x="6867596" y="8584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3B671-C522-4BB4-AB05-225AF7B25596}"/>
              </a:ext>
            </a:extLst>
          </p:cNvPr>
          <p:cNvSpPr txBox="1"/>
          <p:nvPr/>
        </p:nvSpPr>
        <p:spPr>
          <a:xfrm>
            <a:off x="7475524" y="121237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A1948-4C01-40D5-B065-D743FBEE8A76}"/>
              </a:ext>
            </a:extLst>
          </p:cNvPr>
          <p:cNvSpPr/>
          <p:nvPr/>
        </p:nvSpPr>
        <p:spPr>
          <a:xfrm>
            <a:off x="560340" y="819115"/>
            <a:ext cx="1764145" cy="17540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DB48FA-C476-446C-B660-C69E7AA583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40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263CA-7201-465B-ACB0-24824EFECF97}"/>
              </a:ext>
            </a:extLst>
          </p:cNvPr>
          <p:cNvSpPr/>
          <p:nvPr/>
        </p:nvSpPr>
        <p:spPr>
          <a:xfrm>
            <a:off x="56123" y="50000"/>
            <a:ext cx="102212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Each diagram below is divided into equal sections.</a:t>
            </a:r>
          </a:p>
          <a:p>
            <a:r>
              <a:rPr lang="en-GB" sz="3200" b="1" dirty="0"/>
              <a:t>Shade three-quarters of each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D442A-A3A9-4DF9-8F44-FC316D31B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86" y="1355818"/>
            <a:ext cx="9239055" cy="2880303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B1AC892-B968-41A3-A655-D4C4315E114E}"/>
              </a:ext>
            </a:extLst>
          </p:cNvPr>
          <p:cNvSpPr/>
          <p:nvPr/>
        </p:nvSpPr>
        <p:spPr>
          <a:xfrm>
            <a:off x="1127138" y="2358778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178DF6E-BD10-4351-AE01-8C134412F8F1}"/>
              </a:ext>
            </a:extLst>
          </p:cNvPr>
          <p:cNvSpPr/>
          <p:nvPr/>
        </p:nvSpPr>
        <p:spPr>
          <a:xfrm rot="5400000">
            <a:off x="671592" y="1903233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AA243EE-A1CB-4C98-A977-0D12B9E54D9B}"/>
              </a:ext>
            </a:extLst>
          </p:cNvPr>
          <p:cNvSpPr/>
          <p:nvPr/>
        </p:nvSpPr>
        <p:spPr>
          <a:xfrm rot="10800000">
            <a:off x="1127138" y="1447687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6E5A42-DC8C-4915-B33F-B192B19FF06C}"/>
              </a:ext>
            </a:extLst>
          </p:cNvPr>
          <p:cNvCxnSpPr>
            <a:cxnSpLocks/>
          </p:cNvCxnSpPr>
          <p:nvPr/>
        </p:nvCxnSpPr>
        <p:spPr>
          <a:xfrm>
            <a:off x="3836393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D3E72A-8E63-4DC0-A037-593E368EC318}"/>
              </a:ext>
            </a:extLst>
          </p:cNvPr>
          <p:cNvCxnSpPr>
            <a:cxnSpLocks/>
          </p:cNvCxnSpPr>
          <p:nvPr/>
        </p:nvCxnSpPr>
        <p:spPr>
          <a:xfrm>
            <a:off x="4715623" y="53365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92CD21-F8A7-40C0-8C32-061F0507346B}"/>
              </a:ext>
            </a:extLst>
          </p:cNvPr>
          <p:cNvSpPr txBox="1"/>
          <p:nvPr/>
        </p:nvSpPr>
        <p:spPr>
          <a:xfrm>
            <a:off x="3799020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6947A-695C-4812-BFAE-089072041C23}"/>
              </a:ext>
            </a:extLst>
          </p:cNvPr>
          <p:cNvSpPr txBox="1"/>
          <p:nvPr/>
        </p:nvSpPr>
        <p:spPr>
          <a:xfrm>
            <a:off x="3809586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2E3488-4FC4-4CB4-87D1-F461F6E1C0EA}"/>
              </a:ext>
            </a:extLst>
          </p:cNvPr>
          <p:cNvSpPr txBox="1"/>
          <p:nvPr/>
        </p:nvSpPr>
        <p:spPr>
          <a:xfrm>
            <a:off x="4715622" y="52747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9F92C-884F-4411-BE54-DA7E5C9CEC2C}"/>
              </a:ext>
            </a:extLst>
          </p:cNvPr>
          <p:cNvSpPr txBox="1"/>
          <p:nvPr/>
        </p:nvSpPr>
        <p:spPr>
          <a:xfrm>
            <a:off x="4268580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38A3C868-5B44-4DD0-8D74-85C3B9096035}"/>
              </a:ext>
            </a:extLst>
          </p:cNvPr>
          <p:cNvSpPr/>
          <p:nvPr/>
        </p:nvSpPr>
        <p:spPr>
          <a:xfrm rot="16200000">
            <a:off x="4201281" y="430660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F371224-EE90-4B76-AF8B-8726C37415F5}"/>
              </a:ext>
            </a:extLst>
          </p:cNvPr>
          <p:cNvSpPr/>
          <p:nvPr/>
        </p:nvSpPr>
        <p:spPr>
          <a:xfrm rot="5400000">
            <a:off x="4190994" y="523372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218D37-6E87-42A6-8D88-A7321A75452A}"/>
              </a:ext>
            </a:extLst>
          </p:cNvPr>
          <p:cNvSpPr txBox="1"/>
          <p:nvPr/>
        </p:nvSpPr>
        <p:spPr>
          <a:xfrm>
            <a:off x="4321584" y="576910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DDB6C1-DF43-4433-A758-C10DE3C6852F}"/>
              </a:ext>
            </a:extLst>
          </p:cNvPr>
          <p:cNvSpPr txBox="1"/>
          <p:nvPr/>
        </p:nvSpPr>
        <p:spPr>
          <a:xfrm>
            <a:off x="4321583" y="44747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595D6B-DFCB-4095-B385-BFD485559A30}"/>
              </a:ext>
            </a:extLst>
          </p:cNvPr>
          <p:cNvSpPr txBox="1"/>
          <p:nvPr/>
        </p:nvSpPr>
        <p:spPr>
          <a:xfrm>
            <a:off x="4929511" y="4828731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00FF61-D834-4701-9F88-583474CEDB0F}"/>
              </a:ext>
            </a:extLst>
          </p:cNvPr>
          <p:cNvGrpSpPr/>
          <p:nvPr/>
        </p:nvGrpSpPr>
        <p:grpSpPr>
          <a:xfrm>
            <a:off x="3885250" y="1453949"/>
            <a:ext cx="1800496" cy="2721047"/>
            <a:chOff x="3885250" y="1453949"/>
            <a:chExt cx="1800496" cy="2721047"/>
          </a:xfrm>
          <a:solidFill>
            <a:srgbClr val="FF0000"/>
          </a:solidFill>
        </p:grpSpPr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4AD18A06-0903-4E49-A268-C72D669A0042}"/>
                </a:ext>
              </a:extLst>
            </p:cNvPr>
            <p:cNvSpPr/>
            <p:nvPr/>
          </p:nvSpPr>
          <p:spPr>
            <a:xfrm rot="5400000">
              <a:off x="4774046" y="1453949"/>
              <a:ext cx="892007" cy="892007"/>
            </a:xfrm>
            <a:prstGeom prst="rt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3FCC584-20B1-474E-BC0E-0CDA8EACD0EE}"/>
                </a:ext>
              </a:extLst>
            </p:cNvPr>
            <p:cNvSpPr/>
            <p:nvPr/>
          </p:nvSpPr>
          <p:spPr>
            <a:xfrm>
              <a:off x="3885250" y="1454126"/>
              <a:ext cx="892007" cy="272087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C7F174-62B2-472B-8331-D5DD3E5C13E4}"/>
                </a:ext>
              </a:extLst>
            </p:cNvPr>
            <p:cNvSpPr/>
            <p:nvPr/>
          </p:nvSpPr>
          <p:spPr>
            <a:xfrm>
              <a:off x="4768619" y="2352573"/>
              <a:ext cx="917127" cy="921218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A71D10-A52F-4697-BEBA-53B82E8A889B}"/>
              </a:ext>
            </a:extLst>
          </p:cNvPr>
          <p:cNvCxnSpPr>
            <a:cxnSpLocks/>
          </p:cNvCxnSpPr>
          <p:nvPr/>
        </p:nvCxnSpPr>
        <p:spPr>
          <a:xfrm>
            <a:off x="7695477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85720C-E5B0-4A7F-A7E8-67E4A32A5E94}"/>
              </a:ext>
            </a:extLst>
          </p:cNvPr>
          <p:cNvCxnSpPr>
            <a:cxnSpLocks/>
          </p:cNvCxnSpPr>
          <p:nvPr/>
        </p:nvCxnSpPr>
        <p:spPr>
          <a:xfrm>
            <a:off x="8574707" y="533656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3BB591-E0FA-4CDF-92A5-6F79E3570CB7}"/>
              </a:ext>
            </a:extLst>
          </p:cNvPr>
          <p:cNvSpPr txBox="1"/>
          <p:nvPr/>
        </p:nvSpPr>
        <p:spPr>
          <a:xfrm>
            <a:off x="7658104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4571D5-3A99-409E-8FC5-B915794EA247}"/>
              </a:ext>
            </a:extLst>
          </p:cNvPr>
          <p:cNvSpPr txBox="1"/>
          <p:nvPr/>
        </p:nvSpPr>
        <p:spPr>
          <a:xfrm>
            <a:off x="7668670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926793-7156-4584-B336-AC9E47AB04D0}"/>
              </a:ext>
            </a:extLst>
          </p:cNvPr>
          <p:cNvSpPr txBox="1"/>
          <p:nvPr/>
        </p:nvSpPr>
        <p:spPr>
          <a:xfrm>
            <a:off x="8555250" y="527477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9FE900-7F2E-4776-973D-0EF458068CCF}"/>
              </a:ext>
            </a:extLst>
          </p:cNvPr>
          <p:cNvSpPr txBox="1"/>
          <p:nvPr/>
        </p:nvSpPr>
        <p:spPr>
          <a:xfrm>
            <a:off x="8127664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50C55545-9399-46E0-ABB1-96D46AB04574}"/>
              </a:ext>
            </a:extLst>
          </p:cNvPr>
          <p:cNvSpPr/>
          <p:nvPr/>
        </p:nvSpPr>
        <p:spPr>
          <a:xfrm rot="16200000">
            <a:off x="7946465" y="442050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99D804B-3742-40E0-A723-261F52315491}"/>
              </a:ext>
            </a:extLst>
          </p:cNvPr>
          <p:cNvSpPr/>
          <p:nvPr/>
        </p:nvSpPr>
        <p:spPr>
          <a:xfrm rot="5400000">
            <a:off x="7936177" y="535415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2A3C0-A64F-4BFB-B88D-DB908E229F7F}"/>
              </a:ext>
            </a:extLst>
          </p:cNvPr>
          <p:cNvSpPr txBox="1"/>
          <p:nvPr/>
        </p:nvSpPr>
        <p:spPr>
          <a:xfrm>
            <a:off x="8054207" y="577563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2E56C1-C7A2-41B5-8BE7-96855FB6D9D2}"/>
              </a:ext>
            </a:extLst>
          </p:cNvPr>
          <p:cNvSpPr txBox="1"/>
          <p:nvPr/>
        </p:nvSpPr>
        <p:spPr>
          <a:xfrm>
            <a:off x="8039618" y="447479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4C6F3C-71D8-4358-B8F6-9315E2B99FFD}"/>
              </a:ext>
            </a:extLst>
          </p:cNvPr>
          <p:cNvSpPr txBox="1"/>
          <p:nvPr/>
        </p:nvSpPr>
        <p:spPr>
          <a:xfrm>
            <a:off x="8544651" y="482873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Partial Circle 25">
            <a:extLst>
              <a:ext uri="{FF2B5EF4-FFF2-40B4-BE49-F238E27FC236}">
                <a16:creationId xmlns:a16="http://schemas.microsoft.com/office/drawing/2014/main" id="{DE2F8A26-5DB2-463B-BC38-F40177C26A38}"/>
              </a:ext>
            </a:extLst>
          </p:cNvPr>
          <p:cNvSpPr/>
          <p:nvPr/>
        </p:nvSpPr>
        <p:spPr>
          <a:xfrm>
            <a:off x="7509863" y="1455213"/>
            <a:ext cx="2668853" cy="2683237"/>
          </a:xfrm>
          <a:prstGeom prst="pi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4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/>
      <p:bldP spid="36" grpId="0"/>
      <p:bldP spid="37" grpId="0"/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1516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wants to shade      of this shape. </a:t>
            </a:r>
          </a:p>
          <a:p>
            <a:endParaRPr lang="en-US" sz="3200" b="1" dirty="0"/>
          </a:p>
          <a:p>
            <a:r>
              <a:rPr lang="en-US" sz="3200" b="1" dirty="0"/>
              <a:t>She has shaded 2 triangles.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F827E5-A2E3-4441-BBB1-0F7A92A59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00" y="2037099"/>
            <a:ext cx="5219414" cy="22838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369E91-B29E-4DE7-9C3E-350BBD897A63}"/>
              </a:ext>
            </a:extLst>
          </p:cNvPr>
          <p:cNvSpPr/>
          <p:nvPr/>
        </p:nvSpPr>
        <p:spPr>
          <a:xfrm>
            <a:off x="6096000" y="1081395"/>
            <a:ext cx="6082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triangles must she shade so that      is shaded? </a:t>
            </a:r>
            <a:endParaRPr lang="en-US" sz="2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E06655-FAAC-46DC-A860-AEFA124055DF}"/>
              </a:ext>
            </a:extLst>
          </p:cNvPr>
          <p:cNvCxnSpPr>
            <a:cxnSpLocks/>
          </p:cNvCxnSpPr>
          <p:nvPr/>
        </p:nvCxnSpPr>
        <p:spPr>
          <a:xfrm>
            <a:off x="6133373" y="377171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55A815-C077-415E-8006-7DD90F230E1A}"/>
              </a:ext>
            </a:extLst>
          </p:cNvPr>
          <p:cNvCxnSpPr>
            <a:cxnSpLocks/>
          </p:cNvCxnSpPr>
          <p:nvPr/>
        </p:nvCxnSpPr>
        <p:spPr>
          <a:xfrm>
            <a:off x="7012603" y="3771713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BE9E43-AD30-4FA3-8A0D-FD5516E03F2B}"/>
              </a:ext>
            </a:extLst>
          </p:cNvPr>
          <p:cNvSpPr txBox="1"/>
          <p:nvPr/>
        </p:nvSpPr>
        <p:spPr>
          <a:xfrm>
            <a:off x="6096000" y="326387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65472E-4962-4BAB-BF68-ADCA3D97EE72}"/>
              </a:ext>
            </a:extLst>
          </p:cNvPr>
          <p:cNvSpPr txBox="1"/>
          <p:nvPr/>
        </p:nvSpPr>
        <p:spPr>
          <a:xfrm>
            <a:off x="6106566" y="37099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65749-1A0F-4863-972D-937845D6705B}"/>
              </a:ext>
            </a:extLst>
          </p:cNvPr>
          <p:cNvSpPr txBox="1"/>
          <p:nvPr/>
        </p:nvSpPr>
        <p:spPr>
          <a:xfrm>
            <a:off x="6993146" y="3709921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DC985C-C569-449A-9254-3ECF1EAE327D}"/>
              </a:ext>
            </a:extLst>
          </p:cNvPr>
          <p:cNvSpPr txBox="1"/>
          <p:nvPr/>
        </p:nvSpPr>
        <p:spPr>
          <a:xfrm>
            <a:off x="6565560" y="345624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43280901-28C9-4C8F-B197-C86B8792C437}"/>
              </a:ext>
            </a:extLst>
          </p:cNvPr>
          <p:cNvSpPr/>
          <p:nvPr/>
        </p:nvSpPr>
        <p:spPr>
          <a:xfrm rot="16200000">
            <a:off x="6384361" y="2855653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7A1C42F-05F7-4E74-8A46-A4EB17837346}"/>
              </a:ext>
            </a:extLst>
          </p:cNvPr>
          <p:cNvSpPr/>
          <p:nvPr/>
        </p:nvSpPr>
        <p:spPr>
          <a:xfrm rot="5400000">
            <a:off x="6374073" y="3789307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82FC73-B69D-47DB-AB05-CB61ED280BA0}"/>
              </a:ext>
            </a:extLst>
          </p:cNvPr>
          <p:cNvSpPr txBox="1"/>
          <p:nvPr/>
        </p:nvSpPr>
        <p:spPr>
          <a:xfrm>
            <a:off x="6492103" y="42107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F98EED-5BA3-45B3-AB57-9AEFC9559055}"/>
              </a:ext>
            </a:extLst>
          </p:cNvPr>
          <p:cNvSpPr txBox="1"/>
          <p:nvPr/>
        </p:nvSpPr>
        <p:spPr>
          <a:xfrm>
            <a:off x="6477514" y="2909939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C760B7-6BDD-4B80-9F1A-AE176E3AC355}"/>
              </a:ext>
            </a:extLst>
          </p:cNvPr>
          <p:cNvSpPr txBox="1"/>
          <p:nvPr/>
        </p:nvSpPr>
        <p:spPr>
          <a:xfrm>
            <a:off x="6982547" y="326387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D8B197-12F3-4D51-BA88-D61FA99A6909}"/>
              </a:ext>
            </a:extLst>
          </p:cNvPr>
          <p:cNvSpPr/>
          <p:nvPr/>
        </p:nvSpPr>
        <p:spPr>
          <a:xfrm>
            <a:off x="7623000" y="2580430"/>
            <a:ext cx="42510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She needs to shade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more triangles so that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are shaded altogether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B871B-62EC-414A-A681-BD0C19790E4E}"/>
              </a:ext>
            </a:extLst>
          </p:cNvPr>
          <p:cNvSpPr/>
          <p:nvPr/>
        </p:nvSpPr>
        <p:spPr>
          <a:xfrm>
            <a:off x="3802606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84EBEB-D2F5-44E5-821A-41D8880432D5}"/>
              </a:ext>
            </a:extLst>
          </p:cNvPr>
          <p:cNvSpPr/>
          <p:nvPr/>
        </p:nvSpPr>
        <p:spPr>
          <a:xfrm>
            <a:off x="3802606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E05713-481B-42F7-B5E9-FE0A4C5FC424}"/>
              </a:ext>
            </a:extLst>
          </p:cNvPr>
          <p:cNvCxnSpPr/>
          <p:nvPr/>
        </p:nvCxnSpPr>
        <p:spPr>
          <a:xfrm>
            <a:off x="3819575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1C2A591-1702-40F9-ADB1-631EE2AC49CA}"/>
              </a:ext>
            </a:extLst>
          </p:cNvPr>
          <p:cNvSpPr/>
          <p:nvPr/>
        </p:nvSpPr>
        <p:spPr>
          <a:xfrm>
            <a:off x="9204340" y="138524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A42F6A-D2F3-4EEF-A9E3-0028FC84AB28}"/>
              </a:ext>
            </a:extLst>
          </p:cNvPr>
          <p:cNvSpPr/>
          <p:nvPr/>
        </p:nvSpPr>
        <p:spPr>
          <a:xfrm>
            <a:off x="9204340" y="174471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E95B96-14AB-4DC9-B247-F2180A5EAB39}"/>
              </a:ext>
            </a:extLst>
          </p:cNvPr>
          <p:cNvCxnSpPr/>
          <p:nvPr/>
        </p:nvCxnSpPr>
        <p:spPr>
          <a:xfrm>
            <a:off x="9221309" y="186146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16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F451-F991-44E5-84BC-B3D9837D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a fraction of a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73FAC-717E-46DF-B9E3-6606EE25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26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counts how many letters there are in each of 40 words.</a:t>
            </a:r>
          </a:p>
          <a:p>
            <a:r>
              <a:rPr lang="en-US" sz="3200" b="1" dirty="0"/>
              <a:t>The bar chart shows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F4BB4-9E8A-406A-827D-517E4DD58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052512"/>
            <a:ext cx="5875484" cy="5500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7AC0A8-BB0C-4B92-9423-F9E55F109FA2}"/>
              </a:ext>
            </a:extLst>
          </p:cNvPr>
          <p:cNvSpPr/>
          <p:nvPr/>
        </p:nvSpPr>
        <p:spPr>
          <a:xfrm>
            <a:off x="6150263" y="1052512"/>
            <a:ext cx="5875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words have fewer than 4 letters in them?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B1258-83FA-4280-80F8-15E6F9F98C67}"/>
              </a:ext>
            </a:extLst>
          </p:cNvPr>
          <p:cNvSpPr/>
          <p:nvPr/>
        </p:nvSpPr>
        <p:spPr>
          <a:xfrm>
            <a:off x="6150260" y="2848828"/>
            <a:ext cx="59851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the 40 words have more than 6 letters in them?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8703AA-2754-4897-A711-D1DA38A41EE6}"/>
              </a:ext>
            </a:extLst>
          </p:cNvPr>
          <p:cNvCxnSpPr>
            <a:cxnSpLocks/>
          </p:cNvCxnSpPr>
          <p:nvPr/>
        </p:nvCxnSpPr>
        <p:spPr>
          <a:xfrm flipH="1">
            <a:off x="1633268" y="5162690"/>
            <a:ext cx="6157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42AAF2E-DCE8-4E5E-9721-00E9F36D3077}"/>
              </a:ext>
            </a:extLst>
          </p:cNvPr>
          <p:cNvSpPr/>
          <p:nvPr/>
        </p:nvSpPr>
        <p:spPr>
          <a:xfrm>
            <a:off x="1311208" y="4901080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646B8C-032A-4F61-BF05-EC1A06B74220}"/>
              </a:ext>
            </a:extLst>
          </p:cNvPr>
          <p:cNvCxnSpPr>
            <a:cxnSpLocks/>
          </p:cNvCxnSpPr>
          <p:nvPr/>
        </p:nvCxnSpPr>
        <p:spPr>
          <a:xfrm flipH="1">
            <a:off x="1633268" y="3705365"/>
            <a:ext cx="11933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97C5BF9-2A92-4445-9746-DC47D8EE5C60}"/>
              </a:ext>
            </a:extLst>
          </p:cNvPr>
          <p:cNvSpPr/>
          <p:nvPr/>
        </p:nvSpPr>
        <p:spPr>
          <a:xfrm>
            <a:off x="1311208" y="3443755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8290E03-7147-4A8C-AAFC-5F6C3173DDE8}"/>
              </a:ext>
            </a:extLst>
          </p:cNvPr>
          <p:cNvCxnSpPr>
            <a:cxnSpLocks/>
          </p:cNvCxnSpPr>
          <p:nvPr/>
        </p:nvCxnSpPr>
        <p:spPr>
          <a:xfrm flipH="1">
            <a:off x="1633268" y="4286390"/>
            <a:ext cx="17881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D6E852F-B694-4A8D-9094-258EF0F785F5}"/>
              </a:ext>
            </a:extLst>
          </p:cNvPr>
          <p:cNvSpPr/>
          <p:nvPr/>
        </p:nvSpPr>
        <p:spPr>
          <a:xfrm>
            <a:off x="6150260" y="2068713"/>
            <a:ext cx="20931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+ 5 + 2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4D0DA-515E-44E0-B94F-DFB1416FE187}"/>
              </a:ext>
            </a:extLst>
          </p:cNvPr>
          <p:cNvSpPr/>
          <p:nvPr/>
        </p:nvSpPr>
        <p:spPr>
          <a:xfrm>
            <a:off x="7959080" y="2068713"/>
            <a:ext cx="20931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 words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C64452-33AF-4019-BB38-E0849125EF41}"/>
              </a:ext>
            </a:extLst>
          </p:cNvPr>
          <p:cNvCxnSpPr>
            <a:cxnSpLocks/>
          </p:cNvCxnSpPr>
          <p:nvPr/>
        </p:nvCxnSpPr>
        <p:spPr>
          <a:xfrm flipH="1">
            <a:off x="1633268" y="3414505"/>
            <a:ext cx="41018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F8C3EF7-9A5A-4E3F-9961-A9E93DFACF62}"/>
              </a:ext>
            </a:extLst>
          </p:cNvPr>
          <p:cNvSpPr/>
          <p:nvPr/>
        </p:nvSpPr>
        <p:spPr>
          <a:xfrm>
            <a:off x="1310772" y="3148481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3CE9968-32BC-4026-A5CD-3E1082846211}"/>
              </a:ext>
            </a:extLst>
          </p:cNvPr>
          <p:cNvCxnSpPr>
            <a:cxnSpLocks/>
          </p:cNvCxnSpPr>
          <p:nvPr/>
        </p:nvCxnSpPr>
        <p:spPr>
          <a:xfrm>
            <a:off x="6399026" y="49080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5824EC-1AC0-4598-A943-DDA0E70B848D}"/>
              </a:ext>
            </a:extLst>
          </p:cNvPr>
          <p:cNvCxnSpPr>
            <a:cxnSpLocks/>
          </p:cNvCxnSpPr>
          <p:nvPr/>
        </p:nvCxnSpPr>
        <p:spPr>
          <a:xfrm>
            <a:off x="7734960" y="4908018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A23AE07-4C49-4DFE-B552-EF192DFEEFA5}"/>
              </a:ext>
            </a:extLst>
          </p:cNvPr>
          <p:cNvSpPr txBox="1"/>
          <p:nvPr/>
        </p:nvSpPr>
        <p:spPr>
          <a:xfrm>
            <a:off x="6591875" y="437906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87A48B-49FF-43E7-BD16-84EE2011FA5E}"/>
              </a:ext>
            </a:extLst>
          </p:cNvPr>
          <p:cNvSpPr txBox="1"/>
          <p:nvPr/>
        </p:nvSpPr>
        <p:spPr>
          <a:xfrm>
            <a:off x="6363799" y="48553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09F206-4454-494B-8B90-4613602A3984}"/>
              </a:ext>
            </a:extLst>
          </p:cNvPr>
          <p:cNvSpPr txBox="1"/>
          <p:nvPr/>
        </p:nvSpPr>
        <p:spPr>
          <a:xfrm>
            <a:off x="7720665" y="4849492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DEB5AB-7867-438F-8C2E-A38995B22685}"/>
              </a:ext>
            </a:extLst>
          </p:cNvPr>
          <p:cNvSpPr txBox="1"/>
          <p:nvPr/>
        </p:nvSpPr>
        <p:spPr>
          <a:xfrm>
            <a:off x="7277199" y="45958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B4726161-0E11-46D1-BFF0-DF1877934290}"/>
              </a:ext>
            </a:extLst>
          </p:cNvPr>
          <p:cNvSpPr/>
          <p:nvPr/>
        </p:nvSpPr>
        <p:spPr>
          <a:xfrm rot="16200000">
            <a:off x="7013958" y="3881325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10B007A9-F786-4389-8DA3-7D2BE62E4D97}"/>
              </a:ext>
            </a:extLst>
          </p:cNvPr>
          <p:cNvSpPr/>
          <p:nvPr/>
        </p:nvSpPr>
        <p:spPr>
          <a:xfrm rot="5400000">
            <a:off x="7003671" y="48084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5722A-1E26-4ABC-A1CF-40C932423469}"/>
              </a:ext>
            </a:extLst>
          </p:cNvPr>
          <p:cNvSpPr txBox="1"/>
          <p:nvPr/>
        </p:nvSpPr>
        <p:spPr>
          <a:xfrm>
            <a:off x="7134261" y="53438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FACC4-7AFF-4088-931C-2A81BAA65C0B}"/>
              </a:ext>
            </a:extLst>
          </p:cNvPr>
          <p:cNvSpPr txBox="1"/>
          <p:nvPr/>
        </p:nvSpPr>
        <p:spPr>
          <a:xfrm>
            <a:off x="7134260" y="40495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914B7F-090F-4296-99BA-8C59C6DDA14E}"/>
              </a:ext>
            </a:extLst>
          </p:cNvPr>
          <p:cNvSpPr txBox="1"/>
          <p:nvPr/>
        </p:nvSpPr>
        <p:spPr>
          <a:xfrm>
            <a:off x="7719382" y="440345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0134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16" grpId="0"/>
      <p:bldP spid="17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 has 20 pet stickers to go on this page.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6B7C4-D545-4F41-B319-E7481CEC0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4" y="634775"/>
            <a:ext cx="4886758" cy="3140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F492B5-FB1C-4A46-A64C-4631D68FF1EF}"/>
              </a:ext>
            </a:extLst>
          </p:cNvPr>
          <p:cNvSpPr/>
          <p:nvPr/>
        </p:nvSpPr>
        <p:spPr>
          <a:xfrm>
            <a:off x="5328967" y="589110"/>
            <a:ext cx="643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¼ of them are dog stickers. </a:t>
            </a:r>
          </a:p>
          <a:p>
            <a:r>
              <a:rPr lang="en-US" sz="3200" b="1" dirty="0"/>
              <a:t>½ of them are cat stickers. </a:t>
            </a:r>
          </a:p>
          <a:p>
            <a:r>
              <a:rPr lang="en-US" sz="3200" b="1" dirty="0"/>
              <a:t>The rest are rabbit stickers. </a:t>
            </a:r>
          </a:p>
          <a:p>
            <a:r>
              <a:rPr lang="en-US" sz="3200" b="1" dirty="0"/>
              <a:t>How many rabbit stickers does she have? </a:t>
            </a:r>
            <a:endParaRPr lang="en-US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E49250-BC0A-41E9-9F4B-BF9FB86630CD}"/>
              </a:ext>
            </a:extLst>
          </p:cNvPr>
          <p:cNvGrpSpPr/>
          <p:nvPr/>
        </p:nvGrpSpPr>
        <p:grpSpPr>
          <a:xfrm>
            <a:off x="5328967" y="3267266"/>
            <a:ext cx="502160" cy="1076984"/>
            <a:chOff x="1111620" y="4345723"/>
            <a:chExt cx="502160" cy="107698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E8BF483-3EE8-497D-87FD-44896A24A371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1F94B5-DBC5-4F57-9D9A-14771BDE75E1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B9DC4-ED2B-4970-9DF9-2E67AD2EDEBF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9E64F14-67A7-4098-9AF8-87ABA8724371}"/>
              </a:ext>
            </a:extLst>
          </p:cNvPr>
          <p:cNvSpPr/>
          <p:nvPr/>
        </p:nvSpPr>
        <p:spPr>
          <a:xfrm>
            <a:off x="5831127" y="3482712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74174D-A774-404F-A6BD-517B7F8ACE85}"/>
              </a:ext>
            </a:extLst>
          </p:cNvPr>
          <p:cNvSpPr/>
          <p:nvPr/>
        </p:nvSpPr>
        <p:spPr>
          <a:xfrm>
            <a:off x="7060554" y="3483094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dog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8C884B-2DE1-4D2E-BFA1-6666652501BE}"/>
              </a:ext>
            </a:extLst>
          </p:cNvPr>
          <p:cNvGrpSpPr/>
          <p:nvPr/>
        </p:nvGrpSpPr>
        <p:grpSpPr>
          <a:xfrm>
            <a:off x="5339533" y="4375411"/>
            <a:ext cx="502160" cy="1076984"/>
            <a:chOff x="1111620" y="4345723"/>
            <a:chExt cx="502160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1E999EB-8151-4B25-8AD0-A638F0706FFF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2BEE7E-0A3F-4A26-83F6-2B42813B211A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526531-52CE-498F-9FA0-445CDED430BD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0F668B6-1F78-4733-AE26-53AFBAFEFA68}"/>
              </a:ext>
            </a:extLst>
          </p:cNvPr>
          <p:cNvSpPr/>
          <p:nvPr/>
        </p:nvSpPr>
        <p:spPr>
          <a:xfrm>
            <a:off x="5841693" y="4590857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50F7DD-80FC-4449-861A-590D79E92834}"/>
              </a:ext>
            </a:extLst>
          </p:cNvPr>
          <p:cNvSpPr/>
          <p:nvPr/>
        </p:nvSpPr>
        <p:spPr>
          <a:xfrm>
            <a:off x="7071120" y="4591239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cat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4517F6-7B28-4888-82D5-C76C8278F98D}"/>
              </a:ext>
            </a:extLst>
          </p:cNvPr>
          <p:cNvSpPr/>
          <p:nvPr/>
        </p:nvSpPr>
        <p:spPr>
          <a:xfrm>
            <a:off x="2734479" y="113630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1AC184-0827-4E6C-BA43-3B0E25E7F167}"/>
              </a:ext>
            </a:extLst>
          </p:cNvPr>
          <p:cNvSpPr/>
          <p:nvPr/>
        </p:nvSpPr>
        <p:spPr>
          <a:xfrm>
            <a:off x="3180327" y="109484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3547B-F490-479C-9F20-B69EAF918426}"/>
              </a:ext>
            </a:extLst>
          </p:cNvPr>
          <p:cNvSpPr/>
          <p:nvPr/>
        </p:nvSpPr>
        <p:spPr>
          <a:xfrm>
            <a:off x="3626175" y="112738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4641F-063D-41DE-9EE0-FBECF5B96900}"/>
              </a:ext>
            </a:extLst>
          </p:cNvPr>
          <p:cNvSpPr/>
          <p:nvPr/>
        </p:nvSpPr>
        <p:spPr>
          <a:xfrm>
            <a:off x="4085616" y="1181655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38680A-9893-4CE8-B164-6D284E3C6489}"/>
              </a:ext>
            </a:extLst>
          </p:cNvPr>
          <p:cNvSpPr/>
          <p:nvPr/>
        </p:nvSpPr>
        <p:spPr>
          <a:xfrm>
            <a:off x="4523130" y="1231413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473F62-4C1D-40FF-AB01-FAB51D51B998}"/>
              </a:ext>
            </a:extLst>
          </p:cNvPr>
          <p:cNvSpPr/>
          <p:nvPr/>
        </p:nvSpPr>
        <p:spPr>
          <a:xfrm>
            <a:off x="2736676" y="167803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93F529-CA08-48EE-839C-BA78D1BCC98F}"/>
              </a:ext>
            </a:extLst>
          </p:cNvPr>
          <p:cNvSpPr/>
          <p:nvPr/>
        </p:nvSpPr>
        <p:spPr>
          <a:xfrm>
            <a:off x="3182524" y="1636582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82AC1-B575-40AE-A8C9-15E2739612F4}"/>
              </a:ext>
            </a:extLst>
          </p:cNvPr>
          <p:cNvSpPr/>
          <p:nvPr/>
        </p:nvSpPr>
        <p:spPr>
          <a:xfrm>
            <a:off x="3628372" y="166911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BF0311-9E36-4F34-93B3-3C5DEEFD9230}"/>
              </a:ext>
            </a:extLst>
          </p:cNvPr>
          <p:cNvSpPr/>
          <p:nvPr/>
        </p:nvSpPr>
        <p:spPr>
          <a:xfrm>
            <a:off x="4087813" y="1723388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5189A5-018F-4831-8EC5-634A54E77DF9}"/>
              </a:ext>
            </a:extLst>
          </p:cNvPr>
          <p:cNvSpPr/>
          <p:nvPr/>
        </p:nvSpPr>
        <p:spPr>
          <a:xfrm>
            <a:off x="4525327" y="177314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43874A-9795-49D9-8D18-DA53FE60B2B9}"/>
              </a:ext>
            </a:extLst>
          </p:cNvPr>
          <p:cNvSpPr/>
          <p:nvPr/>
        </p:nvSpPr>
        <p:spPr>
          <a:xfrm>
            <a:off x="2750055" y="2211780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617123-8C3C-44C7-AFA9-D60F2ADC57D0}"/>
              </a:ext>
            </a:extLst>
          </p:cNvPr>
          <p:cNvSpPr/>
          <p:nvPr/>
        </p:nvSpPr>
        <p:spPr>
          <a:xfrm>
            <a:off x="3195903" y="2183771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EA3BF3-F6D7-434A-9677-D41BD59E9B7A}"/>
              </a:ext>
            </a:extLst>
          </p:cNvPr>
          <p:cNvSpPr/>
          <p:nvPr/>
        </p:nvSpPr>
        <p:spPr>
          <a:xfrm>
            <a:off x="3641751" y="2216308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568276-DA0E-44A3-8DA0-7AA9904BA6FD}"/>
              </a:ext>
            </a:extLst>
          </p:cNvPr>
          <p:cNvSpPr/>
          <p:nvPr/>
        </p:nvSpPr>
        <p:spPr>
          <a:xfrm>
            <a:off x="4101192" y="2270577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C0F27-D820-4AA3-B63E-9BD04355FD1A}"/>
              </a:ext>
            </a:extLst>
          </p:cNvPr>
          <p:cNvSpPr/>
          <p:nvPr/>
        </p:nvSpPr>
        <p:spPr>
          <a:xfrm>
            <a:off x="4538706" y="2320335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096F5E-5688-4B0F-9C38-309E7F85A479}"/>
              </a:ext>
            </a:extLst>
          </p:cNvPr>
          <p:cNvSpPr/>
          <p:nvPr/>
        </p:nvSpPr>
        <p:spPr>
          <a:xfrm>
            <a:off x="6501521" y="2562964"/>
            <a:ext cx="1875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66E16E5-E35A-4C5B-9849-C32B3AE43FE2}"/>
              </a:ext>
            </a:extLst>
          </p:cNvPr>
          <p:cNvSpPr/>
          <p:nvPr/>
        </p:nvSpPr>
        <p:spPr>
          <a:xfrm>
            <a:off x="8136445" y="2558880"/>
            <a:ext cx="362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rabbit stickers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3E85F0B9-4388-4197-9715-1386E38E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95" y="1255041"/>
            <a:ext cx="4744947" cy="111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746EA6-4CCB-4A71-A89B-60065F80ED1F}"/>
              </a:ext>
            </a:extLst>
          </p:cNvPr>
          <p:cNvSpPr/>
          <p:nvPr/>
        </p:nvSpPr>
        <p:spPr>
          <a:xfrm>
            <a:off x="3221099" y="269703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6FC0E-FD78-47AF-9556-9D72668BBD02}"/>
              </a:ext>
            </a:extLst>
          </p:cNvPr>
          <p:cNvSpPr/>
          <p:nvPr/>
        </p:nvSpPr>
        <p:spPr>
          <a:xfrm>
            <a:off x="4605928" y="269703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641BCC-C51E-40A1-B2AA-702F57D46E6D}"/>
              </a:ext>
            </a:extLst>
          </p:cNvPr>
          <p:cNvSpPr/>
          <p:nvPr/>
        </p:nvSpPr>
        <p:spPr>
          <a:xfrm>
            <a:off x="6156697" y="2697030"/>
            <a:ext cx="1966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÷ 2 = 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E49242-F277-47C1-92CC-4EA9EE5549B8}"/>
              </a:ext>
            </a:extLst>
          </p:cNvPr>
          <p:cNvSpPr/>
          <p:nvPr/>
        </p:nvSpPr>
        <p:spPr>
          <a:xfrm>
            <a:off x="6263514" y="2706969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4A2AFA-23EE-4BBE-9353-7B84E4762981}"/>
              </a:ext>
            </a:extLst>
          </p:cNvPr>
          <p:cNvSpPr txBox="1"/>
          <p:nvPr/>
        </p:nvSpPr>
        <p:spPr>
          <a:xfrm>
            <a:off x="7405353" y="152868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7D2C8C-799F-45FE-88AC-70B6501DC9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3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chocolate bar. </a:t>
            </a:r>
          </a:p>
          <a:p>
            <a:r>
              <a:rPr lang="en-US" sz="3200" b="1" dirty="0"/>
              <a:t>William eats 3 pieces and Amber eats 2 pieces. </a:t>
            </a:r>
          </a:p>
          <a:p>
            <a:r>
              <a:rPr lang="en-US" sz="3200" b="1" dirty="0"/>
              <a:t>What fraction of the chocolate bar remains?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385A9-C057-47B2-B84A-B7C199853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3" y="1619660"/>
            <a:ext cx="3186315" cy="29133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65E7A6-7F09-4EE1-85D1-9195F034B3E2}"/>
              </a:ext>
            </a:extLst>
          </p:cNvPr>
          <p:cNvSpPr/>
          <p:nvPr/>
        </p:nvSpPr>
        <p:spPr>
          <a:xfrm>
            <a:off x="510663" y="3165640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E54682-40E1-44F0-98E0-C6AAD3C4B23F}"/>
              </a:ext>
            </a:extLst>
          </p:cNvPr>
          <p:cNvSpPr/>
          <p:nvPr/>
        </p:nvSpPr>
        <p:spPr>
          <a:xfrm>
            <a:off x="974112" y="3712601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F54C58-5FA1-4B99-9AC1-AA9E0DAA9D40}"/>
              </a:ext>
            </a:extLst>
          </p:cNvPr>
          <p:cNvSpPr/>
          <p:nvPr/>
        </p:nvSpPr>
        <p:spPr>
          <a:xfrm>
            <a:off x="1088572" y="2740406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C42658-9EF3-4C8B-85AC-3E34C8ABD573}"/>
              </a:ext>
            </a:extLst>
          </p:cNvPr>
          <p:cNvSpPr/>
          <p:nvPr/>
        </p:nvSpPr>
        <p:spPr>
          <a:xfrm>
            <a:off x="1610077" y="3267125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106D61-CAF9-403F-8A39-3C20A870BE88}"/>
              </a:ext>
            </a:extLst>
          </p:cNvPr>
          <p:cNvSpPr/>
          <p:nvPr/>
        </p:nvSpPr>
        <p:spPr>
          <a:xfrm>
            <a:off x="1725817" y="2264597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D0BB0-5331-4894-9F7D-C5AE290E9CE0}"/>
              </a:ext>
            </a:extLst>
          </p:cNvPr>
          <p:cNvSpPr/>
          <p:nvPr/>
        </p:nvSpPr>
        <p:spPr>
          <a:xfrm>
            <a:off x="3795672" y="1854041"/>
            <a:ext cx="4006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pieces left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pieces altogether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AF8D9C-2F63-4CD3-A459-10D336DD1E3C}"/>
              </a:ext>
            </a:extLst>
          </p:cNvPr>
          <p:cNvGrpSpPr/>
          <p:nvPr/>
        </p:nvGrpSpPr>
        <p:grpSpPr>
          <a:xfrm>
            <a:off x="7244796" y="1854275"/>
            <a:ext cx="502160" cy="1076984"/>
            <a:chOff x="1111620" y="4345723"/>
            <a:chExt cx="502160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8BD154-F2FE-49FD-AFCC-286FA1147E0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0A13F7-3D6C-47BF-9BBF-0A36A1F7A20F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2978FA-8AB4-40FB-8253-D5EB3F7EED58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34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874456-CE8C-4432-906A-FEAA4D5A74C2}"/>
              </a:ext>
            </a:extLst>
          </p:cNvPr>
          <p:cNvSpPr/>
          <p:nvPr/>
        </p:nvSpPr>
        <p:spPr>
          <a:xfrm>
            <a:off x="56123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and Chen each have a bag of counters.</a:t>
            </a:r>
          </a:p>
          <a:p>
            <a:r>
              <a:rPr lang="en-US" sz="3200" b="1" dirty="0"/>
              <a:t>Megan’s bag has 5 blue counters and 5 green counters.</a:t>
            </a:r>
          </a:p>
          <a:p>
            <a:r>
              <a:rPr lang="en-US" sz="3200" b="1" dirty="0"/>
              <a:t>Chen’s bag has 10 blue counters, 5 green counters and 5 red counters.</a:t>
            </a:r>
          </a:p>
          <a:p>
            <a:r>
              <a:rPr lang="en-US" sz="3200" b="1" dirty="0"/>
              <a:t>They each take a counter from their bag without looking.</a:t>
            </a:r>
          </a:p>
          <a:p>
            <a:r>
              <a:rPr lang="en-US" sz="3200" b="1" dirty="0"/>
              <a:t>Chen says, ‘I am more likely than Megan to take a blue counter.’</a:t>
            </a:r>
          </a:p>
          <a:p>
            <a:r>
              <a:rPr lang="en-US" sz="3200" b="1" dirty="0"/>
              <a:t>Is Chen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DADCAE-7301-436C-826D-E1038902F717}"/>
              </a:ext>
            </a:extLst>
          </p:cNvPr>
          <p:cNvSpPr/>
          <p:nvPr/>
        </p:nvSpPr>
        <p:spPr>
          <a:xfrm>
            <a:off x="835671" y="3096988"/>
            <a:ext cx="2837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228C94-618D-4A6C-8CC5-623666D5FE17}"/>
              </a:ext>
            </a:extLst>
          </p:cNvPr>
          <p:cNvSpPr/>
          <p:nvPr/>
        </p:nvSpPr>
        <p:spPr>
          <a:xfrm>
            <a:off x="835671" y="3782944"/>
            <a:ext cx="6975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Megan has 5 out of 10 blue.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327C46-1543-46DA-94A5-2D5B87688B68}"/>
              </a:ext>
            </a:extLst>
          </p:cNvPr>
          <p:cNvGrpSpPr/>
          <p:nvPr/>
        </p:nvGrpSpPr>
        <p:grpSpPr>
          <a:xfrm>
            <a:off x="5862724" y="3536839"/>
            <a:ext cx="946491" cy="1076984"/>
            <a:chOff x="7273069" y="1610389"/>
            <a:chExt cx="946491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647C1B-EBD9-4790-8A34-BED5BF3DE134}"/>
                </a:ext>
              </a:extLst>
            </p:cNvPr>
            <p:cNvCxnSpPr>
              <a:cxnSpLocks/>
            </p:cNvCxnSpPr>
            <p:nvPr/>
          </p:nvCxnSpPr>
          <p:spPr>
            <a:xfrm>
              <a:off x="7273070" y="211822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12AD19-C2FF-45E1-9B17-6DEA2695045D}"/>
                </a:ext>
              </a:extLst>
            </p:cNvPr>
            <p:cNvSpPr txBox="1"/>
            <p:nvPr/>
          </p:nvSpPr>
          <p:spPr>
            <a:xfrm>
              <a:off x="7273069" y="205643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DA3612-1414-4552-9ECF-5A17E145B1E8}"/>
                </a:ext>
              </a:extLst>
            </p:cNvPr>
            <p:cNvSpPr txBox="1"/>
            <p:nvPr/>
          </p:nvSpPr>
          <p:spPr>
            <a:xfrm>
              <a:off x="7486958" y="1610389"/>
              <a:ext cx="7304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95C6795-C60A-4698-9404-329D889F9D84}"/>
              </a:ext>
            </a:extLst>
          </p:cNvPr>
          <p:cNvSpPr/>
          <p:nvPr/>
        </p:nvSpPr>
        <p:spPr>
          <a:xfrm>
            <a:off x="835671" y="4880032"/>
            <a:ext cx="6975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 has 10 out of 20 blue.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284868-C5D1-4071-87F6-B45D78FB94B3}"/>
              </a:ext>
            </a:extLst>
          </p:cNvPr>
          <p:cNvGrpSpPr/>
          <p:nvPr/>
        </p:nvGrpSpPr>
        <p:grpSpPr>
          <a:xfrm>
            <a:off x="5845103" y="4677090"/>
            <a:ext cx="964112" cy="1076984"/>
            <a:chOff x="7255448" y="1610389"/>
            <a:chExt cx="964112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23BC48-5416-4179-AFFC-6515EDD8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273070" y="211822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001009-81BC-4F1D-91C1-66735954D369}"/>
                </a:ext>
              </a:extLst>
            </p:cNvPr>
            <p:cNvSpPr txBox="1"/>
            <p:nvPr/>
          </p:nvSpPr>
          <p:spPr>
            <a:xfrm>
              <a:off x="7273069" y="205643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DD89AA-B83E-4552-8AF1-1FA8A85AEC17}"/>
                </a:ext>
              </a:extLst>
            </p:cNvPr>
            <p:cNvSpPr txBox="1"/>
            <p:nvPr/>
          </p:nvSpPr>
          <p:spPr>
            <a:xfrm>
              <a:off x="7255448" y="161038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DC167E5-889E-4883-B23F-2A250CEF46FE}"/>
              </a:ext>
            </a:extLst>
          </p:cNvPr>
          <p:cNvGrpSpPr/>
          <p:nvPr/>
        </p:nvGrpSpPr>
        <p:grpSpPr>
          <a:xfrm>
            <a:off x="7551788" y="4046148"/>
            <a:ext cx="2440633" cy="1076984"/>
            <a:chOff x="7551788" y="4046148"/>
            <a:chExt cx="2440633" cy="107698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6B91F65-ADF7-48C5-B345-AB01B40D2460}"/>
                </a:ext>
              </a:extLst>
            </p:cNvPr>
            <p:cNvGrpSpPr/>
            <p:nvPr/>
          </p:nvGrpSpPr>
          <p:grpSpPr>
            <a:xfrm>
              <a:off x="7551788" y="4046148"/>
              <a:ext cx="946491" cy="1076984"/>
              <a:chOff x="7273069" y="1610389"/>
              <a:chExt cx="946491" cy="107698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E3C937A-5074-4853-BE3E-EB3F6324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3070" y="2118223"/>
                <a:ext cx="88704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3DA7E80-6E82-4FCB-B638-E05EA3C02DE3}"/>
                  </a:ext>
                </a:extLst>
              </p:cNvPr>
              <p:cNvSpPr txBox="1"/>
              <p:nvPr/>
            </p:nvSpPr>
            <p:spPr>
              <a:xfrm>
                <a:off x="7273069" y="2056431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5A7764-1B52-4EB0-A4A8-6370D979E3E1}"/>
                  </a:ext>
                </a:extLst>
              </p:cNvPr>
              <p:cNvSpPr txBox="1"/>
              <p:nvPr/>
            </p:nvSpPr>
            <p:spPr>
              <a:xfrm>
                <a:off x="7486958" y="1610389"/>
                <a:ext cx="73047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6ACC74-47F7-4DD0-9279-173ADFE7FF95}"/>
                </a:ext>
              </a:extLst>
            </p:cNvPr>
            <p:cNvSpPr txBox="1"/>
            <p:nvPr/>
          </p:nvSpPr>
          <p:spPr>
            <a:xfrm>
              <a:off x="8510373" y="4238711"/>
              <a:ext cx="7304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502606E-E72B-498B-B412-253D91813BA2}"/>
                </a:ext>
              </a:extLst>
            </p:cNvPr>
            <p:cNvGrpSpPr/>
            <p:nvPr/>
          </p:nvGrpSpPr>
          <p:grpSpPr>
            <a:xfrm>
              <a:off x="9028309" y="4046148"/>
              <a:ext cx="964112" cy="1076984"/>
              <a:chOff x="7255448" y="1610389"/>
              <a:chExt cx="964112" cy="1076984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70870AF-1B60-4E0E-89AD-8A94436847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3070" y="2118223"/>
                <a:ext cx="88704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2A0598-06B3-4368-B372-339DE079A65C}"/>
                  </a:ext>
                </a:extLst>
              </p:cNvPr>
              <p:cNvSpPr txBox="1"/>
              <p:nvPr/>
            </p:nvSpPr>
            <p:spPr>
              <a:xfrm>
                <a:off x="7273069" y="2056431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E57436-ED08-4441-8CBF-F49E25704974}"/>
                  </a:ext>
                </a:extLst>
              </p:cNvPr>
              <p:cNvSpPr txBox="1"/>
              <p:nvPr/>
            </p:nvSpPr>
            <p:spPr>
              <a:xfrm>
                <a:off x="7255448" y="1610389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B5252C7-95A1-4E7B-A5F5-D91ABDE3A8BA}"/>
              </a:ext>
            </a:extLst>
          </p:cNvPr>
          <p:cNvSpPr/>
          <p:nvPr/>
        </p:nvSpPr>
        <p:spPr>
          <a:xfrm>
            <a:off x="7551788" y="5224312"/>
            <a:ext cx="42844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They are equally likely to take a blue counter. </a:t>
            </a:r>
          </a:p>
        </p:txBody>
      </p:sp>
    </p:spTree>
    <p:extLst>
      <p:ext uri="{BB962C8B-B14F-4D97-AF65-F5344CB8AC3E}">
        <p14:creationId xmlns:p14="http://schemas.microsoft.com/office/powerpoint/2010/main" val="344772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24 </a:t>
            </a:r>
            <a:r>
              <a:rPr lang="en-US" sz="3200" b="1" dirty="0" err="1"/>
              <a:t>coloured</a:t>
            </a:r>
            <a:r>
              <a:rPr lang="en-US" sz="3200" b="1" dirty="0"/>
              <a:t> cubes in a box.</a:t>
            </a:r>
          </a:p>
          <a:p>
            <a:r>
              <a:rPr lang="en-US" sz="3200" b="1" dirty="0"/>
              <a:t>Three-quarters of the cubes are red, four of the cubes are blue and the rest are green. How many green cubes are in the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C41D41-E79D-4E44-BB5A-548C22FDB75C}"/>
              </a:ext>
            </a:extLst>
          </p:cNvPr>
          <p:cNvSpPr/>
          <p:nvPr/>
        </p:nvSpPr>
        <p:spPr>
          <a:xfrm>
            <a:off x="56122" y="377069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more blue cube is put into the box.</a:t>
            </a:r>
          </a:p>
          <a:p>
            <a:r>
              <a:rPr lang="en-US" sz="3200" b="1" dirty="0"/>
              <a:t>What fraction of the cubes in the box are blue now?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77B839-2D48-45F2-927E-223E56B6B0DB}"/>
              </a:ext>
            </a:extLst>
          </p:cNvPr>
          <p:cNvSpPr/>
          <p:nvPr/>
        </p:nvSpPr>
        <p:spPr>
          <a:xfrm>
            <a:off x="805263" y="1835106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24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421E96-BD3C-42BC-B97D-84D344DB4E3D}"/>
              </a:ext>
            </a:extLst>
          </p:cNvPr>
          <p:cNvSpPr/>
          <p:nvPr/>
        </p:nvSpPr>
        <p:spPr>
          <a:xfrm>
            <a:off x="815829" y="263858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A29EE3-CEA5-4B5C-87EA-E2048240B236}"/>
              </a:ext>
            </a:extLst>
          </p:cNvPr>
          <p:cNvSpPr/>
          <p:nvPr/>
        </p:nvSpPr>
        <p:spPr>
          <a:xfrm>
            <a:off x="2200658" y="263858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9549AB-50D9-411F-AE87-0327FA719BF9}"/>
              </a:ext>
            </a:extLst>
          </p:cNvPr>
          <p:cNvSpPr/>
          <p:nvPr/>
        </p:nvSpPr>
        <p:spPr>
          <a:xfrm>
            <a:off x="805263" y="308730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56397F-88A9-4F3E-B5E8-A41DD6BA23F7}"/>
              </a:ext>
            </a:extLst>
          </p:cNvPr>
          <p:cNvSpPr/>
          <p:nvPr/>
        </p:nvSpPr>
        <p:spPr>
          <a:xfrm>
            <a:off x="2009981" y="3087303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E8542-4BEB-4574-986A-8CBB5C080385}"/>
              </a:ext>
            </a:extLst>
          </p:cNvPr>
          <p:cNvSpPr/>
          <p:nvPr/>
        </p:nvSpPr>
        <p:spPr>
          <a:xfrm>
            <a:off x="2034690" y="1835488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red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7E8-330C-4090-A3B8-D96457F72BD1}"/>
              </a:ext>
            </a:extLst>
          </p:cNvPr>
          <p:cNvSpPr/>
          <p:nvPr/>
        </p:nvSpPr>
        <p:spPr>
          <a:xfrm>
            <a:off x="3461708" y="1835106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blue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B50C3C-2F82-4C7F-8832-03FDA1C80792}"/>
              </a:ext>
            </a:extLst>
          </p:cNvPr>
          <p:cNvSpPr/>
          <p:nvPr/>
        </p:nvSpPr>
        <p:spPr>
          <a:xfrm>
            <a:off x="4863445" y="1835106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+ 4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3F9E6F-32A6-4E08-A10C-481AA293EA17}"/>
              </a:ext>
            </a:extLst>
          </p:cNvPr>
          <p:cNvSpPr/>
          <p:nvPr/>
        </p:nvSpPr>
        <p:spPr>
          <a:xfrm>
            <a:off x="6304318" y="1835106"/>
            <a:ext cx="2964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red or blue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B83D51-50E0-4D45-A67F-011B1B8EEC6B}"/>
              </a:ext>
            </a:extLst>
          </p:cNvPr>
          <p:cNvSpPr/>
          <p:nvPr/>
        </p:nvSpPr>
        <p:spPr>
          <a:xfrm>
            <a:off x="4859317" y="2365698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– 22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9000B-7502-4F20-9A0F-40D591BC1A5D}"/>
              </a:ext>
            </a:extLst>
          </p:cNvPr>
          <p:cNvSpPr/>
          <p:nvPr/>
        </p:nvSpPr>
        <p:spPr>
          <a:xfrm>
            <a:off x="6535550" y="2365697"/>
            <a:ext cx="2964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green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B5D463-0F10-4900-9F51-C0ACEBCB07C0}"/>
              </a:ext>
            </a:extLst>
          </p:cNvPr>
          <p:cNvSpPr/>
          <p:nvPr/>
        </p:nvSpPr>
        <p:spPr>
          <a:xfrm>
            <a:off x="9902205" y="1027372"/>
            <a:ext cx="724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2768C0-8029-4EDE-B3FE-49B1DAE24C89}"/>
              </a:ext>
            </a:extLst>
          </p:cNvPr>
          <p:cNvSpPr/>
          <p:nvPr/>
        </p:nvSpPr>
        <p:spPr>
          <a:xfrm>
            <a:off x="1188333" y="5096777"/>
            <a:ext cx="3599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blue cubes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89CABD-1AD6-49A7-BFC0-1BA363569738}"/>
              </a:ext>
            </a:extLst>
          </p:cNvPr>
          <p:cNvSpPr/>
          <p:nvPr/>
        </p:nvSpPr>
        <p:spPr>
          <a:xfrm>
            <a:off x="1187050" y="5613572"/>
            <a:ext cx="3599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cubes altogether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941F626-1390-45CB-A8AE-0C043810DCC9}"/>
              </a:ext>
            </a:extLst>
          </p:cNvPr>
          <p:cNvCxnSpPr>
            <a:cxnSpLocks/>
          </p:cNvCxnSpPr>
          <p:nvPr/>
        </p:nvCxnSpPr>
        <p:spPr>
          <a:xfrm>
            <a:off x="4901848" y="570137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0CA3198-279A-45C7-AC33-BD0D6A668591}"/>
              </a:ext>
            </a:extLst>
          </p:cNvPr>
          <p:cNvCxnSpPr>
            <a:cxnSpLocks/>
          </p:cNvCxnSpPr>
          <p:nvPr/>
        </p:nvCxnSpPr>
        <p:spPr>
          <a:xfrm>
            <a:off x="6237782" y="570137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10576A-AEC0-4A3B-8C32-3B0D26E94CF1}"/>
              </a:ext>
            </a:extLst>
          </p:cNvPr>
          <p:cNvSpPr txBox="1"/>
          <p:nvPr/>
        </p:nvSpPr>
        <p:spPr>
          <a:xfrm>
            <a:off x="5103240" y="5172413"/>
            <a:ext cx="823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2331D2-8FFB-471F-8016-FB5F2561A961}"/>
              </a:ext>
            </a:extLst>
          </p:cNvPr>
          <p:cNvSpPr txBox="1"/>
          <p:nvPr/>
        </p:nvSpPr>
        <p:spPr>
          <a:xfrm>
            <a:off x="4866621" y="564875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AEB3C2-4688-4AA0-9794-34B089BA9441}"/>
              </a:ext>
            </a:extLst>
          </p:cNvPr>
          <p:cNvSpPr txBox="1"/>
          <p:nvPr/>
        </p:nvSpPr>
        <p:spPr>
          <a:xfrm>
            <a:off x="6223487" y="564284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4D66B4-DCA0-4351-81B2-99762F1BFB4B}"/>
              </a:ext>
            </a:extLst>
          </p:cNvPr>
          <p:cNvSpPr txBox="1"/>
          <p:nvPr/>
        </p:nvSpPr>
        <p:spPr>
          <a:xfrm>
            <a:off x="5780021" y="538916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63981623-1320-4EFA-9BA5-F98BCEDC8014}"/>
              </a:ext>
            </a:extLst>
          </p:cNvPr>
          <p:cNvSpPr/>
          <p:nvPr/>
        </p:nvSpPr>
        <p:spPr>
          <a:xfrm rot="16200000">
            <a:off x="5516780" y="467467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DB0D0C74-91E9-477D-BA89-D3156824D303}"/>
              </a:ext>
            </a:extLst>
          </p:cNvPr>
          <p:cNvSpPr/>
          <p:nvPr/>
        </p:nvSpPr>
        <p:spPr>
          <a:xfrm rot="5400000">
            <a:off x="5506493" y="56017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08F992-F2B2-4AE1-A13E-66C0B2DAF49C}"/>
              </a:ext>
            </a:extLst>
          </p:cNvPr>
          <p:cNvSpPr txBox="1"/>
          <p:nvPr/>
        </p:nvSpPr>
        <p:spPr>
          <a:xfrm>
            <a:off x="5637083" y="613717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F5E28F-8271-44AB-B715-73C1D3F4BA2A}"/>
              </a:ext>
            </a:extLst>
          </p:cNvPr>
          <p:cNvSpPr txBox="1"/>
          <p:nvPr/>
        </p:nvSpPr>
        <p:spPr>
          <a:xfrm>
            <a:off x="5637082" y="48428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1896CE-E4F1-4668-80B2-AE3339CFF5E4}"/>
              </a:ext>
            </a:extLst>
          </p:cNvPr>
          <p:cNvSpPr txBox="1"/>
          <p:nvPr/>
        </p:nvSpPr>
        <p:spPr>
          <a:xfrm>
            <a:off x="6222204" y="519680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DB7B50-986A-4091-AED7-F0A9E2932B8F}"/>
              </a:ext>
            </a:extLst>
          </p:cNvPr>
          <p:cNvGrpSpPr/>
          <p:nvPr/>
        </p:nvGrpSpPr>
        <p:grpSpPr>
          <a:xfrm>
            <a:off x="8979647" y="4036828"/>
            <a:ext cx="520276" cy="1076984"/>
            <a:chOff x="6374604" y="5349202"/>
            <a:chExt cx="520276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91A3AE-C09F-46D2-A5F9-DEB54A862A0F}"/>
                </a:ext>
              </a:extLst>
            </p:cNvPr>
            <p:cNvCxnSpPr>
              <a:cxnSpLocks/>
            </p:cNvCxnSpPr>
            <p:nvPr/>
          </p:nvCxnSpPr>
          <p:spPr>
            <a:xfrm>
              <a:off x="6390182" y="5853770"/>
              <a:ext cx="4452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E90BF9-8006-48E8-9B45-24DF688E30DD}"/>
                </a:ext>
              </a:extLst>
            </p:cNvPr>
            <p:cNvSpPr txBox="1"/>
            <p:nvPr/>
          </p:nvSpPr>
          <p:spPr>
            <a:xfrm>
              <a:off x="6375887" y="5795244"/>
              <a:ext cx="5189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1A0DB6-0BF4-4B2F-A006-1DF03D14372D}"/>
                </a:ext>
              </a:extLst>
            </p:cNvPr>
            <p:cNvSpPr txBox="1"/>
            <p:nvPr/>
          </p:nvSpPr>
          <p:spPr>
            <a:xfrm>
              <a:off x="6374604" y="5349202"/>
              <a:ext cx="5181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D05900-15E7-47B6-98AB-3927E2B57039}"/>
              </a:ext>
            </a:extLst>
          </p:cNvPr>
          <p:cNvGrpSpPr/>
          <p:nvPr/>
        </p:nvGrpSpPr>
        <p:grpSpPr>
          <a:xfrm>
            <a:off x="440714" y="1669818"/>
            <a:ext cx="425004" cy="944239"/>
            <a:chOff x="1669273" y="525397"/>
            <a:chExt cx="425004" cy="9442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706D253-A7F8-4F9C-B949-6578525BC8FD}"/>
                </a:ext>
              </a:extLst>
            </p:cNvPr>
            <p:cNvSpPr/>
            <p:nvPr/>
          </p:nvSpPr>
          <p:spPr>
            <a:xfrm>
              <a:off x="1669273" y="525397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FA3E675-BC63-4A8B-BF7A-07806BE260E8}"/>
                </a:ext>
              </a:extLst>
            </p:cNvPr>
            <p:cNvSpPr/>
            <p:nvPr/>
          </p:nvSpPr>
          <p:spPr>
            <a:xfrm>
              <a:off x="1669273" y="884861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9D70E7-52FE-4DE2-A7EB-42B07761F8F8}"/>
                </a:ext>
              </a:extLst>
            </p:cNvPr>
            <p:cNvCxnSpPr/>
            <p:nvPr/>
          </p:nvCxnSpPr>
          <p:spPr>
            <a:xfrm>
              <a:off x="1686242" y="1001611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58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2" grpId="0"/>
      <p:bldP spid="3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has a bag that contains 3 blue marbles and 5 red marbles only. What fraction of the marbles in the bag are blue?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14B93-F421-49B0-90FF-0F54802814FB}"/>
              </a:ext>
            </a:extLst>
          </p:cNvPr>
          <p:cNvSpPr/>
          <p:nvPr/>
        </p:nvSpPr>
        <p:spPr>
          <a:xfrm>
            <a:off x="56122" y="26408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adds one blue marble and one red marble to the bag.</a:t>
            </a:r>
          </a:p>
          <a:p>
            <a:r>
              <a:rPr lang="en-US" sz="3200" b="1" dirty="0"/>
              <a:t>What fraction of the marbles in the bag are blue now?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723B8D-AD93-4659-927C-C1CCFC42DD77}"/>
              </a:ext>
            </a:extLst>
          </p:cNvPr>
          <p:cNvSpPr/>
          <p:nvPr/>
        </p:nvSpPr>
        <p:spPr>
          <a:xfrm>
            <a:off x="1231331" y="1280444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blue marbles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771504-1539-4E9F-9FF6-9DB85F599B5A}"/>
              </a:ext>
            </a:extLst>
          </p:cNvPr>
          <p:cNvCxnSpPr>
            <a:cxnSpLocks/>
          </p:cNvCxnSpPr>
          <p:nvPr/>
        </p:nvCxnSpPr>
        <p:spPr>
          <a:xfrm>
            <a:off x="4966927" y="1779339"/>
            <a:ext cx="526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D34A9B1-DB9E-4FAB-BF1A-F0038B13A19A}"/>
              </a:ext>
            </a:extLst>
          </p:cNvPr>
          <p:cNvSpPr txBox="1"/>
          <p:nvPr/>
        </p:nvSpPr>
        <p:spPr>
          <a:xfrm>
            <a:off x="4988192" y="1250382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F3458-E26D-430E-909E-DE5945F0FADC}"/>
              </a:ext>
            </a:extLst>
          </p:cNvPr>
          <p:cNvSpPr txBox="1"/>
          <p:nvPr/>
        </p:nvSpPr>
        <p:spPr>
          <a:xfrm>
            <a:off x="4987331" y="1726720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EBD9C1-7261-4A9A-81C7-C12F5FAC6FD2}"/>
              </a:ext>
            </a:extLst>
          </p:cNvPr>
          <p:cNvSpPr/>
          <p:nvPr/>
        </p:nvSpPr>
        <p:spPr>
          <a:xfrm>
            <a:off x="1215348" y="1786971"/>
            <a:ext cx="377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marbles altogether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3100D-F656-4001-83F0-725DA71844CA}"/>
              </a:ext>
            </a:extLst>
          </p:cNvPr>
          <p:cNvSpPr/>
          <p:nvPr/>
        </p:nvSpPr>
        <p:spPr>
          <a:xfrm>
            <a:off x="1247314" y="3869166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blue marbles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8334E-3647-412F-9D18-F875C310C690}"/>
              </a:ext>
            </a:extLst>
          </p:cNvPr>
          <p:cNvSpPr/>
          <p:nvPr/>
        </p:nvSpPr>
        <p:spPr>
          <a:xfrm>
            <a:off x="1231331" y="4448263"/>
            <a:ext cx="3991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marbles altogether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BCD577-F630-456D-AB5A-10A010A09DA9}"/>
              </a:ext>
            </a:extLst>
          </p:cNvPr>
          <p:cNvSpPr/>
          <p:nvPr/>
        </p:nvSpPr>
        <p:spPr>
          <a:xfrm>
            <a:off x="3404724" y="2379377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blue marbles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AC5319-F3CB-46A5-99DD-CCC88E8C40E4}"/>
              </a:ext>
            </a:extLst>
          </p:cNvPr>
          <p:cNvSpPr/>
          <p:nvPr/>
        </p:nvSpPr>
        <p:spPr>
          <a:xfrm>
            <a:off x="6371940" y="2374571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red marbles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949FA4-57DF-4D91-9160-963F439DC1A1}"/>
              </a:ext>
            </a:extLst>
          </p:cNvPr>
          <p:cNvCxnSpPr>
            <a:cxnSpLocks/>
          </p:cNvCxnSpPr>
          <p:nvPr/>
        </p:nvCxnSpPr>
        <p:spPr>
          <a:xfrm>
            <a:off x="5335371" y="4499534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513A05-52C3-4D0D-97FC-BF2BF728A602}"/>
              </a:ext>
            </a:extLst>
          </p:cNvPr>
          <p:cNvCxnSpPr>
            <a:cxnSpLocks/>
          </p:cNvCxnSpPr>
          <p:nvPr/>
        </p:nvCxnSpPr>
        <p:spPr>
          <a:xfrm>
            <a:off x="6671305" y="4499534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3546D8-6E90-4DAA-B695-4FDC7618C012}"/>
              </a:ext>
            </a:extLst>
          </p:cNvPr>
          <p:cNvSpPr txBox="1"/>
          <p:nvPr/>
        </p:nvSpPr>
        <p:spPr>
          <a:xfrm>
            <a:off x="5528220" y="39705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87B580-EB43-48A0-ABC7-114AB732324D}"/>
              </a:ext>
            </a:extLst>
          </p:cNvPr>
          <p:cNvSpPr txBox="1"/>
          <p:nvPr/>
        </p:nvSpPr>
        <p:spPr>
          <a:xfrm>
            <a:off x="5300144" y="4446915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B288EB-8FFB-4D83-BFD7-A7B6C0256622}"/>
              </a:ext>
            </a:extLst>
          </p:cNvPr>
          <p:cNvSpPr txBox="1"/>
          <p:nvPr/>
        </p:nvSpPr>
        <p:spPr>
          <a:xfrm>
            <a:off x="6657010" y="4441008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DF4351-BABF-4C5C-B8B0-38C7CF072BE9}"/>
              </a:ext>
            </a:extLst>
          </p:cNvPr>
          <p:cNvSpPr txBox="1"/>
          <p:nvPr/>
        </p:nvSpPr>
        <p:spPr>
          <a:xfrm>
            <a:off x="6213544" y="41873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3A2D0A23-ADC2-4079-AD2F-07E6F72F2F94}"/>
              </a:ext>
            </a:extLst>
          </p:cNvPr>
          <p:cNvSpPr/>
          <p:nvPr/>
        </p:nvSpPr>
        <p:spPr>
          <a:xfrm rot="16200000">
            <a:off x="5950303" y="3472841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778656F-B124-42DB-899E-73811B8C0131}"/>
              </a:ext>
            </a:extLst>
          </p:cNvPr>
          <p:cNvSpPr/>
          <p:nvPr/>
        </p:nvSpPr>
        <p:spPr>
          <a:xfrm rot="5400000">
            <a:off x="5940016" y="439996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2AC471-7D25-4BD3-9CAE-C2E342256527}"/>
              </a:ext>
            </a:extLst>
          </p:cNvPr>
          <p:cNvSpPr txBox="1"/>
          <p:nvPr/>
        </p:nvSpPr>
        <p:spPr>
          <a:xfrm>
            <a:off x="6070606" y="493533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85A6FD-F572-4297-A007-B65063460D24}"/>
              </a:ext>
            </a:extLst>
          </p:cNvPr>
          <p:cNvSpPr txBox="1"/>
          <p:nvPr/>
        </p:nvSpPr>
        <p:spPr>
          <a:xfrm>
            <a:off x="6070605" y="36410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ABEB60-9A96-442F-A45A-06AFD0F9C2E3}"/>
              </a:ext>
            </a:extLst>
          </p:cNvPr>
          <p:cNvSpPr txBox="1"/>
          <p:nvPr/>
        </p:nvSpPr>
        <p:spPr>
          <a:xfrm>
            <a:off x="6655727" y="399496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108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had 36 sweets.</a:t>
            </a:r>
          </a:p>
          <a:p>
            <a:r>
              <a:rPr lang="en-US" sz="3200" b="1" dirty="0"/>
              <a:t>She ate      of them.</a:t>
            </a:r>
          </a:p>
          <a:p>
            <a:endParaRPr lang="en-US" sz="3200" b="1" dirty="0"/>
          </a:p>
          <a:p>
            <a:r>
              <a:rPr lang="en-US" sz="3200" b="1" dirty="0"/>
              <a:t>Ben had 40 sweets.</a:t>
            </a:r>
          </a:p>
          <a:p>
            <a:r>
              <a:rPr lang="en-US" sz="3200" b="1" dirty="0"/>
              <a:t>He ate      of them.</a:t>
            </a:r>
          </a:p>
          <a:p>
            <a:endParaRPr lang="en-US" sz="3200" b="1" dirty="0"/>
          </a:p>
          <a:p>
            <a:r>
              <a:rPr lang="en-US" sz="3200" b="1" dirty="0"/>
              <a:t>How many more sweets did Annie eat than Ben?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E51BD-EEBA-44EA-A47E-76F88623AB41}"/>
              </a:ext>
            </a:extLst>
          </p:cNvPr>
          <p:cNvSpPr/>
          <p:nvPr/>
        </p:nvSpPr>
        <p:spPr>
          <a:xfrm>
            <a:off x="1459723" y="37299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64E55-D68E-4D6C-9571-FFC65F0FB662}"/>
              </a:ext>
            </a:extLst>
          </p:cNvPr>
          <p:cNvSpPr/>
          <p:nvPr/>
        </p:nvSpPr>
        <p:spPr>
          <a:xfrm>
            <a:off x="1459723" y="73246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97941-80FB-4F21-9EBC-DD037D28EE28}"/>
              </a:ext>
            </a:extLst>
          </p:cNvPr>
          <p:cNvCxnSpPr/>
          <p:nvPr/>
        </p:nvCxnSpPr>
        <p:spPr>
          <a:xfrm>
            <a:off x="1476692" y="84921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D868239-DA59-4671-A66C-209FF78CAA84}"/>
              </a:ext>
            </a:extLst>
          </p:cNvPr>
          <p:cNvSpPr/>
          <p:nvPr/>
        </p:nvSpPr>
        <p:spPr>
          <a:xfrm>
            <a:off x="1302290" y="182159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77F9D7-EEF2-4DA0-B94B-DFD6C3F4AD44}"/>
              </a:ext>
            </a:extLst>
          </p:cNvPr>
          <p:cNvSpPr/>
          <p:nvPr/>
        </p:nvSpPr>
        <p:spPr>
          <a:xfrm>
            <a:off x="1302290" y="218106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FC1805-1A22-4026-A358-9F8E059218BB}"/>
              </a:ext>
            </a:extLst>
          </p:cNvPr>
          <p:cNvCxnSpPr/>
          <p:nvPr/>
        </p:nvCxnSpPr>
        <p:spPr>
          <a:xfrm>
            <a:off x="1319259" y="229781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5F70DE3-797F-42D4-AEDD-30218087E247}"/>
              </a:ext>
            </a:extLst>
          </p:cNvPr>
          <p:cNvSpPr/>
          <p:nvPr/>
        </p:nvSpPr>
        <p:spPr>
          <a:xfrm>
            <a:off x="4005374" y="147686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÷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24E69B-26F5-41EB-A6A2-FFC85ABB1FEC}"/>
              </a:ext>
            </a:extLst>
          </p:cNvPr>
          <p:cNvSpPr/>
          <p:nvPr/>
        </p:nvSpPr>
        <p:spPr>
          <a:xfrm>
            <a:off x="5390203" y="14768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2EDEC-2159-467A-A4FA-CDEBD15467CA}"/>
              </a:ext>
            </a:extLst>
          </p:cNvPr>
          <p:cNvSpPr/>
          <p:nvPr/>
        </p:nvSpPr>
        <p:spPr>
          <a:xfrm>
            <a:off x="4005374" y="6653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AE6122-F7B0-4587-9BE3-C6EE92FB54C0}"/>
              </a:ext>
            </a:extLst>
          </p:cNvPr>
          <p:cNvSpPr/>
          <p:nvPr/>
        </p:nvSpPr>
        <p:spPr>
          <a:xfrm>
            <a:off x="5390203" y="665383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CB6949-2FE5-41D1-8BAB-6F07B006BCD4}"/>
              </a:ext>
            </a:extLst>
          </p:cNvPr>
          <p:cNvSpPr/>
          <p:nvPr/>
        </p:nvSpPr>
        <p:spPr>
          <a:xfrm>
            <a:off x="4005374" y="177546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C6F09F-F3DA-4437-B220-94D37FA4452B}"/>
              </a:ext>
            </a:extLst>
          </p:cNvPr>
          <p:cNvSpPr/>
          <p:nvPr/>
        </p:nvSpPr>
        <p:spPr>
          <a:xfrm>
            <a:off x="5390203" y="177546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36E28-847A-48C7-8967-0CC3CE0EA196}"/>
              </a:ext>
            </a:extLst>
          </p:cNvPr>
          <p:cNvSpPr/>
          <p:nvPr/>
        </p:nvSpPr>
        <p:spPr>
          <a:xfrm>
            <a:off x="5227136" y="3529956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– 8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8A16D0-A941-4501-8D82-873DC72670C1}"/>
              </a:ext>
            </a:extLst>
          </p:cNvPr>
          <p:cNvSpPr/>
          <p:nvPr/>
        </p:nvSpPr>
        <p:spPr>
          <a:xfrm>
            <a:off x="6611965" y="352995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58E3F8-F48C-484B-A064-792C9DF64E5B}"/>
              </a:ext>
            </a:extLst>
          </p:cNvPr>
          <p:cNvSpPr/>
          <p:nvPr/>
        </p:nvSpPr>
        <p:spPr>
          <a:xfrm>
            <a:off x="8383615" y="2964230"/>
            <a:ext cx="304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sweets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EF29D1-67C0-4976-B890-6DC2C376112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66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has 90 bricks.</a:t>
            </a:r>
          </a:p>
          <a:p>
            <a:r>
              <a:rPr lang="en-US" sz="3200" b="1" dirty="0"/>
              <a:t>He uses      of them to build a tower.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Grace has 120 bricks.</a:t>
            </a:r>
          </a:p>
          <a:p>
            <a:r>
              <a:rPr lang="en-US" sz="3200" b="1" dirty="0"/>
              <a:t>She uses      of them to build a tower.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How many bricks are left over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1C3D16-B71D-4E98-9FB8-29DD887FE8AC}"/>
              </a:ext>
            </a:extLst>
          </p:cNvPr>
          <p:cNvSpPr/>
          <p:nvPr/>
        </p:nvSpPr>
        <p:spPr>
          <a:xfrm>
            <a:off x="1516873" y="37299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4EF8A6-E9F7-4B64-8A4A-869E3248F61C}"/>
              </a:ext>
            </a:extLst>
          </p:cNvPr>
          <p:cNvSpPr/>
          <p:nvPr/>
        </p:nvSpPr>
        <p:spPr>
          <a:xfrm>
            <a:off x="1516873" y="73246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9542CD-302F-4398-A1CF-AB23C41FF82B}"/>
              </a:ext>
            </a:extLst>
          </p:cNvPr>
          <p:cNvCxnSpPr/>
          <p:nvPr/>
        </p:nvCxnSpPr>
        <p:spPr>
          <a:xfrm>
            <a:off x="1533842" y="84921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C0C8540-54BD-4094-B005-22234B414D9D}"/>
              </a:ext>
            </a:extLst>
          </p:cNvPr>
          <p:cNvSpPr/>
          <p:nvPr/>
        </p:nvSpPr>
        <p:spPr>
          <a:xfrm>
            <a:off x="1689401" y="233304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BA85C1-BF6C-4DAD-9682-8810F9C3F496}"/>
              </a:ext>
            </a:extLst>
          </p:cNvPr>
          <p:cNvSpPr/>
          <p:nvPr/>
        </p:nvSpPr>
        <p:spPr>
          <a:xfrm>
            <a:off x="1689401" y="269250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7C3443-E1E3-49A2-AD7F-824F694E6BB9}"/>
              </a:ext>
            </a:extLst>
          </p:cNvPr>
          <p:cNvCxnSpPr/>
          <p:nvPr/>
        </p:nvCxnSpPr>
        <p:spPr>
          <a:xfrm>
            <a:off x="1706370" y="280925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CE2D4B8-7474-4E3C-A4FE-17FE69166EAE}"/>
              </a:ext>
            </a:extLst>
          </p:cNvPr>
          <p:cNvSpPr txBox="1"/>
          <p:nvPr/>
        </p:nvSpPr>
        <p:spPr>
          <a:xfrm>
            <a:off x="6857238" y="64230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59A8C3-3697-4539-9490-DCC7DB112264}"/>
              </a:ext>
            </a:extLst>
          </p:cNvPr>
          <p:cNvSpPr txBox="1"/>
          <p:nvPr/>
        </p:nvSpPr>
        <p:spPr>
          <a:xfrm>
            <a:off x="6382621" y="65536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C3CF55-EECA-4DC0-86E1-07FB5482C5E8}"/>
              </a:ext>
            </a:extLst>
          </p:cNvPr>
          <p:cNvCxnSpPr>
            <a:cxnSpLocks/>
          </p:cNvCxnSpPr>
          <p:nvPr/>
        </p:nvCxnSpPr>
        <p:spPr>
          <a:xfrm>
            <a:off x="6857238" y="70492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812E2B-0150-4609-8D01-AFDDA681A7C8}"/>
              </a:ext>
            </a:extLst>
          </p:cNvPr>
          <p:cNvCxnSpPr>
            <a:cxnSpLocks/>
          </p:cNvCxnSpPr>
          <p:nvPr/>
        </p:nvCxnSpPr>
        <p:spPr>
          <a:xfrm>
            <a:off x="6876190" y="7049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8904AB-6351-4E3A-8B4F-2587D1968EDE}"/>
              </a:ext>
            </a:extLst>
          </p:cNvPr>
          <p:cNvSpPr txBox="1"/>
          <p:nvPr/>
        </p:nvSpPr>
        <p:spPr>
          <a:xfrm>
            <a:off x="6857609" y="2046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B7FBA1-1EF7-4FE6-AA7B-17C7C8634B13}"/>
              </a:ext>
            </a:extLst>
          </p:cNvPr>
          <p:cNvSpPr txBox="1"/>
          <p:nvPr/>
        </p:nvSpPr>
        <p:spPr>
          <a:xfrm>
            <a:off x="7280615" y="2046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AC36D4-D04D-413A-8B56-EEC35B3B5AB6}"/>
              </a:ext>
            </a:extLst>
          </p:cNvPr>
          <p:cNvSpPr txBox="1"/>
          <p:nvPr/>
        </p:nvSpPr>
        <p:spPr>
          <a:xfrm>
            <a:off x="7150449" y="694334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9A4868-FFA1-452D-8F0F-AF2E6B5FB436}"/>
              </a:ext>
            </a:extLst>
          </p:cNvPr>
          <p:cNvGrpSpPr/>
          <p:nvPr/>
        </p:nvGrpSpPr>
        <p:grpSpPr>
          <a:xfrm>
            <a:off x="8065859" y="372997"/>
            <a:ext cx="1861800" cy="1405123"/>
            <a:chOff x="2248666" y="1937292"/>
            <a:chExt cx="1861800" cy="140512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CC6280-1423-47E4-9A77-66D0D0B511F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06FFCB0-ED38-4F46-819F-EBB0D6A1AA11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58DF97-04DE-4870-B03A-69554C7DCA8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9983CA5-B7C3-49E7-ADD4-B818F803DE9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ACF4B9F-8706-4D30-BA04-0CBBE1EBD2B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84DCD5D-BABD-457A-865E-043A7AA1D567}"/>
              </a:ext>
            </a:extLst>
          </p:cNvPr>
          <p:cNvSpPr txBox="1"/>
          <p:nvPr/>
        </p:nvSpPr>
        <p:spPr>
          <a:xfrm>
            <a:off x="8590221" y="11887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64E6D4-09DF-4804-A3E5-711768F004D7}"/>
              </a:ext>
            </a:extLst>
          </p:cNvPr>
          <p:cNvSpPr txBox="1"/>
          <p:nvPr/>
        </p:nvSpPr>
        <p:spPr>
          <a:xfrm>
            <a:off x="8951270" y="125569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B44203-B9DF-4020-9EF8-0E276CAF3DBE}"/>
              </a:ext>
            </a:extLst>
          </p:cNvPr>
          <p:cNvSpPr txBox="1"/>
          <p:nvPr/>
        </p:nvSpPr>
        <p:spPr>
          <a:xfrm>
            <a:off x="8517442" y="125569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86C399-7DAD-451B-8073-B5E2F27ADEBD}"/>
              </a:ext>
            </a:extLst>
          </p:cNvPr>
          <p:cNvSpPr txBox="1"/>
          <p:nvPr/>
        </p:nvSpPr>
        <p:spPr>
          <a:xfrm>
            <a:off x="10500562" y="35020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9FFBB6A-59F2-4627-A9F3-B9D543F7061D}"/>
              </a:ext>
            </a:extLst>
          </p:cNvPr>
          <p:cNvCxnSpPr>
            <a:cxnSpLocks/>
          </p:cNvCxnSpPr>
          <p:nvPr/>
        </p:nvCxnSpPr>
        <p:spPr>
          <a:xfrm flipV="1">
            <a:off x="10497774" y="4253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76F8F8-C190-48C5-AAD1-C8B32FFBC45A}"/>
              </a:ext>
            </a:extLst>
          </p:cNvPr>
          <p:cNvSpPr txBox="1"/>
          <p:nvPr/>
        </p:nvSpPr>
        <p:spPr>
          <a:xfrm>
            <a:off x="10577305" y="1645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A69D7B-CACC-4507-8375-F0C8F496D138}"/>
              </a:ext>
            </a:extLst>
          </p:cNvPr>
          <p:cNvSpPr txBox="1"/>
          <p:nvPr/>
        </p:nvSpPr>
        <p:spPr>
          <a:xfrm>
            <a:off x="10816385" y="382922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FA4F65-3179-47DB-84C7-00288C0624D0}"/>
              </a:ext>
            </a:extLst>
          </p:cNvPr>
          <p:cNvSpPr txBox="1"/>
          <p:nvPr/>
        </p:nvSpPr>
        <p:spPr>
          <a:xfrm>
            <a:off x="10492214" y="7948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0B532C-011F-4931-B0AF-05D479CB1C7A}"/>
              </a:ext>
            </a:extLst>
          </p:cNvPr>
          <p:cNvSpPr txBox="1"/>
          <p:nvPr/>
        </p:nvSpPr>
        <p:spPr>
          <a:xfrm>
            <a:off x="10041376" y="8189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B92FB1D-721E-4866-92D2-B4FAC48DD437}"/>
              </a:ext>
            </a:extLst>
          </p:cNvPr>
          <p:cNvCxnSpPr>
            <a:cxnSpLocks/>
          </p:cNvCxnSpPr>
          <p:nvPr/>
        </p:nvCxnSpPr>
        <p:spPr>
          <a:xfrm>
            <a:off x="10054186" y="13091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AAE2B9-0E52-4C38-B065-008FFE4E056B}"/>
              </a:ext>
            </a:extLst>
          </p:cNvPr>
          <p:cNvCxnSpPr>
            <a:cxnSpLocks/>
          </p:cNvCxnSpPr>
          <p:nvPr/>
        </p:nvCxnSpPr>
        <p:spPr>
          <a:xfrm>
            <a:off x="10054186" y="17519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29B9E98-FE51-4D0F-952C-5B9AB976DBA9}"/>
              </a:ext>
            </a:extLst>
          </p:cNvPr>
          <p:cNvSpPr txBox="1"/>
          <p:nvPr/>
        </p:nvSpPr>
        <p:spPr>
          <a:xfrm>
            <a:off x="10930243" y="12416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F75C2F-ADAE-45E8-A9F7-050F27657978}"/>
              </a:ext>
            </a:extLst>
          </p:cNvPr>
          <p:cNvSpPr txBox="1"/>
          <p:nvPr/>
        </p:nvSpPr>
        <p:spPr>
          <a:xfrm>
            <a:off x="10490357" y="12387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8E3FA0C-0903-4BDB-8296-5CCC4218A322}"/>
              </a:ext>
            </a:extLst>
          </p:cNvPr>
          <p:cNvSpPr/>
          <p:nvPr/>
        </p:nvSpPr>
        <p:spPr>
          <a:xfrm>
            <a:off x="554183" y="4497442"/>
            <a:ext cx="6596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Sam has 36 left over.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54597C2-A3E2-43C4-AEDD-2B66326E11E8}"/>
              </a:ext>
            </a:extLst>
          </p:cNvPr>
          <p:cNvSpPr/>
          <p:nvPr/>
        </p:nvSpPr>
        <p:spPr>
          <a:xfrm>
            <a:off x="6652315" y="2224480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÷ 6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3BAF77-A912-474F-BD3A-9A10A1736CA6}"/>
              </a:ext>
            </a:extLst>
          </p:cNvPr>
          <p:cNvSpPr/>
          <p:nvPr/>
        </p:nvSpPr>
        <p:spPr>
          <a:xfrm>
            <a:off x="8254120" y="2224479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38411C-66DB-4251-9413-A5F329178064}"/>
              </a:ext>
            </a:extLst>
          </p:cNvPr>
          <p:cNvSpPr/>
          <p:nvPr/>
        </p:nvSpPr>
        <p:spPr>
          <a:xfrm>
            <a:off x="6652315" y="2670837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x 5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ECAD3A-F8C1-465C-B854-1F921E2F26E9}"/>
              </a:ext>
            </a:extLst>
          </p:cNvPr>
          <p:cNvSpPr/>
          <p:nvPr/>
        </p:nvSpPr>
        <p:spPr>
          <a:xfrm>
            <a:off x="8059680" y="2670836"/>
            <a:ext cx="884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ED2CDE4-003E-43F1-9D8B-CC02B7B2F6E0}"/>
              </a:ext>
            </a:extLst>
          </p:cNvPr>
          <p:cNvSpPr/>
          <p:nvPr/>
        </p:nvSpPr>
        <p:spPr>
          <a:xfrm>
            <a:off x="6652315" y="3114414"/>
            <a:ext cx="213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– 100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2B8318C-A9AA-4918-9D45-C339A65C370D}"/>
              </a:ext>
            </a:extLst>
          </p:cNvPr>
          <p:cNvSpPr/>
          <p:nvPr/>
        </p:nvSpPr>
        <p:spPr>
          <a:xfrm>
            <a:off x="8648616" y="3114413"/>
            <a:ext cx="884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B27A66A-F6CA-402C-BC00-6BD920089D37}"/>
              </a:ext>
            </a:extLst>
          </p:cNvPr>
          <p:cNvSpPr/>
          <p:nvPr/>
        </p:nvSpPr>
        <p:spPr>
          <a:xfrm>
            <a:off x="554183" y="5020672"/>
            <a:ext cx="6596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Grace has 20 left over.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2FEE05-073D-4300-9327-3C394B553463}"/>
              </a:ext>
            </a:extLst>
          </p:cNvPr>
          <p:cNvSpPr/>
          <p:nvPr/>
        </p:nvSpPr>
        <p:spPr>
          <a:xfrm>
            <a:off x="558772" y="5525844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+ 20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61BD422-F7DA-4CF7-B84C-B792DAC5D2AB}"/>
              </a:ext>
            </a:extLst>
          </p:cNvPr>
          <p:cNvSpPr/>
          <p:nvPr/>
        </p:nvSpPr>
        <p:spPr>
          <a:xfrm>
            <a:off x="2187354" y="5523757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CBFBFEE-315F-42B2-9521-31E36C7B840B}"/>
              </a:ext>
            </a:extLst>
          </p:cNvPr>
          <p:cNvSpPr/>
          <p:nvPr/>
        </p:nvSpPr>
        <p:spPr>
          <a:xfrm>
            <a:off x="7256199" y="3938997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bricks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1B8AB9-64DE-47E1-85EF-A790FA0B6730}"/>
              </a:ext>
            </a:extLst>
          </p:cNvPr>
          <p:cNvGrpSpPr/>
          <p:nvPr/>
        </p:nvGrpSpPr>
        <p:grpSpPr>
          <a:xfrm>
            <a:off x="2147405" y="1019328"/>
            <a:ext cx="2295122" cy="944239"/>
            <a:chOff x="2147405" y="1019328"/>
            <a:chExt cx="2295122" cy="9442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FA94AF2-0091-4219-872B-964C29D45E10}"/>
                </a:ext>
              </a:extLst>
            </p:cNvPr>
            <p:cNvGrpSpPr/>
            <p:nvPr/>
          </p:nvGrpSpPr>
          <p:grpSpPr>
            <a:xfrm>
              <a:off x="2147405" y="1019328"/>
              <a:ext cx="425004" cy="944239"/>
              <a:chOff x="1669273" y="525397"/>
              <a:chExt cx="425004" cy="944239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3462CC2-69B4-486A-9F1D-414DDB4AB1A1}"/>
                  </a:ext>
                </a:extLst>
              </p:cNvPr>
              <p:cNvSpPr/>
              <p:nvPr/>
            </p:nvSpPr>
            <p:spPr>
              <a:xfrm>
                <a:off x="1669273" y="525397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FBD379C-968B-4367-8CB8-86B83ABB25CF}"/>
                  </a:ext>
                </a:extLst>
              </p:cNvPr>
              <p:cNvSpPr/>
              <p:nvPr/>
            </p:nvSpPr>
            <p:spPr>
              <a:xfrm>
                <a:off x="1669273" y="884861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CF9FFA5-24C8-41C4-8B64-383266433DBD}"/>
                  </a:ext>
                </a:extLst>
              </p:cNvPr>
              <p:cNvCxnSpPr/>
              <p:nvPr/>
            </p:nvCxnSpPr>
            <p:spPr>
              <a:xfrm>
                <a:off x="1686242" y="1001611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34C8C63-4FBA-4FFC-8856-7A955A429B64}"/>
                </a:ext>
              </a:extLst>
            </p:cNvPr>
            <p:cNvSpPr/>
            <p:nvPr/>
          </p:nvSpPr>
          <p:spPr>
            <a:xfrm>
              <a:off x="2548320" y="1185253"/>
              <a:ext cx="189420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of 90 = 36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A19BFE5-F8B9-41AA-9E2A-1C95ACE8A529}"/>
              </a:ext>
            </a:extLst>
          </p:cNvPr>
          <p:cNvGrpSpPr/>
          <p:nvPr/>
        </p:nvGrpSpPr>
        <p:grpSpPr>
          <a:xfrm>
            <a:off x="2164374" y="3036104"/>
            <a:ext cx="2532819" cy="944239"/>
            <a:chOff x="2147405" y="1019328"/>
            <a:chExt cx="2532819" cy="94423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6286310-38AA-407F-B246-FFBDEAB44872}"/>
                </a:ext>
              </a:extLst>
            </p:cNvPr>
            <p:cNvGrpSpPr/>
            <p:nvPr/>
          </p:nvGrpSpPr>
          <p:grpSpPr>
            <a:xfrm>
              <a:off x="2147405" y="1019328"/>
              <a:ext cx="425004" cy="944239"/>
              <a:chOff x="1669273" y="525397"/>
              <a:chExt cx="425004" cy="944239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58E0912-529F-4628-8A67-ABC62DD412BE}"/>
                  </a:ext>
                </a:extLst>
              </p:cNvPr>
              <p:cNvSpPr/>
              <p:nvPr/>
            </p:nvSpPr>
            <p:spPr>
              <a:xfrm>
                <a:off x="1669273" y="525397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9990D14-B7E7-4A32-9868-CFD93A538395}"/>
                  </a:ext>
                </a:extLst>
              </p:cNvPr>
              <p:cNvSpPr/>
              <p:nvPr/>
            </p:nvSpPr>
            <p:spPr>
              <a:xfrm>
                <a:off x="1669273" y="884861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FA8D7D8-C3C0-407F-AEDA-C5347A7B6256}"/>
                  </a:ext>
                </a:extLst>
              </p:cNvPr>
              <p:cNvCxnSpPr/>
              <p:nvPr/>
            </p:nvCxnSpPr>
            <p:spPr>
              <a:xfrm>
                <a:off x="1686242" y="1001611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5F2074-2EDC-4B7A-9539-280D078EDBE8}"/>
                </a:ext>
              </a:extLst>
            </p:cNvPr>
            <p:cNvSpPr/>
            <p:nvPr/>
          </p:nvSpPr>
          <p:spPr>
            <a:xfrm>
              <a:off x="2548320" y="1185253"/>
              <a:ext cx="21319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of 120 = 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9CAF0CC4-85B6-4109-BB4C-D174B1F954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03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9A8C0CD-37AF-4237-AF3F-6668863A4D31}"/>
              </a:ext>
            </a:extLst>
          </p:cNvPr>
          <p:cNvSpPr txBox="1"/>
          <p:nvPr/>
        </p:nvSpPr>
        <p:spPr>
          <a:xfrm>
            <a:off x="1283738" y="204860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EA841B-0410-4913-8D21-39B92C98B5C3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book has 276 pages. </a:t>
            </a:r>
          </a:p>
          <a:p>
            <a:r>
              <a:rPr lang="en-US" sz="3200" b="1" dirty="0"/>
              <a:t>Amina has read      of the book. </a:t>
            </a:r>
          </a:p>
          <a:p>
            <a:r>
              <a:rPr lang="en-US" sz="3200" b="1" dirty="0"/>
              <a:t>How many pages are left for Amina to read?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E98CF-3BF6-43B7-AE16-EC8E4638AC33}"/>
              </a:ext>
            </a:extLst>
          </p:cNvPr>
          <p:cNvSpPr/>
          <p:nvPr/>
        </p:nvSpPr>
        <p:spPr>
          <a:xfrm>
            <a:off x="2846231" y="37216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A9698-4AE8-4006-922E-B2117B0752E1}"/>
              </a:ext>
            </a:extLst>
          </p:cNvPr>
          <p:cNvSpPr/>
          <p:nvPr/>
        </p:nvSpPr>
        <p:spPr>
          <a:xfrm>
            <a:off x="2846231" y="73163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331E6-3B60-4A6B-92F8-6C914D0D369C}"/>
              </a:ext>
            </a:extLst>
          </p:cNvPr>
          <p:cNvCxnSpPr/>
          <p:nvPr/>
        </p:nvCxnSpPr>
        <p:spPr>
          <a:xfrm>
            <a:off x="2863200" y="84838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1285822-80B7-4700-95CD-1DF94404A33D}"/>
              </a:ext>
            </a:extLst>
          </p:cNvPr>
          <p:cNvSpPr/>
          <p:nvPr/>
        </p:nvSpPr>
        <p:spPr>
          <a:xfrm>
            <a:off x="809468" y="3502078"/>
            <a:ext cx="9936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0DAA8A-1854-41F0-A727-C0143CC857C3}"/>
              </a:ext>
            </a:extLst>
          </p:cNvPr>
          <p:cNvSpPr/>
          <p:nvPr/>
        </p:nvSpPr>
        <p:spPr>
          <a:xfrm>
            <a:off x="809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112807-EF0F-470D-AD5B-525681E2BDCA}"/>
              </a:ext>
            </a:extLst>
          </p:cNvPr>
          <p:cNvSpPr/>
          <p:nvPr/>
        </p:nvSpPr>
        <p:spPr>
          <a:xfrm>
            <a:off x="4121468" y="4036300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6868FA-03D1-4397-9641-41A5781D3DB2}"/>
              </a:ext>
            </a:extLst>
          </p:cNvPr>
          <p:cNvSpPr/>
          <p:nvPr/>
        </p:nvSpPr>
        <p:spPr>
          <a:xfrm>
            <a:off x="7433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40D-DF09-4914-AA6E-298F3520B56F}"/>
              </a:ext>
            </a:extLst>
          </p:cNvPr>
          <p:cNvSpPr txBox="1"/>
          <p:nvPr/>
        </p:nvSpPr>
        <p:spPr>
          <a:xfrm>
            <a:off x="809468" y="20604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0BDBD9-3EE3-4EC9-BE84-6670BA247F87}"/>
              </a:ext>
            </a:extLst>
          </p:cNvPr>
          <p:cNvCxnSpPr>
            <a:cxnSpLocks/>
          </p:cNvCxnSpPr>
          <p:nvPr/>
        </p:nvCxnSpPr>
        <p:spPr>
          <a:xfrm>
            <a:off x="1284085" y="21099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8CDD19-9240-4C8A-94BF-23ADB5B80648}"/>
              </a:ext>
            </a:extLst>
          </p:cNvPr>
          <p:cNvCxnSpPr>
            <a:cxnSpLocks/>
          </p:cNvCxnSpPr>
          <p:nvPr/>
        </p:nvCxnSpPr>
        <p:spPr>
          <a:xfrm>
            <a:off x="1303037" y="210999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F53917C-CD68-4CEF-A1E8-26F2B325CCFA}"/>
              </a:ext>
            </a:extLst>
          </p:cNvPr>
          <p:cNvSpPr txBox="1"/>
          <p:nvPr/>
        </p:nvSpPr>
        <p:spPr>
          <a:xfrm>
            <a:off x="1726044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2EBE4F-61DF-4F31-BEC4-644B62E5EC4B}"/>
              </a:ext>
            </a:extLst>
          </p:cNvPr>
          <p:cNvSpPr txBox="1"/>
          <p:nvPr/>
        </p:nvSpPr>
        <p:spPr>
          <a:xfrm>
            <a:off x="2149050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647FED-72CB-4CB5-9ADF-40B387B1D1F4}"/>
              </a:ext>
            </a:extLst>
          </p:cNvPr>
          <p:cNvSpPr txBox="1"/>
          <p:nvPr/>
        </p:nvSpPr>
        <p:spPr>
          <a:xfrm>
            <a:off x="5351570" y="53869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92 pages read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40FD3B-34E4-4895-AC0E-D00269A51406}"/>
              </a:ext>
            </a:extLst>
          </p:cNvPr>
          <p:cNvGrpSpPr/>
          <p:nvPr/>
        </p:nvGrpSpPr>
        <p:grpSpPr>
          <a:xfrm>
            <a:off x="4890336" y="1747146"/>
            <a:ext cx="1885498" cy="1414081"/>
            <a:chOff x="1371600" y="1941038"/>
            <a:chExt cx="1885498" cy="14140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0DCB31-87C0-49D3-AD96-D9E7E8C7FE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2 7 6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961155F-C3A5-4E1E-9871-5037992F85C8}"/>
                </a:ext>
              </a:extLst>
            </p:cNvPr>
            <p:cNvSpPr txBox="1"/>
            <p:nvPr/>
          </p:nvSpPr>
          <p:spPr>
            <a:xfrm>
              <a:off x="2271397" y="2373230"/>
              <a:ext cx="9857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FA5B87-DADF-4A8F-8849-29401BE56479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12317D5-C2A1-4F66-B749-845C11D7760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C460BE-A268-4548-AEF1-8008A0D2CF1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ABC89F7-71F6-42E2-AF9D-9E1E9946F9F9}"/>
              </a:ext>
            </a:extLst>
          </p:cNvPr>
          <p:cNvSpPr txBox="1"/>
          <p:nvPr/>
        </p:nvSpPr>
        <p:spPr>
          <a:xfrm>
            <a:off x="6218238" y="263261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1D0282-5E7F-48B1-957D-5CF02A86163B}"/>
              </a:ext>
            </a:extLst>
          </p:cNvPr>
          <p:cNvCxnSpPr>
            <a:cxnSpLocks/>
          </p:cNvCxnSpPr>
          <p:nvPr/>
        </p:nvCxnSpPr>
        <p:spPr>
          <a:xfrm flipV="1">
            <a:off x="5321495" y="18312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EEE0913-E3B6-4EAC-9B22-E88B8EC0EB7B}"/>
              </a:ext>
            </a:extLst>
          </p:cNvPr>
          <p:cNvSpPr txBox="1"/>
          <p:nvPr/>
        </p:nvSpPr>
        <p:spPr>
          <a:xfrm>
            <a:off x="5351570" y="15337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E9D139-8A4D-4265-B66D-ED540206F421}"/>
              </a:ext>
            </a:extLst>
          </p:cNvPr>
          <p:cNvSpPr txBox="1"/>
          <p:nvPr/>
        </p:nvSpPr>
        <p:spPr>
          <a:xfrm>
            <a:off x="5642805" y="17797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F13381-E436-496E-BFC4-66A5BEC84B72}"/>
              </a:ext>
            </a:extLst>
          </p:cNvPr>
          <p:cNvSpPr txBox="1"/>
          <p:nvPr/>
        </p:nvSpPr>
        <p:spPr>
          <a:xfrm>
            <a:off x="5757443" y="26392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7D5C07-868E-427E-80A8-9136A34EBF39}"/>
              </a:ext>
            </a:extLst>
          </p:cNvPr>
          <p:cNvSpPr txBox="1"/>
          <p:nvPr/>
        </p:nvSpPr>
        <p:spPr>
          <a:xfrm>
            <a:off x="5307289" y="26398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E561A1-058B-47D5-BA24-E19A2DE22E62}"/>
              </a:ext>
            </a:extLst>
          </p:cNvPr>
          <p:cNvSpPr txBox="1"/>
          <p:nvPr/>
        </p:nvSpPr>
        <p:spPr>
          <a:xfrm>
            <a:off x="7616284" y="1019923"/>
            <a:ext cx="192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184 pages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2BB382-B188-44BF-9E47-B2140A89CDB8}"/>
              </a:ext>
            </a:extLst>
          </p:cNvPr>
          <p:cNvGrpSpPr/>
          <p:nvPr/>
        </p:nvGrpSpPr>
        <p:grpSpPr>
          <a:xfrm>
            <a:off x="7543908" y="1764594"/>
            <a:ext cx="1861800" cy="1405123"/>
            <a:chOff x="2248666" y="1937292"/>
            <a:chExt cx="1861800" cy="14051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7A7D8-1EBF-4C10-A3BB-FEBF3CB6361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F56D32-7C49-4AE7-A000-B1123522219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B5EA75C-F14F-44DA-9D20-A527047B7B8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E8B7375-31FE-4114-B60E-4994A53845F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E7CFD5-2EFA-44C6-AB6B-FD8484D48B5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B0AF924-7129-409C-9519-240C227A0EE8}"/>
              </a:ext>
            </a:extLst>
          </p:cNvPr>
          <p:cNvSpPr txBox="1"/>
          <p:nvPr/>
        </p:nvSpPr>
        <p:spPr>
          <a:xfrm>
            <a:off x="8439023" y="265617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F8270F-0A5F-46CD-996D-9DDEF422470F}"/>
              </a:ext>
            </a:extLst>
          </p:cNvPr>
          <p:cNvSpPr txBox="1"/>
          <p:nvPr/>
        </p:nvSpPr>
        <p:spPr>
          <a:xfrm>
            <a:off x="7538205" y="2656171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8D3AF4-BF15-4AF9-B188-5D437770CB9B}"/>
              </a:ext>
            </a:extLst>
          </p:cNvPr>
          <p:cNvSpPr txBox="1"/>
          <p:nvPr/>
        </p:nvSpPr>
        <p:spPr>
          <a:xfrm>
            <a:off x="4798834" y="349899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276 pages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233AC7-D0D2-48E1-9FE3-98DA1CB52B7B}"/>
              </a:ext>
            </a:extLst>
          </p:cNvPr>
          <p:cNvSpPr txBox="1"/>
          <p:nvPr/>
        </p:nvSpPr>
        <p:spPr>
          <a:xfrm>
            <a:off x="1931401" y="4043733"/>
            <a:ext cx="154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read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FFA97F-F742-4D1B-AEB6-D3FADBE789F9}"/>
              </a:ext>
            </a:extLst>
          </p:cNvPr>
          <p:cNvSpPr txBox="1"/>
          <p:nvPr/>
        </p:nvSpPr>
        <p:spPr>
          <a:xfrm>
            <a:off x="7077020" y="507335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E8AFE92-31C0-4C8E-963A-B23016531534}"/>
              </a:ext>
            </a:extLst>
          </p:cNvPr>
          <p:cNvSpPr/>
          <p:nvPr/>
        </p:nvSpPr>
        <p:spPr>
          <a:xfrm rot="16200000">
            <a:off x="7239313" y="1460812"/>
            <a:ext cx="376583" cy="663572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DE50D0-E0EC-4C9E-AE50-C1E04BF3E5DA}"/>
              </a:ext>
            </a:extLst>
          </p:cNvPr>
          <p:cNvSpPr txBox="1"/>
          <p:nvPr/>
        </p:nvSpPr>
        <p:spPr>
          <a:xfrm>
            <a:off x="2698534" y="4043733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FAE68F-2E8A-489E-AB4D-E57CB0F4CE6C}"/>
              </a:ext>
            </a:extLst>
          </p:cNvPr>
          <p:cNvSpPr txBox="1"/>
          <p:nvPr/>
        </p:nvSpPr>
        <p:spPr>
          <a:xfrm>
            <a:off x="5541115" y="4048175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2D8640-0E17-47CD-87FB-4DDBCF08C609}"/>
              </a:ext>
            </a:extLst>
          </p:cNvPr>
          <p:cNvSpPr txBox="1"/>
          <p:nvPr/>
        </p:nvSpPr>
        <p:spPr>
          <a:xfrm>
            <a:off x="8770114" y="4054424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875469F-D9EA-486C-8B0B-88D8C233427B}"/>
              </a:ext>
            </a:extLst>
          </p:cNvPr>
          <p:cNvSpPr txBox="1"/>
          <p:nvPr/>
        </p:nvSpPr>
        <p:spPr>
          <a:xfrm>
            <a:off x="7031649" y="5441357"/>
            <a:ext cx="993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184</a:t>
            </a:r>
          </a:p>
        </p:txBody>
      </p:sp>
    </p:spTree>
    <p:extLst>
      <p:ext uri="{BB962C8B-B14F-4D97-AF65-F5344CB8AC3E}">
        <p14:creationId xmlns:p14="http://schemas.microsoft.com/office/powerpoint/2010/main" val="38973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8" grpId="0" animBg="1"/>
      <p:bldP spid="12" grpId="0" animBg="1"/>
      <p:bldP spid="13" grpId="0" animBg="1"/>
      <p:bldP spid="17" grpId="0"/>
      <p:bldP spid="20" grpId="0"/>
      <p:bldP spid="21" grpId="0"/>
      <p:bldP spid="23" grpId="0"/>
      <p:bldP spid="30" grpId="0"/>
      <p:bldP spid="32" grpId="0"/>
      <p:bldP spid="33" grpId="0"/>
      <p:bldP spid="34" grpId="0"/>
      <p:bldP spid="35" grpId="0"/>
      <p:bldP spid="36" grpId="0"/>
      <p:bldP spid="43" grpId="0"/>
      <p:bldP spid="44" grpId="0"/>
      <p:bldP spid="45" grpId="0"/>
      <p:bldP spid="46" grpId="0"/>
      <p:bldP spid="47" grpId="0"/>
      <p:bldP spid="7" grpId="0" animBg="1"/>
      <p:bldP spid="49" grpId="0"/>
      <p:bldP spid="51" grpId="0"/>
      <p:bldP spid="52" grpId="0"/>
      <p:bldP spid="5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6AAF429-65A6-4B76-B170-C2C3EF54B85A}"/>
              </a:ext>
            </a:extLst>
          </p:cNvPr>
          <p:cNvSpPr/>
          <p:nvPr/>
        </p:nvSpPr>
        <p:spPr>
          <a:xfrm rot="5400000">
            <a:off x="1311104" y="5346946"/>
            <a:ext cx="366378" cy="714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and Ben share a pizza with their Dad.</a:t>
            </a:r>
          </a:p>
          <a:p>
            <a:endParaRPr lang="en-US" sz="3200" b="1" dirty="0"/>
          </a:p>
          <a:p>
            <a:r>
              <a:rPr lang="en-US" sz="3200" b="1" dirty="0"/>
              <a:t>Sam ate      of the pizza. </a:t>
            </a:r>
          </a:p>
          <a:p>
            <a:endParaRPr lang="en-US" sz="3200" b="1" dirty="0"/>
          </a:p>
          <a:p>
            <a:r>
              <a:rPr lang="en-US" sz="3200" b="1" dirty="0"/>
              <a:t>Ben ate      of the pizza. </a:t>
            </a:r>
          </a:p>
          <a:p>
            <a:endParaRPr lang="en-US" sz="3200" b="1" dirty="0"/>
          </a:p>
          <a:p>
            <a:r>
              <a:rPr lang="en-US" sz="3200" b="1" dirty="0"/>
              <a:t>Dad ate the rest.</a:t>
            </a:r>
          </a:p>
          <a:p>
            <a:r>
              <a:rPr lang="en-US" sz="3200" b="1" dirty="0"/>
              <a:t>What fraction of the pizza did Dad eat?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B0CA4-C5E4-416F-A4D6-85E4340CE3F4}"/>
              </a:ext>
            </a:extLst>
          </p:cNvPr>
          <p:cNvSpPr/>
          <p:nvPr/>
        </p:nvSpPr>
        <p:spPr>
          <a:xfrm>
            <a:off x="1574023" y="84924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7E9CA6-E7B1-4FDD-A799-DCE57C841C8D}"/>
              </a:ext>
            </a:extLst>
          </p:cNvPr>
          <p:cNvSpPr/>
          <p:nvPr/>
        </p:nvSpPr>
        <p:spPr>
          <a:xfrm>
            <a:off x="1574023" y="120871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767AE6-931E-4EA8-AFB5-C0BE009C78CD}"/>
              </a:ext>
            </a:extLst>
          </p:cNvPr>
          <p:cNvCxnSpPr/>
          <p:nvPr/>
        </p:nvCxnSpPr>
        <p:spPr>
          <a:xfrm>
            <a:off x="1590992" y="132546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996DD69-5320-4418-9CE6-9C913F6ABF28}"/>
              </a:ext>
            </a:extLst>
          </p:cNvPr>
          <p:cNvSpPr/>
          <p:nvPr/>
        </p:nvSpPr>
        <p:spPr>
          <a:xfrm>
            <a:off x="1494293" y="185694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62CDB5-3D86-47FC-8383-9ECBFD34C55E}"/>
              </a:ext>
            </a:extLst>
          </p:cNvPr>
          <p:cNvSpPr/>
          <p:nvPr/>
        </p:nvSpPr>
        <p:spPr>
          <a:xfrm>
            <a:off x="1494293" y="221640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9FE47A-8B3D-4409-94D4-7334FCE043D6}"/>
              </a:ext>
            </a:extLst>
          </p:cNvPr>
          <p:cNvCxnSpPr/>
          <p:nvPr/>
        </p:nvCxnSpPr>
        <p:spPr>
          <a:xfrm>
            <a:off x="1511262" y="233315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54CDAE-B8B1-49DD-B502-C7E8CE03985D}"/>
              </a:ext>
            </a:extLst>
          </p:cNvPr>
          <p:cNvCxnSpPr>
            <a:cxnSpLocks/>
          </p:cNvCxnSpPr>
          <p:nvPr/>
        </p:nvCxnSpPr>
        <p:spPr>
          <a:xfrm>
            <a:off x="4244938" y="154098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0B534C-D85F-41D9-92C6-99F353CA6335}"/>
              </a:ext>
            </a:extLst>
          </p:cNvPr>
          <p:cNvCxnSpPr>
            <a:cxnSpLocks/>
          </p:cNvCxnSpPr>
          <p:nvPr/>
        </p:nvCxnSpPr>
        <p:spPr>
          <a:xfrm>
            <a:off x="5124168" y="154098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4AB5CCE-4515-4A09-892A-F2964814D3F6}"/>
              </a:ext>
            </a:extLst>
          </p:cNvPr>
          <p:cNvSpPr txBox="1"/>
          <p:nvPr/>
        </p:nvSpPr>
        <p:spPr>
          <a:xfrm>
            <a:off x="4207565" y="10331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3BBDFF-B0C0-4744-B4C9-299B0FDF6224}"/>
              </a:ext>
            </a:extLst>
          </p:cNvPr>
          <p:cNvSpPr txBox="1"/>
          <p:nvPr/>
        </p:nvSpPr>
        <p:spPr>
          <a:xfrm>
            <a:off x="4218131" y="14791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0092E-BB7D-4983-9C8B-81084AE10DBA}"/>
              </a:ext>
            </a:extLst>
          </p:cNvPr>
          <p:cNvSpPr txBox="1"/>
          <p:nvPr/>
        </p:nvSpPr>
        <p:spPr>
          <a:xfrm>
            <a:off x="5104711" y="147918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2B98A3-325B-4C05-A315-56B15CED6532}"/>
              </a:ext>
            </a:extLst>
          </p:cNvPr>
          <p:cNvSpPr txBox="1"/>
          <p:nvPr/>
        </p:nvSpPr>
        <p:spPr>
          <a:xfrm>
            <a:off x="4677125" y="12255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8B03EF3F-3407-4F22-92C1-4AA4F3419D5C}"/>
              </a:ext>
            </a:extLst>
          </p:cNvPr>
          <p:cNvSpPr/>
          <p:nvPr/>
        </p:nvSpPr>
        <p:spPr>
          <a:xfrm rot="16200000">
            <a:off x="4495926" y="62492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F417327C-D0B5-4FEE-9B01-EE13C69A458C}"/>
              </a:ext>
            </a:extLst>
          </p:cNvPr>
          <p:cNvSpPr/>
          <p:nvPr/>
        </p:nvSpPr>
        <p:spPr>
          <a:xfrm rot="5400000">
            <a:off x="4485638" y="155857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C482B6-74A5-46F7-AEA4-E77F03C7BACA}"/>
              </a:ext>
            </a:extLst>
          </p:cNvPr>
          <p:cNvSpPr txBox="1"/>
          <p:nvPr/>
        </p:nvSpPr>
        <p:spPr>
          <a:xfrm>
            <a:off x="4603668" y="19800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452D7D-A343-4E07-88C9-2F70AC2F06D9}"/>
              </a:ext>
            </a:extLst>
          </p:cNvPr>
          <p:cNvSpPr txBox="1"/>
          <p:nvPr/>
        </p:nvSpPr>
        <p:spPr>
          <a:xfrm>
            <a:off x="4589079" y="67920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3D252A-7360-4B79-9C7E-E5FFFA451380}"/>
              </a:ext>
            </a:extLst>
          </p:cNvPr>
          <p:cNvSpPr txBox="1"/>
          <p:nvPr/>
        </p:nvSpPr>
        <p:spPr>
          <a:xfrm>
            <a:off x="5094112" y="103314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48E94-1C9F-4176-B3C3-0921CEF537DE}"/>
              </a:ext>
            </a:extLst>
          </p:cNvPr>
          <p:cNvSpPr/>
          <p:nvPr/>
        </p:nvSpPr>
        <p:spPr>
          <a:xfrm rot="5400000">
            <a:off x="762242" y="5532105"/>
            <a:ext cx="366378" cy="3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B17401-AA6F-44C1-A3FA-93CB4F7F4DB8}"/>
              </a:ext>
            </a:extLst>
          </p:cNvPr>
          <p:cNvSpPr/>
          <p:nvPr/>
        </p:nvSpPr>
        <p:spPr>
          <a:xfrm rot="5400000">
            <a:off x="2205429" y="5172081"/>
            <a:ext cx="366378" cy="10743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6C8EE3-6C55-4AA6-816B-90081E2B5488}"/>
              </a:ext>
            </a:extLst>
          </p:cNvPr>
          <p:cNvGrpSpPr/>
          <p:nvPr/>
        </p:nvGrpSpPr>
        <p:grpSpPr>
          <a:xfrm rot="5400000">
            <a:off x="1672239" y="4617829"/>
            <a:ext cx="363515" cy="2165081"/>
            <a:chOff x="4331132" y="1021900"/>
            <a:chExt cx="363515" cy="216508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2FDF38D-7326-4799-8F66-55CC334BFF84}"/>
                </a:ext>
              </a:extLst>
            </p:cNvPr>
            <p:cNvGrpSpPr/>
            <p:nvPr/>
          </p:nvGrpSpPr>
          <p:grpSpPr>
            <a:xfrm>
              <a:off x="4331132" y="1026981"/>
              <a:ext cx="360000" cy="2160000"/>
              <a:chOff x="4332644" y="3429000"/>
              <a:chExt cx="360000" cy="216000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0088569-BF34-4600-A8F6-4727813232EB}"/>
                  </a:ext>
                </a:extLst>
              </p:cNvPr>
              <p:cNvSpPr/>
              <p:nvPr/>
            </p:nvSpPr>
            <p:spPr>
              <a:xfrm>
                <a:off x="4332644" y="34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D4E8590-89C0-482A-9117-8C3AE7552C4E}"/>
                  </a:ext>
                </a:extLst>
              </p:cNvPr>
              <p:cNvSpPr/>
              <p:nvPr/>
            </p:nvSpPr>
            <p:spPr>
              <a:xfrm>
                <a:off x="4332644" y="378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10C866B-7A7E-455E-97C4-7C75A9BC4C83}"/>
                  </a:ext>
                </a:extLst>
              </p:cNvPr>
              <p:cNvSpPr/>
              <p:nvPr/>
            </p:nvSpPr>
            <p:spPr>
              <a:xfrm>
                <a:off x="4332644" y="414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2AC95A6-DCEE-4913-A175-32D1377CB468}"/>
                  </a:ext>
                </a:extLst>
              </p:cNvPr>
              <p:cNvSpPr/>
              <p:nvPr/>
            </p:nvSpPr>
            <p:spPr>
              <a:xfrm>
                <a:off x="4332644" y="450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9ABDF66-B9A4-41C5-AFEA-79DDCB6B0EF8}"/>
                  </a:ext>
                </a:extLst>
              </p:cNvPr>
              <p:cNvSpPr/>
              <p:nvPr/>
            </p:nvSpPr>
            <p:spPr>
              <a:xfrm>
                <a:off x="4332644" y="486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346F763-FC9C-4615-B539-0C74ACF7484D}"/>
                  </a:ext>
                </a:extLst>
              </p:cNvPr>
              <p:cNvSpPr/>
              <p:nvPr/>
            </p:nvSpPr>
            <p:spPr>
              <a:xfrm>
                <a:off x="4332644" y="52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3353BD-1C09-4C01-AFC5-D19391BBC260}"/>
                </a:ext>
              </a:extLst>
            </p:cNvPr>
            <p:cNvSpPr/>
            <p:nvPr/>
          </p:nvSpPr>
          <p:spPr>
            <a:xfrm>
              <a:off x="4334647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6AD1D5C-940C-4235-A6AA-1AFA5BFBB755}"/>
              </a:ext>
            </a:extLst>
          </p:cNvPr>
          <p:cNvCxnSpPr>
            <a:cxnSpLocks/>
          </p:cNvCxnSpPr>
          <p:nvPr/>
        </p:nvCxnSpPr>
        <p:spPr>
          <a:xfrm>
            <a:off x="6827808" y="379710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1985345-482B-4D63-B86B-2A4DD961430A}"/>
              </a:ext>
            </a:extLst>
          </p:cNvPr>
          <p:cNvCxnSpPr>
            <a:cxnSpLocks/>
          </p:cNvCxnSpPr>
          <p:nvPr/>
        </p:nvCxnSpPr>
        <p:spPr>
          <a:xfrm>
            <a:off x="7707038" y="3797109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5AE39FB-462E-4AE2-96AF-D68F73ECF4D6}"/>
              </a:ext>
            </a:extLst>
          </p:cNvPr>
          <p:cNvSpPr txBox="1"/>
          <p:nvPr/>
        </p:nvSpPr>
        <p:spPr>
          <a:xfrm>
            <a:off x="6790435" y="32892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0375B8-7E2D-45F2-8218-ECE266027C69}"/>
              </a:ext>
            </a:extLst>
          </p:cNvPr>
          <p:cNvSpPr txBox="1"/>
          <p:nvPr/>
        </p:nvSpPr>
        <p:spPr>
          <a:xfrm>
            <a:off x="6801001" y="373531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B65B0-5F9A-4534-997A-174945D53E58}"/>
              </a:ext>
            </a:extLst>
          </p:cNvPr>
          <p:cNvSpPr txBox="1"/>
          <p:nvPr/>
        </p:nvSpPr>
        <p:spPr>
          <a:xfrm>
            <a:off x="7687581" y="3735317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702821-B9CE-4684-B2EB-ABBA8CDC4A9D}"/>
              </a:ext>
            </a:extLst>
          </p:cNvPr>
          <p:cNvSpPr txBox="1"/>
          <p:nvPr/>
        </p:nvSpPr>
        <p:spPr>
          <a:xfrm>
            <a:off x="7259995" y="348163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7EADEF2-87B8-4093-A914-259A040D9872}"/>
              </a:ext>
            </a:extLst>
          </p:cNvPr>
          <p:cNvSpPr/>
          <p:nvPr/>
        </p:nvSpPr>
        <p:spPr>
          <a:xfrm rot="16200000">
            <a:off x="7078796" y="2881049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59884CAE-0967-4100-9340-402DA4AC2379}"/>
              </a:ext>
            </a:extLst>
          </p:cNvPr>
          <p:cNvSpPr/>
          <p:nvPr/>
        </p:nvSpPr>
        <p:spPr>
          <a:xfrm rot="5400000">
            <a:off x="7068508" y="3814703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4DAA62-0414-4443-A8B5-B4F0A2BE6A46}"/>
              </a:ext>
            </a:extLst>
          </p:cNvPr>
          <p:cNvSpPr txBox="1"/>
          <p:nvPr/>
        </p:nvSpPr>
        <p:spPr>
          <a:xfrm>
            <a:off x="7186538" y="42361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956FDF-A37F-421F-8179-19FE875E1D27}"/>
              </a:ext>
            </a:extLst>
          </p:cNvPr>
          <p:cNvSpPr txBox="1"/>
          <p:nvPr/>
        </p:nvSpPr>
        <p:spPr>
          <a:xfrm>
            <a:off x="7171949" y="2935335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938811-0DC1-40E0-8E60-5FC3F09764B4}"/>
              </a:ext>
            </a:extLst>
          </p:cNvPr>
          <p:cNvSpPr txBox="1"/>
          <p:nvPr/>
        </p:nvSpPr>
        <p:spPr>
          <a:xfrm>
            <a:off x="7676982" y="328927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9E90E7-4047-49B1-BFED-F5A94F5E95C4}"/>
              </a:ext>
            </a:extLst>
          </p:cNvPr>
          <p:cNvGrpSpPr/>
          <p:nvPr/>
        </p:nvGrpSpPr>
        <p:grpSpPr>
          <a:xfrm>
            <a:off x="4322750" y="5189399"/>
            <a:ext cx="532658" cy="1107280"/>
            <a:chOff x="2443672" y="2786991"/>
            <a:chExt cx="532658" cy="110728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DE9C5AC-149E-420A-A9BB-6DC9A1D4BE0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251D8F-3B98-494D-907D-843C97A23D1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57930E6-4D2F-46E7-AA57-69538FBC8DC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5D3E71C-1AE6-4057-B49D-843A69BED1B1}"/>
              </a:ext>
            </a:extLst>
          </p:cNvPr>
          <p:cNvSpPr txBox="1"/>
          <p:nvPr/>
        </p:nvSpPr>
        <p:spPr>
          <a:xfrm>
            <a:off x="4926609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F9B18C-8E33-4C0F-99EB-7BA4C171B25B}"/>
              </a:ext>
            </a:extLst>
          </p:cNvPr>
          <p:cNvGrpSpPr/>
          <p:nvPr/>
        </p:nvGrpSpPr>
        <p:grpSpPr>
          <a:xfrm>
            <a:off x="5473708" y="5189399"/>
            <a:ext cx="532658" cy="1107280"/>
            <a:chOff x="2443672" y="2786991"/>
            <a:chExt cx="532658" cy="110728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AFF787E-F0C7-493A-A932-8C10FB14122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1BECAFC-6EAE-4A51-9B2F-4C1FD798C66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471F94-4FAA-4480-83B8-C6250DA1DE87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F1E5614-B590-452A-A4A1-642DCA12BDCC}"/>
              </a:ext>
            </a:extLst>
          </p:cNvPr>
          <p:cNvSpPr txBox="1"/>
          <p:nvPr/>
        </p:nvSpPr>
        <p:spPr>
          <a:xfrm>
            <a:off x="6078176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6786528-01FD-459B-8B2A-56F59018F9BD}"/>
              </a:ext>
            </a:extLst>
          </p:cNvPr>
          <p:cNvGrpSpPr/>
          <p:nvPr/>
        </p:nvGrpSpPr>
        <p:grpSpPr>
          <a:xfrm>
            <a:off x="6597172" y="5189399"/>
            <a:ext cx="532658" cy="1107280"/>
            <a:chOff x="2443672" y="2786991"/>
            <a:chExt cx="532658" cy="110728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18C8377-AC3A-4AEB-B5FA-3E8ED78471F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8DEC3B-B344-4953-A36C-4935B3C2C756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E17740A-986C-4668-9B5C-E8C0EAEC49B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48335B0-79C9-4695-A5FB-869C97816E32}"/>
              </a:ext>
            </a:extLst>
          </p:cNvPr>
          <p:cNvGrpSpPr/>
          <p:nvPr/>
        </p:nvGrpSpPr>
        <p:grpSpPr>
          <a:xfrm>
            <a:off x="3196131" y="5189399"/>
            <a:ext cx="532658" cy="1107280"/>
            <a:chOff x="2443672" y="2786991"/>
            <a:chExt cx="532658" cy="110728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871C106-3571-4BDA-A8D2-D58CC5DAA37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0C6F474-2FF3-425E-96BC-1BFDFC92CCDD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F50CE34-8633-4366-8842-984FC92C72F8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CAEC102-4E23-496B-9DD3-E181E62FB523}"/>
              </a:ext>
            </a:extLst>
          </p:cNvPr>
          <p:cNvSpPr txBox="1"/>
          <p:nvPr/>
        </p:nvSpPr>
        <p:spPr>
          <a:xfrm>
            <a:off x="3799990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23F0B9-BE26-410F-8FD2-6369A7C326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0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 animBg="1"/>
      <p:bldP spid="22" grpId="0" animBg="1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8" grpId="0"/>
      <p:bldP spid="54" grpId="0"/>
      <p:bldP spid="6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AAB11-A5BF-4699-9607-6FA0FE60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finding a fraction of a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AA4F3-C935-4AC7-9763-620FB43AD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3703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169BD6-6ACC-4F37-B613-962239D81D1B}"/>
              </a:ext>
            </a:extLst>
          </p:cNvPr>
          <p:cNvSpPr/>
          <p:nvPr/>
        </p:nvSpPr>
        <p:spPr>
          <a:xfrm>
            <a:off x="56122" y="50000"/>
            <a:ext cx="11831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did a survey of what time people get up on a Sunday morning. This table shows her results for 150 people.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05EE9-A033-4020-8C3A-BAEEE05D10A3}"/>
              </a:ext>
            </a:extLst>
          </p:cNvPr>
          <p:cNvSpPr/>
          <p:nvPr/>
        </p:nvSpPr>
        <p:spPr>
          <a:xfrm>
            <a:off x="6227383" y="1413063"/>
            <a:ext cx="543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says, ‘Two-thirds of the 150 people in the survey get up before 9am.’ Amy is correct. Explain how you know.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2F32C1-688A-4E13-8987-955867E67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68" y="1211464"/>
            <a:ext cx="5438007" cy="35819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041C95-EE3D-4187-A485-CD1BF0DBCB84}"/>
              </a:ext>
            </a:extLst>
          </p:cNvPr>
          <p:cNvSpPr/>
          <p:nvPr/>
        </p:nvSpPr>
        <p:spPr>
          <a:xfrm>
            <a:off x="465548" y="1828800"/>
            <a:ext cx="5343331" cy="1756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2298B-87BE-4415-9126-626FDCDD1867}"/>
              </a:ext>
            </a:extLst>
          </p:cNvPr>
          <p:cNvSpPr txBox="1"/>
          <p:nvPr/>
        </p:nvSpPr>
        <p:spPr>
          <a:xfrm>
            <a:off x="6562105" y="379563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A823F-546F-4198-85CF-741FEC2D0121}"/>
              </a:ext>
            </a:extLst>
          </p:cNvPr>
          <p:cNvSpPr txBox="1"/>
          <p:nvPr/>
        </p:nvSpPr>
        <p:spPr>
          <a:xfrm>
            <a:off x="6553757" y="424839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4EBD3-35AD-4DB3-9F88-597ABBCE6FF0}"/>
              </a:ext>
            </a:extLst>
          </p:cNvPr>
          <p:cNvSpPr txBox="1"/>
          <p:nvPr/>
        </p:nvSpPr>
        <p:spPr>
          <a:xfrm>
            <a:off x="6102919" y="426440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B8C1E6-1938-420E-9B2F-F33F113551E4}"/>
              </a:ext>
            </a:extLst>
          </p:cNvPr>
          <p:cNvCxnSpPr>
            <a:cxnSpLocks/>
          </p:cNvCxnSpPr>
          <p:nvPr/>
        </p:nvCxnSpPr>
        <p:spPr>
          <a:xfrm>
            <a:off x="6115729" y="47545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7CB7D9-E897-45FD-95FE-3E46D4310B4B}"/>
              </a:ext>
            </a:extLst>
          </p:cNvPr>
          <p:cNvCxnSpPr>
            <a:cxnSpLocks/>
          </p:cNvCxnSpPr>
          <p:nvPr/>
        </p:nvCxnSpPr>
        <p:spPr>
          <a:xfrm>
            <a:off x="6115417" y="564406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40ADE1-5D3C-4CF2-BAED-CABA2680B049}"/>
              </a:ext>
            </a:extLst>
          </p:cNvPr>
          <p:cNvSpPr txBox="1"/>
          <p:nvPr/>
        </p:nvSpPr>
        <p:spPr>
          <a:xfrm>
            <a:off x="6991786" y="468712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7C333-F3E8-4BFE-A747-6F3F035B0E57}"/>
              </a:ext>
            </a:extLst>
          </p:cNvPr>
          <p:cNvSpPr txBox="1"/>
          <p:nvPr/>
        </p:nvSpPr>
        <p:spPr>
          <a:xfrm>
            <a:off x="6551900" y="468417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6B802-834D-43F7-AB17-56673B7298E7}"/>
              </a:ext>
            </a:extLst>
          </p:cNvPr>
          <p:cNvSpPr txBox="1"/>
          <p:nvPr/>
        </p:nvSpPr>
        <p:spPr>
          <a:xfrm>
            <a:off x="6647697" y="358502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3D5D92-CD6E-4C38-87DC-383F768790BF}"/>
              </a:ext>
            </a:extLst>
          </p:cNvPr>
          <p:cNvSpPr txBox="1"/>
          <p:nvPr/>
        </p:nvSpPr>
        <p:spPr>
          <a:xfrm>
            <a:off x="6547595" y="513446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82E7D7-AF53-4FA9-9D3F-C9E92B13B4B9}"/>
              </a:ext>
            </a:extLst>
          </p:cNvPr>
          <p:cNvSpPr txBox="1"/>
          <p:nvPr/>
        </p:nvSpPr>
        <p:spPr>
          <a:xfrm>
            <a:off x="6096757" y="515047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990FA3-58CD-46B2-A7CF-7A86F0FA07DB}"/>
              </a:ext>
            </a:extLst>
          </p:cNvPr>
          <p:cNvSpPr txBox="1"/>
          <p:nvPr/>
        </p:nvSpPr>
        <p:spPr>
          <a:xfrm>
            <a:off x="6987383" y="557475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5667E0-994A-4FBE-8BD3-6AC8CE60201C}"/>
              </a:ext>
            </a:extLst>
          </p:cNvPr>
          <p:cNvSpPr txBox="1"/>
          <p:nvPr/>
        </p:nvSpPr>
        <p:spPr>
          <a:xfrm>
            <a:off x="6102627" y="557180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05682C-A0E0-4407-A811-0915207B6133}"/>
              </a:ext>
            </a:extLst>
          </p:cNvPr>
          <p:cNvSpPr txBox="1"/>
          <p:nvPr/>
        </p:nvSpPr>
        <p:spPr>
          <a:xfrm>
            <a:off x="6611159" y="4521416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3BA5DD-F42B-4C87-B8E7-B75F7FC928B2}"/>
              </a:ext>
            </a:extLst>
          </p:cNvPr>
          <p:cNvGrpSpPr/>
          <p:nvPr/>
        </p:nvGrpSpPr>
        <p:grpSpPr>
          <a:xfrm>
            <a:off x="7940650" y="3795636"/>
            <a:ext cx="3190869" cy="1079473"/>
            <a:chOff x="771532" y="4999650"/>
            <a:chExt cx="3190869" cy="107947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06A4144-7CA0-4183-9B18-B510BB92E434}"/>
                </a:ext>
              </a:extLst>
            </p:cNvPr>
            <p:cNvGrpSpPr/>
            <p:nvPr/>
          </p:nvGrpSpPr>
          <p:grpSpPr>
            <a:xfrm>
              <a:off x="771532" y="4999650"/>
              <a:ext cx="508835" cy="1079473"/>
              <a:chOff x="5204774" y="3295747"/>
              <a:chExt cx="508835" cy="1079473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33DC575-DCCE-46DF-985E-923EB59FA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49113E-EFB8-47DD-BAF8-7EBC104866C6}"/>
                  </a:ext>
                </a:extLst>
              </p:cNvPr>
              <p:cNvSpPr txBox="1"/>
              <p:nvPr/>
            </p:nvSpPr>
            <p:spPr>
              <a:xfrm>
                <a:off x="5204774" y="3744278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052C3B1-291D-4E05-8BCE-4704CC5F7F69}"/>
                  </a:ext>
                </a:extLst>
              </p:cNvPr>
              <p:cNvSpPr txBox="1"/>
              <p:nvPr/>
            </p:nvSpPr>
            <p:spPr>
              <a:xfrm>
                <a:off x="5211371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A39043-D265-4EA4-9A4F-A943FBB8CF44}"/>
                </a:ext>
              </a:extLst>
            </p:cNvPr>
            <p:cNvSpPr txBox="1"/>
            <p:nvPr/>
          </p:nvSpPr>
          <p:spPr>
            <a:xfrm>
              <a:off x="1264129" y="5194888"/>
              <a:ext cx="26982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150 =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3D76F28-34D6-47E0-9805-1A7CAF3B9200}"/>
              </a:ext>
            </a:extLst>
          </p:cNvPr>
          <p:cNvSpPr txBox="1"/>
          <p:nvPr/>
        </p:nvSpPr>
        <p:spPr>
          <a:xfrm>
            <a:off x="10566400" y="3990874"/>
            <a:ext cx="1340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4DDAB2-12E3-4BD3-906B-104218E59393}"/>
              </a:ext>
            </a:extLst>
          </p:cNvPr>
          <p:cNvSpPr/>
          <p:nvPr/>
        </p:nvSpPr>
        <p:spPr>
          <a:xfrm>
            <a:off x="8711797" y="4754554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79E7B0-FA0E-48FA-BDD5-7FB7DA772ED1}"/>
              </a:ext>
            </a:extLst>
          </p:cNvPr>
          <p:cNvSpPr/>
          <p:nvPr/>
        </p:nvSpPr>
        <p:spPr>
          <a:xfrm>
            <a:off x="10309848" y="4754553"/>
            <a:ext cx="832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B7199D-01FB-46C3-A39D-8BFE3A54D7EB}"/>
              </a:ext>
            </a:extLst>
          </p:cNvPr>
          <p:cNvSpPr/>
          <p:nvPr/>
        </p:nvSpPr>
        <p:spPr>
          <a:xfrm>
            <a:off x="8719155" y="5251172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  <a:r>
              <a:rPr lang="en-GB" sz="3200" b="1" dirty="0">
                <a:solidFill>
                  <a:srgbClr val="FF0000"/>
                </a:solidFill>
              </a:rPr>
              <a:t> x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C88F66-C708-4D81-8123-A29145E078CC}"/>
              </a:ext>
            </a:extLst>
          </p:cNvPr>
          <p:cNvSpPr/>
          <p:nvPr/>
        </p:nvSpPr>
        <p:spPr>
          <a:xfrm>
            <a:off x="10090192" y="5251172"/>
            <a:ext cx="984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18853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1" grpId="0"/>
      <p:bldP spid="32" grpId="0"/>
      <p:bldP spid="33" grpId="0"/>
      <p:bldP spid="34" grpId="0"/>
      <p:bldP spid="3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7202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pie charts show the results of a school’s netball and football matches. The netball team played 30 games. The football team played 24 games.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C2276F-3D1D-4C85-B6EA-DBF23CEED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53" y="1605805"/>
            <a:ext cx="2493123" cy="29453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510B36-E2A1-49F8-8BD7-858A75496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38" y="1619660"/>
            <a:ext cx="2493123" cy="29114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A2CB6F-D125-431A-A419-235517DBB952}"/>
              </a:ext>
            </a:extLst>
          </p:cNvPr>
          <p:cNvSpPr/>
          <p:nvPr/>
        </p:nvSpPr>
        <p:spPr>
          <a:xfrm>
            <a:off x="5502053" y="1605805"/>
            <a:ext cx="6460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says, ‘The two teams won the same number of games.’</a:t>
            </a:r>
          </a:p>
          <a:p>
            <a:r>
              <a:rPr lang="en-US" sz="3200" b="1" dirty="0"/>
              <a:t>Is he correct? Explain how you know.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8E9413-A3DD-4F30-937E-3902F9566829}"/>
              </a:ext>
            </a:extLst>
          </p:cNvPr>
          <p:cNvSpPr/>
          <p:nvPr/>
        </p:nvSpPr>
        <p:spPr>
          <a:xfrm>
            <a:off x="5502053" y="3267417"/>
            <a:ext cx="43453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David is wrong.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C924BD-8FF8-4522-B0EF-6590A8DDFC22}"/>
              </a:ext>
            </a:extLst>
          </p:cNvPr>
          <p:cNvSpPr/>
          <p:nvPr/>
        </p:nvSpPr>
        <p:spPr>
          <a:xfrm>
            <a:off x="492949" y="4531130"/>
            <a:ext cx="21141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30 games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D4846F-6442-4ED5-9148-2D1EBD7577E9}"/>
              </a:ext>
            </a:extLst>
          </p:cNvPr>
          <p:cNvSpPr/>
          <p:nvPr/>
        </p:nvSpPr>
        <p:spPr>
          <a:xfrm>
            <a:off x="2997500" y="4531130"/>
            <a:ext cx="21141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24 games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995C4B-7947-4477-9809-8CE99CB6A5BC}"/>
              </a:ext>
            </a:extLst>
          </p:cNvPr>
          <p:cNvGrpSpPr/>
          <p:nvPr/>
        </p:nvGrpSpPr>
        <p:grpSpPr>
          <a:xfrm>
            <a:off x="5576585" y="3883294"/>
            <a:ext cx="487609" cy="1071647"/>
            <a:chOff x="1951435" y="36281"/>
            <a:chExt cx="487609" cy="107164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47C88F-F158-4532-A974-2DFABE74D7EC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2144EB-7B62-4265-84CA-D6BCC9F4836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790D1D-9044-4556-BFEA-2BD313D1D757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BB01691-E420-4F66-9718-1EE591AC9C7E}"/>
              </a:ext>
            </a:extLst>
          </p:cNvPr>
          <p:cNvSpPr txBox="1"/>
          <p:nvPr/>
        </p:nvSpPr>
        <p:spPr>
          <a:xfrm>
            <a:off x="6059543" y="4094462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30 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5DA698-7B4B-4088-863F-46DD49C5C3EF}"/>
              </a:ext>
            </a:extLst>
          </p:cNvPr>
          <p:cNvSpPr/>
          <p:nvPr/>
        </p:nvSpPr>
        <p:spPr>
          <a:xfrm>
            <a:off x="7873698" y="4094462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9BADAA-A6DE-4087-8533-EDA00E6F1BA6}"/>
              </a:ext>
            </a:extLst>
          </p:cNvPr>
          <p:cNvGrpSpPr/>
          <p:nvPr/>
        </p:nvGrpSpPr>
        <p:grpSpPr>
          <a:xfrm>
            <a:off x="5502051" y="5041027"/>
            <a:ext cx="487609" cy="1071647"/>
            <a:chOff x="1951435" y="36281"/>
            <a:chExt cx="487609" cy="107164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F89E2F-99F4-480A-BE47-8E53E7F40BC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F58A3D-0746-4AC2-BA4D-8886CFC0525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682FD6-DB76-4A3B-B9F2-D1ABA8D2D56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A0242E-67E3-4A7E-AD3E-367A62624FF5}"/>
              </a:ext>
            </a:extLst>
          </p:cNvPr>
          <p:cNvSpPr txBox="1"/>
          <p:nvPr/>
        </p:nvSpPr>
        <p:spPr>
          <a:xfrm>
            <a:off x="5985009" y="5252195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24 =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5D8DD0-7065-462F-89B6-6763CC88509C}"/>
              </a:ext>
            </a:extLst>
          </p:cNvPr>
          <p:cNvSpPr/>
          <p:nvPr/>
        </p:nvSpPr>
        <p:spPr>
          <a:xfrm>
            <a:off x="7799164" y="5252195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9F412F-4C37-4CFC-9A24-515DCE5A6101}"/>
              </a:ext>
            </a:extLst>
          </p:cNvPr>
          <p:cNvSpPr/>
          <p:nvPr/>
        </p:nvSpPr>
        <p:spPr>
          <a:xfrm>
            <a:off x="8571725" y="4094462"/>
            <a:ext cx="324960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netball wins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76F553-C4C3-45AB-9EA4-63F15B55AD4B}"/>
              </a:ext>
            </a:extLst>
          </p:cNvPr>
          <p:cNvSpPr/>
          <p:nvPr/>
        </p:nvSpPr>
        <p:spPr>
          <a:xfrm>
            <a:off x="8571725" y="5244251"/>
            <a:ext cx="334290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football wins</a:t>
            </a:r>
          </a:p>
        </p:txBody>
      </p:sp>
    </p:spTree>
    <p:extLst>
      <p:ext uri="{BB962C8B-B14F-4D97-AF65-F5344CB8AC3E}">
        <p14:creationId xmlns:p14="http://schemas.microsoft.com/office/powerpoint/2010/main" val="41008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20" grpId="0"/>
      <p:bldP spid="21" grpId="0"/>
      <p:bldP spid="22" grpId="0"/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Tony and Gemma looked for snails, worms, slugs and beetles in their gardens. They each made a pie chart of what they found.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11F7C-4DEE-45EF-92BC-857DBA8921E8}"/>
              </a:ext>
            </a:extLst>
          </p:cNvPr>
          <p:cNvSpPr/>
          <p:nvPr/>
        </p:nvSpPr>
        <p:spPr>
          <a:xfrm>
            <a:off x="7191160" y="1127218"/>
            <a:ext cx="4695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number of worms that Tony found.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EDD85C-3BB5-4AD1-BC10-C4FFB1C968BA}"/>
              </a:ext>
            </a:extLst>
          </p:cNvPr>
          <p:cNvSpPr/>
          <p:nvPr/>
        </p:nvSpPr>
        <p:spPr>
          <a:xfrm>
            <a:off x="7191159" y="3545112"/>
            <a:ext cx="4695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found more snails? </a:t>
            </a:r>
          </a:p>
          <a:p>
            <a:r>
              <a:rPr lang="en-US" sz="3200" b="1" dirty="0"/>
              <a:t>Explain how you know.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45C406-5F17-4544-B65B-3866FAFAC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41" y="1296031"/>
            <a:ext cx="6932515" cy="3939481"/>
          </a:xfrm>
          <a:prstGeom prst="rect">
            <a:avLst/>
          </a:prstGeom>
        </p:spPr>
      </p:pic>
      <p:sp>
        <p:nvSpPr>
          <p:cNvPr id="6" name="Partial Circle 5">
            <a:extLst>
              <a:ext uri="{FF2B5EF4-FFF2-40B4-BE49-F238E27FC236}">
                <a16:creationId xmlns:a16="http://schemas.microsoft.com/office/drawing/2014/main" id="{DE60827C-8ED5-4F5A-A21E-F124627F31C7}"/>
              </a:ext>
            </a:extLst>
          </p:cNvPr>
          <p:cNvSpPr/>
          <p:nvPr/>
        </p:nvSpPr>
        <p:spPr>
          <a:xfrm>
            <a:off x="306878" y="1817662"/>
            <a:ext cx="2993928" cy="2919663"/>
          </a:xfrm>
          <a:prstGeom prst="pie">
            <a:avLst>
              <a:gd name="adj1" fmla="val 10739872"/>
              <a:gd name="adj2" fmla="val 1620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09C3DB-B4E6-4E22-B2BC-91D11A0DDB4D}"/>
              </a:ext>
            </a:extLst>
          </p:cNvPr>
          <p:cNvGrpSpPr/>
          <p:nvPr/>
        </p:nvGrpSpPr>
        <p:grpSpPr>
          <a:xfrm>
            <a:off x="453615" y="5270580"/>
            <a:ext cx="397920" cy="948752"/>
            <a:chOff x="2143043" y="3103825"/>
            <a:chExt cx="516537" cy="94875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BED25FC-2AC2-45FA-B1D9-AC978AD1EDBB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D1D4BE-5F68-4BB3-9943-C0E96FD12945}"/>
                </a:ext>
              </a:extLst>
            </p:cNvPr>
            <p:cNvSpPr txBox="1"/>
            <p:nvPr/>
          </p:nvSpPr>
          <p:spPr>
            <a:xfrm>
              <a:off x="2167986" y="3103825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F337C3-9196-4A3F-8698-909D123993FD}"/>
                </a:ext>
              </a:extLst>
            </p:cNvPr>
            <p:cNvSpPr txBox="1"/>
            <p:nvPr/>
          </p:nvSpPr>
          <p:spPr>
            <a:xfrm>
              <a:off x="2143043" y="3467802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6862BBD-89D0-4B14-B567-16B19E6646A6}"/>
              </a:ext>
            </a:extLst>
          </p:cNvPr>
          <p:cNvSpPr txBox="1"/>
          <p:nvPr/>
        </p:nvSpPr>
        <p:spPr>
          <a:xfrm>
            <a:off x="801608" y="5433353"/>
            <a:ext cx="251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80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7086B-1CA9-4EF1-A44B-EB0975419515}"/>
              </a:ext>
            </a:extLst>
          </p:cNvPr>
          <p:cNvSpPr txBox="1"/>
          <p:nvPr/>
        </p:nvSpPr>
        <p:spPr>
          <a:xfrm>
            <a:off x="1095753" y="6043163"/>
            <a:ext cx="163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7438-F690-41C8-B77B-D56C7406D18D}"/>
              </a:ext>
            </a:extLst>
          </p:cNvPr>
          <p:cNvSpPr txBox="1"/>
          <p:nvPr/>
        </p:nvSpPr>
        <p:spPr>
          <a:xfrm>
            <a:off x="2496062" y="6043163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08A7E4-9FB8-4CB3-AC8C-D3ED3DE8B71F}"/>
              </a:ext>
            </a:extLst>
          </p:cNvPr>
          <p:cNvSpPr txBox="1"/>
          <p:nvPr/>
        </p:nvSpPr>
        <p:spPr>
          <a:xfrm>
            <a:off x="2031430" y="5445422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90245-16B7-4078-B0AC-07B04863A376}"/>
              </a:ext>
            </a:extLst>
          </p:cNvPr>
          <p:cNvSpPr txBox="1"/>
          <p:nvPr/>
        </p:nvSpPr>
        <p:spPr>
          <a:xfrm>
            <a:off x="7331838" y="2115116"/>
            <a:ext cx="220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worms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55D528-64E7-4B54-880C-70217B9394D0}"/>
              </a:ext>
            </a:extLst>
          </p:cNvPr>
          <p:cNvSpPr txBox="1"/>
          <p:nvPr/>
        </p:nvSpPr>
        <p:spPr>
          <a:xfrm>
            <a:off x="7186695" y="2659456"/>
            <a:ext cx="4834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21 and 26</a:t>
            </a:r>
          </a:p>
        </p:txBody>
      </p:sp>
      <p:sp>
        <p:nvSpPr>
          <p:cNvPr id="18" name="Partial Circle 17">
            <a:extLst>
              <a:ext uri="{FF2B5EF4-FFF2-40B4-BE49-F238E27FC236}">
                <a16:creationId xmlns:a16="http://schemas.microsoft.com/office/drawing/2014/main" id="{2FDFB38D-2404-4A10-8636-FD93C3A5A032}"/>
              </a:ext>
            </a:extLst>
          </p:cNvPr>
          <p:cNvSpPr/>
          <p:nvPr/>
        </p:nvSpPr>
        <p:spPr>
          <a:xfrm>
            <a:off x="318843" y="1818383"/>
            <a:ext cx="2993928" cy="2919663"/>
          </a:xfrm>
          <a:prstGeom prst="pie">
            <a:avLst>
              <a:gd name="adj1" fmla="val 16198712"/>
              <a:gd name="adj2" fmla="val 453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Partial Circle 18">
            <a:extLst>
              <a:ext uri="{FF2B5EF4-FFF2-40B4-BE49-F238E27FC236}">
                <a16:creationId xmlns:a16="http://schemas.microsoft.com/office/drawing/2014/main" id="{16F40570-75C7-4035-AF87-103E8351BF5A}"/>
              </a:ext>
            </a:extLst>
          </p:cNvPr>
          <p:cNvSpPr/>
          <p:nvPr/>
        </p:nvSpPr>
        <p:spPr>
          <a:xfrm>
            <a:off x="4069898" y="1805354"/>
            <a:ext cx="2982205" cy="2955417"/>
          </a:xfrm>
          <a:prstGeom prst="pie">
            <a:avLst>
              <a:gd name="adj1" fmla="val 16198712"/>
              <a:gd name="adj2" fmla="val 535724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7F9E9A-BBC2-445B-B0B3-82D4C1BE69CA}"/>
              </a:ext>
            </a:extLst>
          </p:cNvPr>
          <p:cNvGrpSpPr/>
          <p:nvPr/>
        </p:nvGrpSpPr>
        <p:grpSpPr>
          <a:xfrm>
            <a:off x="3860653" y="5241552"/>
            <a:ext cx="397920" cy="948752"/>
            <a:chOff x="2143043" y="3103825"/>
            <a:chExt cx="516537" cy="94875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463E14F-D137-481F-8EB1-E3D2340BE07A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2F0392-D082-4971-ADEF-FA7D32E26540}"/>
                </a:ext>
              </a:extLst>
            </p:cNvPr>
            <p:cNvSpPr txBox="1"/>
            <p:nvPr/>
          </p:nvSpPr>
          <p:spPr>
            <a:xfrm>
              <a:off x="2167986" y="3103825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44EC9A-6B9B-4FF7-9591-EDA0FCD1BCF7}"/>
                </a:ext>
              </a:extLst>
            </p:cNvPr>
            <p:cNvSpPr txBox="1"/>
            <p:nvPr/>
          </p:nvSpPr>
          <p:spPr>
            <a:xfrm>
              <a:off x="2143043" y="3467802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0213316-2CDC-46B4-B4E7-9797404B077B}"/>
              </a:ext>
            </a:extLst>
          </p:cNvPr>
          <p:cNvSpPr txBox="1"/>
          <p:nvPr/>
        </p:nvSpPr>
        <p:spPr>
          <a:xfrm>
            <a:off x="4208646" y="5404325"/>
            <a:ext cx="251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36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31AE12-18A4-48D8-973E-9D7425AA5272}"/>
              </a:ext>
            </a:extLst>
          </p:cNvPr>
          <p:cNvSpPr txBox="1"/>
          <p:nvPr/>
        </p:nvSpPr>
        <p:spPr>
          <a:xfrm>
            <a:off x="4502791" y="6014135"/>
            <a:ext cx="163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÷ 2 =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3236CB-37F3-468C-8BD9-0213F4A9FDE4}"/>
              </a:ext>
            </a:extLst>
          </p:cNvPr>
          <p:cNvSpPr txBox="1"/>
          <p:nvPr/>
        </p:nvSpPr>
        <p:spPr>
          <a:xfrm>
            <a:off x="5438468" y="5416394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1FFD5F-78FA-44A8-B994-47BC901CC930}"/>
              </a:ext>
            </a:extLst>
          </p:cNvPr>
          <p:cNvSpPr txBox="1"/>
          <p:nvPr/>
        </p:nvSpPr>
        <p:spPr>
          <a:xfrm>
            <a:off x="6446051" y="600116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4B1B6B-9C03-48CD-8BDE-E2BF71448CD3}"/>
              </a:ext>
            </a:extLst>
          </p:cNvPr>
          <p:cNvSpPr txBox="1"/>
          <p:nvPr/>
        </p:nvSpPr>
        <p:spPr>
          <a:xfrm>
            <a:off x="5971434" y="601423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67F7E0-2D39-48E2-87D1-B48DAC278AD8}"/>
              </a:ext>
            </a:extLst>
          </p:cNvPr>
          <p:cNvCxnSpPr>
            <a:cxnSpLocks/>
          </p:cNvCxnSpPr>
          <p:nvPr/>
        </p:nvCxnSpPr>
        <p:spPr>
          <a:xfrm>
            <a:off x="6446051" y="606378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11F1554-3890-4A41-A292-8D3D6591E87F}"/>
              </a:ext>
            </a:extLst>
          </p:cNvPr>
          <p:cNvCxnSpPr>
            <a:cxnSpLocks/>
          </p:cNvCxnSpPr>
          <p:nvPr/>
        </p:nvCxnSpPr>
        <p:spPr>
          <a:xfrm>
            <a:off x="6465003" y="606378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44C1317-908F-41CD-AF09-E176CF6F8F91}"/>
              </a:ext>
            </a:extLst>
          </p:cNvPr>
          <p:cNvSpPr txBox="1"/>
          <p:nvPr/>
        </p:nvSpPr>
        <p:spPr>
          <a:xfrm>
            <a:off x="6446422" y="55634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07EE3F-77B2-43AB-8852-03F4F5B0338E}"/>
              </a:ext>
            </a:extLst>
          </p:cNvPr>
          <p:cNvSpPr txBox="1"/>
          <p:nvPr/>
        </p:nvSpPr>
        <p:spPr>
          <a:xfrm>
            <a:off x="6869428" y="55634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8F99AA-078E-48B5-8F8D-0A1D2DF2968C}"/>
              </a:ext>
            </a:extLst>
          </p:cNvPr>
          <p:cNvSpPr txBox="1"/>
          <p:nvPr/>
        </p:nvSpPr>
        <p:spPr>
          <a:xfrm>
            <a:off x="6756673" y="604774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1398FE-98B5-4B12-AEA5-1BE3109277EE}"/>
              </a:ext>
            </a:extLst>
          </p:cNvPr>
          <p:cNvSpPr txBox="1"/>
          <p:nvPr/>
        </p:nvSpPr>
        <p:spPr>
          <a:xfrm>
            <a:off x="7204962" y="4522333"/>
            <a:ext cx="3297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Tony found more.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80904-1C39-49DF-8DC9-19B00CE98E51}"/>
              </a:ext>
            </a:extLst>
          </p:cNvPr>
          <p:cNvSpPr txBox="1"/>
          <p:nvPr/>
        </p:nvSpPr>
        <p:spPr>
          <a:xfrm>
            <a:off x="7751637" y="5061728"/>
            <a:ext cx="4383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¼ of 80 = 20 for Tony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½ of 36 = 18 for Gemma</a:t>
            </a:r>
          </a:p>
        </p:txBody>
      </p:sp>
    </p:spTree>
    <p:extLst>
      <p:ext uri="{BB962C8B-B14F-4D97-AF65-F5344CB8AC3E}">
        <p14:creationId xmlns:p14="http://schemas.microsoft.com/office/powerpoint/2010/main" val="3883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4" grpId="0"/>
      <p:bldP spid="25" grpId="0"/>
      <p:bldP spid="27" grpId="0"/>
      <p:bldP spid="35" grpId="0"/>
      <p:bldP spid="36" grpId="0"/>
      <p:bldP spid="39" grpId="0"/>
      <p:bldP spid="40" grpId="0"/>
      <p:bldP spid="41" grpId="0"/>
      <p:bldP spid="42" grpId="0"/>
      <p:bldP spid="4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books, CDs and DVDs. </a:t>
            </a:r>
          </a:p>
          <a:p>
            <a:r>
              <a:rPr lang="en-US" sz="3200" b="1" dirty="0"/>
              <a:t>This pie chart shows the sales of each in one week.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43461-0B6B-44CB-849A-6A9E7760E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7" y="1127218"/>
            <a:ext cx="3263778" cy="3263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A380D1-317A-425F-A82C-065276F12106}"/>
              </a:ext>
            </a:extLst>
          </p:cNvPr>
          <p:cNvSpPr/>
          <p:nvPr/>
        </p:nvSpPr>
        <p:spPr>
          <a:xfrm>
            <a:off x="3997833" y="1127218"/>
            <a:ext cx="82900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</a:t>
            </a:r>
            <a:r>
              <a:rPr lang="en-US" sz="3200" b="1" u="sng" dirty="0"/>
              <a:t>fraction</a:t>
            </a:r>
            <a:r>
              <a:rPr lang="en-US" sz="3200" b="1" dirty="0"/>
              <a:t> of the total sales that were DVDs. 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C25A50-E315-4A8D-8BCF-49D69AE5E34D}"/>
              </a:ext>
            </a:extLst>
          </p:cNvPr>
          <p:cNvSpPr/>
          <p:nvPr/>
        </p:nvSpPr>
        <p:spPr>
          <a:xfrm>
            <a:off x="3997833" y="2890391"/>
            <a:ext cx="68764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week, 200 CDs were sold. </a:t>
            </a:r>
          </a:p>
          <a:p>
            <a:r>
              <a:rPr lang="en-US" sz="3200" b="1" dirty="0"/>
              <a:t>Estimate how many books were sold. </a:t>
            </a:r>
            <a:endParaRPr lang="en-US" sz="3200" dirty="0"/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38CCBF63-482C-4492-9117-7D5B9EBCE674}"/>
              </a:ext>
            </a:extLst>
          </p:cNvPr>
          <p:cNvSpPr/>
          <p:nvPr/>
        </p:nvSpPr>
        <p:spPr>
          <a:xfrm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id="{CEE094E5-A9A2-410F-88D9-8BF91F41B545}"/>
              </a:ext>
            </a:extLst>
          </p:cNvPr>
          <p:cNvSpPr/>
          <p:nvPr/>
        </p:nvSpPr>
        <p:spPr>
          <a:xfrm rot="3593117"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EE4EACB2-D063-43E7-8D22-4C8D28F14EFE}"/>
              </a:ext>
            </a:extLst>
          </p:cNvPr>
          <p:cNvSpPr/>
          <p:nvPr/>
        </p:nvSpPr>
        <p:spPr>
          <a:xfrm rot="7147522">
            <a:off x="435753" y="118984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Partial Circle 13">
            <a:extLst>
              <a:ext uri="{FF2B5EF4-FFF2-40B4-BE49-F238E27FC236}">
                <a16:creationId xmlns:a16="http://schemas.microsoft.com/office/drawing/2014/main" id="{E1FB4BD1-7D91-4F82-88E0-541C162CE2CC}"/>
              </a:ext>
            </a:extLst>
          </p:cNvPr>
          <p:cNvSpPr/>
          <p:nvPr/>
        </p:nvSpPr>
        <p:spPr>
          <a:xfrm rot="10800000"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Partial Circle 14">
            <a:extLst>
              <a:ext uri="{FF2B5EF4-FFF2-40B4-BE49-F238E27FC236}">
                <a16:creationId xmlns:a16="http://schemas.microsoft.com/office/drawing/2014/main" id="{B2401F68-9B7D-4146-98A4-8109799E1A82}"/>
              </a:ext>
            </a:extLst>
          </p:cNvPr>
          <p:cNvSpPr/>
          <p:nvPr/>
        </p:nvSpPr>
        <p:spPr>
          <a:xfrm rot="14408058">
            <a:off x="434098" y="119415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id="{6CBC6C36-0ECA-47F7-AF96-D2CFBF62188E}"/>
              </a:ext>
            </a:extLst>
          </p:cNvPr>
          <p:cNvSpPr/>
          <p:nvPr/>
        </p:nvSpPr>
        <p:spPr>
          <a:xfrm rot="17988722">
            <a:off x="442913" y="118268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0A595CB-6EEF-40A7-BA78-B1538C3E7108}"/>
              </a:ext>
            </a:extLst>
          </p:cNvPr>
          <p:cNvCxnSpPr>
            <a:cxnSpLocks/>
          </p:cNvCxnSpPr>
          <p:nvPr/>
        </p:nvCxnSpPr>
        <p:spPr>
          <a:xfrm>
            <a:off x="6133373" y="220108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4F1B95-950E-49A5-9DDE-F95A6F4DE021}"/>
              </a:ext>
            </a:extLst>
          </p:cNvPr>
          <p:cNvSpPr txBox="1"/>
          <p:nvPr/>
        </p:nvSpPr>
        <p:spPr>
          <a:xfrm>
            <a:off x="6096000" y="16932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DE2E43-ABD4-4613-941E-C253A2F6697A}"/>
              </a:ext>
            </a:extLst>
          </p:cNvPr>
          <p:cNvSpPr txBox="1"/>
          <p:nvPr/>
        </p:nvSpPr>
        <p:spPr>
          <a:xfrm>
            <a:off x="6106566" y="21392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Partial Circle 20">
            <a:extLst>
              <a:ext uri="{FF2B5EF4-FFF2-40B4-BE49-F238E27FC236}">
                <a16:creationId xmlns:a16="http://schemas.microsoft.com/office/drawing/2014/main" id="{FD70A454-7B85-4D00-9B71-2260AFEF9C81}"/>
              </a:ext>
            </a:extLst>
          </p:cNvPr>
          <p:cNvSpPr/>
          <p:nvPr/>
        </p:nvSpPr>
        <p:spPr>
          <a:xfrm rot="3593117">
            <a:off x="449220" y="1181132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artial Circle 21">
            <a:extLst>
              <a:ext uri="{FF2B5EF4-FFF2-40B4-BE49-F238E27FC236}">
                <a16:creationId xmlns:a16="http://schemas.microsoft.com/office/drawing/2014/main" id="{A4EF259F-20AC-4434-8190-4DF36D401E2B}"/>
              </a:ext>
            </a:extLst>
          </p:cNvPr>
          <p:cNvSpPr/>
          <p:nvPr/>
        </p:nvSpPr>
        <p:spPr>
          <a:xfrm rot="8109247">
            <a:off x="449220" y="1181131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Partial Circle 22">
            <a:extLst>
              <a:ext uri="{FF2B5EF4-FFF2-40B4-BE49-F238E27FC236}">
                <a16:creationId xmlns:a16="http://schemas.microsoft.com/office/drawing/2014/main" id="{8DB6CE4F-A25F-418C-A099-9E2EABF41B40}"/>
              </a:ext>
            </a:extLst>
          </p:cNvPr>
          <p:cNvSpPr/>
          <p:nvPr/>
        </p:nvSpPr>
        <p:spPr>
          <a:xfrm rot="12615185">
            <a:off x="453979" y="1181131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Partial Circle 23">
            <a:extLst>
              <a:ext uri="{FF2B5EF4-FFF2-40B4-BE49-F238E27FC236}">
                <a16:creationId xmlns:a16="http://schemas.microsoft.com/office/drawing/2014/main" id="{24F92B85-143B-495D-BD2A-803A6AED8E5D}"/>
              </a:ext>
            </a:extLst>
          </p:cNvPr>
          <p:cNvSpPr/>
          <p:nvPr/>
        </p:nvSpPr>
        <p:spPr>
          <a:xfrm rot="17107113">
            <a:off x="444151" y="1181132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8929B-155E-4BE7-A61E-31269F0375F5}"/>
              </a:ext>
            </a:extLst>
          </p:cNvPr>
          <p:cNvSpPr/>
          <p:nvPr/>
        </p:nvSpPr>
        <p:spPr>
          <a:xfrm>
            <a:off x="2672903" y="2905780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F4129D-5C3C-431B-83DA-5CD253284DE6}"/>
              </a:ext>
            </a:extLst>
          </p:cNvPr>
          <p:cNvSpPr/>
          <p:nvPr/>
        </p:nvSpPr>
        <p:spPr>
          <a:xfrm>
            <a:off x="1757732" y="3429000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D79965-64A9-4822-AA36-F8108DB25028}"/>
              </a:ext>
            </a:extLst>
          </p:cNvPr>
          <p:cNvSpPr/>
          <p:nvPr/>
        </p:nvSpPr>
        <p:spPr>
          <a:xfrm>
            <a:off x="748688" y="2932119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AA734A-C569-4A65-8E76-4FD5CEF05F9D}"/>
              </a:ext>
            </a:extLst>
          </p:cNvPr>
          <p:cNvSpPr/>
          <p:nvPr/>
        </p:nvSpPr>
        <p:spPr>
          <a:xfrm>
            <a:off x="1066708" y="1733172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42C24F-4C7B-400E-BDBE-4F10DA13B767}"/>
              </a:ext>
            </a:extLst>
          </p:cNvPr>
          <p:cNvSpPr txBox="1"/>
          <p:nvPr/>
        </p:nvSpPr>
        <p:spPr>
          <a:xfrm>
            <a:off x="3985440" y="3947006"/>
            <a:ext cx="25931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 x 3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59E99D-33B7-45D1-9274-73F0A3C436CB}"/>
              </a:ext>
            </a:extLst>
          </p:cNvPr>
          <p:cNvSpPr txBox="1"/>
          <p:nvPr/>
        </p:nvSpPr>
        <p:spPr>
          <a:xfrm>
            <a:off x="6365640" y="3942035"/>
            <a:ext cx="119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2074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/>
      <p:bldP spid="19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E8947B-17E2-4E0A-B5E4-742E5DD36E4E}"/>
              </a:ext>
            </a:extLst>
          </p:cNvPr>
          <p:cNvSpPr/>
          <p:nvPr/>
        </p:nvSpPr>
        <p:spPr>
          <a:xfrm>
            <a:off x="56123" y="50000"/>
            <a:ext cx="114962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number of different types of big cat in a zoo.</a:t>
            </a:r>
          </a:p>
          <a:p>
            <a:r>
              <a:rPr lang="en-US" sz="3200" b="1" dirty="0"/>
              <a:t>There are 20 big cats in the zoo altogether. 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DC2FCA-C7F7-4CB9-8153-2E60802F2704}"/>
              </a:ext>
            </a:extLst>
          </p:cNvPr>
          <p:cNvSpPr/>
          <p:nvPr/>
        </p:nvSpPr>
        <p:spPr>
          <a:xfrm>
            <a:off x="4186903" y="1268825"/>
            <a:ext cx="77735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statements about the chart.</a:t>
            </a:r>
          </a:p>
          <a:p>
            <a:r>
              <a:rPr lang="en-US" sz="3200" b="1" dirty="0"/>
              <a:t>Tick the statements that are true.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BA8B9-DE6E-430F-BB2C-ADEE3909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27" y="1127218"/>
            <a:ext cx="3780297" cy="3765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3B0D70-137E-4798-ADC6-E5A58D523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391" y="2346043"/>
            <a:ext cx="7674538" cy="38117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83E745-BE34-483C-A55E-9E8C3489A944}"/>
              </a:ext>
            </a:extLst>
          </p:cNvPr>
          <p:cNvSpPr/>
          <p:nvPr/>
        </p:nvSpPr>
        <p:spPr>
          <a:xfrm>
            <a:off x="11261186" y="232522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71C058-FA21-4169-BF3B-7361EDABB8C5}"/>
              </a:ext>
            </a:extLst>
          </p:cNvPr>
          <p:cNvSpPr/>
          <p:nvPr/>
        </p:nvSpPr>
        <p:spPr>
          <a:xfrm>
            <a:off x="6869079" y="3827905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more than ½ of the 20 cats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85E6CC-3B3E-4A90-89D1-862C0C77B743}"/>
              </a:ext>
            </a:extLst>
          </p:cNvPr>
          <p:cNvSpPr/>
          <p:nvPr/>
        </p:nvSpPr>
        <p:spPr>
          <a:xfrm>
            <a:off x="11250022" y="338162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D46B7-1BE8-42F8-A09A-DCDF21E4D86A}"/>
              </a:ext>
            </a:extLst>
          </p:cNvPr>
          <p:cNvSpPr/>
          <p:nvPr/>
        </p:nvSpPr>
        <p:spPr>
          <a:xfrm>
            <a:off x="11236443" y="44380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329D07-3C24-4A94-A30D-205503D22036}"/>
              </a:ext>
            </a:extLst>
          </p:cNvPr>
          <p:cNvSpPr/>
          <p:nvPr/>
        </p:nvSpPr>
        <p:spPr>
          <a:xfrm>
            <a:off x="6914676" y="5900234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less than ¼ of 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6DDDF0-DFD3-419D-9E8F-408EDC66175D}"/>
              </a:ext>
            </a:extLst>
          </p:cNvPr>
          <p:cNvSpPr/>
          <p:nvPr/>
        </p:nvSpPr>
        <p:spPr>
          <a:xfrm>
            <a:off x="11261186" y="544994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3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ED702-7BA4-4F2E-A2AD-53A458DB9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Compare and order numbers with tenths and hundredths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510FB-7330-4ADF-B0B5-52B691528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798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  24.65</a:t>
            </a:r>
          </a:p>
          <a:p>
            <a:r>
              <a:rPr lang="en-US" sz="3200" b="1" dirty="0"/>
              <a:t>Circle the number below that shows the value of the 6.</a:t>
            </a:r>
          </a:p>
        </p:txBody>
      </p:sp>
      <p:pic>
        <p:nvPicPr>
          <p:cNvPr id="62466" name="Picture 2">
            <a:extLst>
              <a:ext uri="{FF2B5EF4-FFF2-40B4-BE49-F238E27FC236}">
                <a16:creationId xmlns:a16="http://schemas.microsoft.com/office/drawing/2014/main" id="{F39943DE-A7C2-46A6-A814-FA2EA091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77" y="1960764"/>
            <a:ext cx="8094461" cy="86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73A5332-5A32-460E-9B9B-141B1FD84258}"/>
              </a:ext>
            </a:extLst>
          </p:cNvPr>
          <p:cNvSpPr/>
          <p:nvPr/>
        </p:nvSpPr>
        <p:spPr>
          <a:xfrm>
            <a:off x="2382982" y="1783066"/>
            <a:ext cx="1028432" cy="13469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65B724-9002-49DB-B337-A8378C3AEB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12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  46.3</a:t>
            </a:r>
          </a:p>
          <a:p>
            <a:r>
              <a:rPr lang="en-US" sz="3200" b="1" dirty="0"/>
              <a:t>Draw a ring around the value of the 3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                       3                             30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148406-4974-4069-9E5E-6D35D3920AC4}"/>
              </a:ext>
            </a:extLst>
          </p:cNvPr>
          <p:cNvSpPr/>
          <p:nvPr/>
        </p:nvSpPr>
        <p:spPr>
          <a:xfrm>
            <a:off x="1156930" y="1812766"/>
            <a:ext cx="682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E0277-D960-4D82-B301-125177ED92D7}"/>
              </a:ext>
            </a:extLst>
          </p:cNvPr>
          <p:cNvSpPr/>
          <p:nvPr/>
        </p:nvSpPr>
        <p:spPr>
          <a:xfrm>
            <a:off x="924439" y="2172230"/>
            <a:ext cx="102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100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7B16F5-F8D7-447D-BFC9-6C80D03B3EA3}"/>
              </a:ext>
            </a:extLst>
          </p:cNvPr>
          <p:cNvCxnSpPr>
            <a:cxnSpLocks/>
          </p:cNvCxnSpPr>
          <p:nvPr/>
        </p:nvCxnSpPr>
        <p:spPr>
          <a:xfrm>
            <a:off x="1047154" y="2288980"/>
            <a:ext cx="5909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5636F3A-A02B-4410-BF89-6FF1353D81F8}"/>
              </a:ext>
            </a:extLst>
          </p:cNvPr>
          <p:cNvSpPr/>
          <p:nvPr/>
        </p:nvSpPr>
        <p:spPr>
          <a:xfrm>
            <a:off x="4069336" y="18127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37797-0E2F-4020-A5DF-1DAE672BFB1B}"/>
              </a:ext>
            </a:extLst>
          </p:cNvPr>
          <p:cNvSpPr/>
          <p:nvPr/>
        </p:nvSpPr>
        <p:spPr>
          <a:xfrm>
            <a:off x="3963590" y="2172230"/>
            <a:ext cx="636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A0B0F-3F2D-4A43-8AE9-F0F085754997}"/>
              </a:ext>
            </a:extLst>
          </p:cNvPr>
          <p:cNvCxnSpPr/>
          <p:nvPr/>
        </p:nvCxnSpPr>
        <p:spPr>
          <a:xfrm>
            <a:off x="4086305" y="2288980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5201267-4AEC-4970-92B4-44982138C1F4}"/>
              </a:ext>
            </a:extLst>
          </p:cNvPr>
          <p:cNvSpPr/>
          <p:nvPr/>
        </p:nvSpPr>
        <p:spPr>
          <a:xfrm>
            <a:off x="3756119" y="1756128"/>
            <a:ext cx="1028432" cy="11635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CAAF6F-7902-41E5-AEE8-3B0D054541B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32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603B04-03A5-4713-A075-0C7DF098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64" y="634775"/>
            <a:ext cx="3816381" cy="586905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5E7ECBC-D1BA-4796-B3B0-F865CEFD66B1}"/>
              </a:ext>
            </a:extLst>
          </p:cNvPr>
          <p:cNvGrpSpPr/>
          <p:nvPr/>
        </p:nvGrpSpPr>
        <p:grpSpPr>
          <a:xfrm>
            <a:off x="1027885" y="2152944"/>
            <a:ext cx="636598" cy="944239"/>
            <a:chOff x="1027885" y="2152944"/>
            <a:chExt cx="636598" cy="94423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1C21ED-1094-42C1-9822-D06529B0B5DD}"/>
                </a:ext>
              </a:extLst>
            </p:cNvPr>
            <p:cNvSpPr/>
            <p:nvPr/>
          </p:nvSpPr>
          <p:spPr>
            <a:xfrm>
              <a:off x="1133631" y="2152944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A2A928-6012-4A43-9A6D-593146F0C6FB}"/>
                </a:ext>
              </a:extLst>
            </p:cNvPr>
            <p:cNvSpPr/>
            <p:nvPr/>
          </p:nvSpPr>
          <p:spPr>
            <a:xfrm>
              <a:off x="1027885" y="2512408"/>
              <a:ext cx="6365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C24F720-65D3-430C-BEE2-C3E30A8F7639}"/>
                </a:ext>
              </a:extLst>
            </p:cNvPr>
            <p:cNvCxnSpPr/>
            <p:nvPr/>
          </p:nvCxnSpPr>
          <p:spPr>
            <a:xfrm>
              <a:off x="1150600" y="2629158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68ADDA9-E2B8-4B31-8044-A26E628D45C0}"/>
              </a:ext>
            </a:extLst>
          </p:cNvPr>
          <p:cNvSpPr/>
          <p:nvPr/>
        </p:nvSpPr>
        <p:spPr>
          <a:xfrm>
            <a:off x="2846824" y="3438133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EF94FF-C023-4778-9408-BDBCED34D0C7}"/>
              </a:ext>
            </a:extLst>
          </p:cNvPr>
          <p:cNvGrpSpPr/>
          <p:nvPr/>
        </p:nvGrpSpPr>
        <p:grpSpPr>
          <a:xfrm>
            <a:off x="959821" y="4322964"/>
            <a:ext cx="1022056" cy="944239"/>
            <a:chOff x="959821" y="4322964"/>
            <a:chExt cx="1022056" cy="9442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8C3F8E-3CAE-473B-89D1-CA696C57DBA0}"/>
                </a:ext>
              </a:extLst>
            </p:cNvPr>
            <p:cNvSpPr/>
            <p:nvPr/>
          </p:nvSpPr>
          <p:spPr>
            <a:xfrm>
              <a:off x="1192312" y="4322964"/>
              <a:ext cx="6823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9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451377D-1C4E-483C-BB28-A9B22E529CEA}"/>
                </a:ext>
              </a:extLst>
            </p:cNvPr>
            <p:cNvSpPr/>
            <p:nvPr/>
          </p:nvSpPr>
          <p:spPr>
            <a:xfrm>
              <a:off x="959821" y="4682428"/>
              <a:ext cx="10220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74057B-4E8B-477D-86FF-DA0438036FEE}"/>
                </a:ext>
              </a:extLst>
            </p:cNvPr>
            <p:cNvCxnSpPr>
              <a:cxnSpLocks/>
            </p:cNvCxnSpPr>
            <p:nvPr/>
          </p:nvCxnSpPr>
          <p:spPr>
            <a:xfrm>
              <a:off x="1082536" y="4799178"/>
              <a:ext cx="59092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C2B4DBE-B002-4D57-A935-615AD2B2C11A}"/>
              </a:ext>
            </a:extLst>
          </p:cNvPr>
          <p:cNvSpPr/>
          <p:nvPr/>
        </p:nvSpPr>
        <p:spPr>
          <a:xfrm>
            <a:off x="2710466" y="5579754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0.93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433A3A-EA70-4180-B21A-8B04E6CFE5F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8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Here is a number line.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002354-E32B-4E22-9184-9C3B10E54D33}"/>
              </a:ext>
            </a:extLst>
          </p:cNvPr>
          <p:cNvSpPr/>
          <p:nvPr/>
        </p:nvSpPr>
        <p:spPr>
          <a:xfrm>
            <a:off x="56123" y="389777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is the value of X?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AA831-B7C2-4A78-86C4-01CED3AA78E5}"/>
              </a:ext>
            </a:extLst>
          </p:cNvPr>
          <p:cNvSpPr/>
          <p:nvPr/>
        </p:nvSpPr>
        <p:spPr>
          <a:xfrm>
            <a:off x="56123" y="4764846"/>
            <a:ext cx="4596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Estimate the value of 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F5E44-B8CF-442E-917C-2788F803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6" y="705450"/>
            <a:ext cx="9528774" cy="2723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EC793-320B-42EB-9342-2C0B6036D7DD}"/>
              </a:ext>
            </a:extLst>
          </p:cNvPr>
          <p:cNvSpPr txBox="1"/>
          <p:nvPr/>
        </p:nvSpPr>
        <p:spPr>
          <a:xfrm>
            <a:off x="1090283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85167-9DCB-4C5B-9351-48719AFF0BE4}"/>
              </a:ext>
            </a:extLst>
          </p:cNvPr>
          <p:cNvSpPr txBox="1"/>
          <p:nvPr/>
        </p:nvSpPr>
        <p:spPr>
          <a:xfrm>
            <a:off x="2007671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6A2C41-9605-4768-BD67-1A165A0EF898}"/>
              </a:ext>
            </a:extLst>
          </p:cNvPr>
          <p:cNvSpPr txBox="1"/>
          <p:nvPr/>
        </p:nvSpPr>
        <p:spPr>
          <a:xfrm>
            <a:off x="2925059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FED15B-A919-4957-9970-5CDA3AD71DE3}"/>
              </a:ext>
            </a:extLst>
          </p:cNvPr>
          <p:cNvSpPr txBox="1"/>
          <p:nvPr/>
        </p:nvSpPr>
        <p:spPr>
          <a:xfrm>
            <a:off x="3842447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C5B77-767A-46D2-8361-42F686CE24F4}"/>
              </a:ext>
            </a:extLst>
          </p:cNvPr>
          <p:cNvSpPr txBox="1"/>
          <p:nvPr/>
        </p:nvSpPr>
        <p:spPr>
          <a:xfrm>
            <a:off x="4759835" y="233788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A89E1-7B1A-4055-9D42-E9757613D919}"/>
              </a:ext>
            </a:extLst>
          </p:cNvPr>
          <p:cNvSpPr txBox="1"/>
          <p:nvPr/>
        </p:nvSpPr>
        <p:spPr>
          <a:xfrm>
            <a:off x="5677223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7A121-26B3-4A33-A16F-4FCEA42337B8}"/>
              </a:ext>
            </a:extLst>
          </p:cNvPr>
          <p:cNvSpPr txBox="1"/>
          <p:nvPr/>
        </p:nvSpPr>
        <p:spPr>
          <a:xfrm>
            <a:off x="6594611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F415CD-BD28-47F6-B15E-1B8DD127C8B5}"/>
              </a:ext>
            </a:extLst>
          </p:cNvPr>
          <p:cNvSpPr txBox="1"/>
          <p:nvPr/>
        </p:nvSpPr>
        <p:spPr>
          <a:xfrm>
            <a:off x="7511999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974A08-0E6B-4664-A42D-67F42AF3F27C}"/>
              </a:ext>
            </a:extLst>
          </p:cNvPr>
          <p:cNvSpPr txBox="1"/>
          <p:nvPr/>
        </p:nvSpPr>
        <p:spPr>
          <a:xfrm>
            <a:off x="8429387" y="2559006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75933E-3581-418B-A99C-667DD6C6AB46}"/>
              </a:ext>
            </a:extLst>
          </p:cNvPr>
          <p:cNvSpPr txBox="1"/>
          <p:nvPr/>
        </p:nvSpPr>
        <p:spPr>
          <a:xfrm>
            <a:off x="4105804" y="389777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FEA17C-5B8D-484C-817E-3BAD3F6108FF}"/>
              </a:ext>
            </a:extLst>
          </p:cNvPr>
          <p:cNvSpPr txBox="1"/>
          <p:nvPr/>
        </p:nvSpPr>
        <p:spPr>
          <a:xfrm>
            <a:off x="2796988" y="3320167"/>
            <a:ext cx="93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B9EDFB-490C-421D-8E7E-4D9113C422B0}"/>
              </a:ext>
            </a:extLst>
          </p:cNvPr>
          <p:cNvCxnSpPr>
            <a:cxnSpLocks/>
          </p:cNvCxnSpPr>
          <p:nvPr/>
        </p:nvCxnSpPr>
        <p:spPr>
          <a:xfrm flipV="1">
            <a:off x="3274470" y="3027422"/>
            <a:ext cx="0" cy="3948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3E5CA57-B36C-4471-9A51-5A54916236B4}"/>
              </a:ext>
            </a:extLst>
          </p:cNvPr>
          <p:cNvSpPr txBox="1"/>
          <p:nvPr/>
        </p:nvSpPr>
        <p:spPr>
          <a:xfrm>
            <a:off x="3721618" y="3320167"/>
            <a:ext cx="93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0.40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EDE9D19-9C0C-42F2-A20D-C2C900F20348}"/>
              </a:ext>
            </a:extLst>
          </p:cNvPr>
          <p:cNvCxnSpPr>
            <a:cxnSpLocks/>
          </p:cNvCxnSpPr>
          <p:nvPr/>
        </p:nvCxnSpPr>
        <p:spPr>
          <a:xfrm flipV="1">
            <a:off x="4192376" y="3027422"/>
            <a:ext cx="0" cy="3948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B9CC400-2A4C-48DF-9099-B7C53B971278}"/>
              </a:ext>
            </a:extLst>
          </p:cNvPr>
          <p:cNvSpPr txBox="1"/>
          <p:nvPr/>
        </p:nvSpPr>
        <p:spPr>
          <a:xfrm>
            <a:off x="4180999" y="4775281"/>
            <a:ext cx="117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1AAB9C-E56F-47F3-8A8B-8994073290F5}"/>
              </a:ext>
            </a:extLst>
          </p:cNvPr>
          <p:cNvSpPr txBox="1"/>
          <p:nvPr/>
        </p:nvSpPr>
        <p:spPr>
          <a:xfrm>
            <a:off x="2213111" y="5496888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any estimate between 0.31 and 0.34</a:t>
            </a:r>
          </a:p>
        </p:txBody>
      </p:sp>
    </p:spTree>
    <p:extLst>
      <p:ext uri="{BB962C8B-B14F-4D97-AF65-F5344CB8AC3E}">
        <p14:creationId xmlns:p14="http://schemas.microsoft.com/office/powerpoint/2010/main" val="291804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10" grpId="0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  <p:bldP spid="20" grpId="0"/>
      <p:bldP spid="22" grpId="0"/>
      <p:bldP spid="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Draw an arrow to show the position of 0.32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E9B95-9F2D-4DB8-8BDC-7DC734BC4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57" y="1408643"/>
            <a:ext cx="10582756" cy="14315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0A2412-56EF-4B22-B3A7-E5DFCD74573B}"/>
              </a:ext>
            </a:extLst>
          </p:cNvPr>
          <p:cNvSpPr txBox="1"/>
          <p:nvPr/>
        </p:nvSpPr>
        <p:spPr>
          <a:xfrm>
            <a:off x="2092605" y="1744093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9E0E1-7D6B-4750-BF0A-C3FA24553EFB}"/>
              </a:ext>
            </a:extLst>
          </p:cNvPr>
          <p:cNvSpPr txBox="1"/>
          <p:nvPr/>
        </p:nvSpPr>
        <p:spPr>
          <a:xfrm>
            <a:off x="3915543" y="1744092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5C37D-0E7E-4B01-A008-41B94453943B}"/>
              </a:ext>
            </a:extLst>
          </p:cNvPr>
          <p:cNvSpPr txBox="1"/>
          <p:nvPr/>
        </p:nvSpPr>
        <p:spPr>
          <a:xfrm>
            <a:off x="5703312" y="1744092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9EEDC5-D8EA-4D9A-A78E-8690F095A024}"/>
              </a:ext>
            </a:extLst>
          </p:cNvPr>
          <p:cNvSpPr txBox="1"/>
          <p:nvPr/>
        </p:nvSpPr>
        <p:spPr>
          <a:xfrm>
            <a:off x="7526250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5F83C7-37CA-4C6C-9B86-47B7D083D131}"/>
              </a:ext>
            </a:extLst>
          </p:cNvPr>
          <p:cNvSpPr txBox="1"/>
          <p:nvPr/>
        </p:nvSpPr>
        <p:spPr>
          <a:xfrm>
            <a:off x="260146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FE585-5392-46FB-A388-7735757EDE70}"/>
              </a:ext>
            </a:extLst>
          </p:cNvPr>
          <p:cNvSpPr txBox="1"/>
          <p:nvPr/>
        </p:nvSpPr>
        <p:spPr>
          <a:xfrm>
            <a:off x="4428306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CD0680-D97C-4BA2-AACA-60D53FE1B1FD}"/>
              </a:ext>
            </a:extLst>
          </p:cNvPr>
          <p:cNvSpPr txBox="1"/>
          <p:nvPr/>
        </p:nvSpPr>
        <p:spPr>
          <a:xfrm>
            <a:off x="622199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D2752-6AE9-41F2-A321-51AEAE5CB0D8}"/>
              </a:ext>
            </a:extLst>
          </p:cNvPr>
          <p:cNvSpPr txBox="1"/>
          <p:nvPr/>
        </p:nvSpPr>
        <p:spPr>
          <a:xfrm>
            <a:off x="805158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89CFAF-BB4A-4BA9-BF45-A50E4723A38F}"/>
              </a:ext>
            </a:extLst>
          </p:cNvPr>
          <p:cNvSpPr txBox="1"/>
          <p:nvPr/>
        </p:nvSpPr>
        <p:spPr>
          <a:xfrm>
            <a:off x="9968817" y="1273636"/>
            <a:ext cx="849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68A54E-5F8D-4779-A2C4-E2F0558E61FA}"/>
              </a:ext>
            </a:extLst>
          </p:cNvPr>
          <p:cNvCxnSpPr/>
          <p:nvPr/>
        </p:nvCxnSpPr>
        <p:spPr>
          <a:xfrm flipV="1">
            <a:off x="6436997" y="2673066"/>
            <a:ext cx="0" cy="10068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91909A-6486-47D8-98D2-A0EBF8BCF5A4}"/>
              </a:ext>
            </a:extLst>
          </p:cNvPr>
          <p:cNvGrpSpPr/>
          <p:nvPr/>
        </p:nvGrpSpPr>
        <p:grpSpPr>
          <a:xfrm rot="5400000">
            <a:off x="6811487" y="1540086"/>
            <a:ext cx="360000" cy="1847576"/>
            <a:chOff x="6653408" y="3429000"/>
            <a:chExt cx="360000" cy="21594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0E9FB2B-7282-4E65-83F0-1FBA3CB05740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D22AA1-41DE-493C-8412-D81E7EC824DA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6069966-AA98-4F8D-BACC-A684B6560F6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C066F3D-B1DC-4BCD-BB46-661EFE2713E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45099E7-6817-4F77-B808-29D8EEAAC14F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7051D8-51BC-4FDC-A144-CA03E8DD63A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EDA620E-0A26-42DF-A9A0-6840D2FC97E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1599F65-F6F9-452F-9080-2151CC4A9DD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0E933F5-F522-40D7-9CBF-D6DAD0742516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499AC3-85ED-4DAB-BF96-03BDA8BC423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3511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2.1 is marked on the number line.</a:t>
            </a:r>
          </a:p>
          <a:p>
            <a:r>
              <a:rPr lang="en-US" sz="3200" b="1" dirty="0"/>
              <a:t>Mark 0.65 on the number line.</a:t>
            </a:r>
          </a:p>
        </p:txBody>
      </p:sp>
      <p:pic>
        <p:nvPicPr>
          <p:cNvPr id="156674" name="Picture 2">
            <a:extLst>
              <a:ext uri="{FF2B5EF4-FFF2-40B4-BE49-F238E27FC236}">
                <a16:creationId xmlns:a16="http://schemas.microsoft.com/office/drawing/2014/main" id="{C83AF694-8297-4A5B-9910-30C56F7FD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9" y="1286064"/>
            <a:ext cx="11694813" cy="206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B8C50E-AECE-4E84-A524-8D2E05008823}"/>
              </a:ext>
            </a:extLst>
          </p:cNvPr>
          <p:cNvSpPr/>
          <p:nvPr/>
        </p:nvSpPr>
        <p:spPr>
          <a:xfrm>
            <a:off x="6836611" y="770783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2.10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1F7AE-606C-4A54-A684-79368597E764}"/>
              </a:ext>
            </a:extLst>
          </p:cNvPr>
          <p:cNvSpPr/>
          <p:nvPr/>
        </p:nvSpPr>
        <p:spPr>
          <a:xfrm>
            <a:off x="281938" y="2923585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EE8F0A-AC33-412A-92EC-4231808CF374}"/>
              </a:ext>
            </a:extLst>
          </p:cNvPr>
          <p:cNvSpPr/>
          <p:nvPr/>
        </p:nvSpPr>
        <p:spPr>
          <a:xfrm>
            <a:off x="3626717" y="289393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FD9AA5-EEFD-40B4-8615-8A37B406E60C}"/>
              </a:ext>
            </a:extLst>
          </p:cNvPr>
          <p:cNvSpPr/>
          <p:nvPr/>
        </p:nvSpPr>
        <p:spPr>
          <a:xfrm>
            <a:off x="6955454" y="2893929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1D9D89-83D4-4CED-BD55-1C8BEE9AE157}"/>
              </a:ext>
            </a:extLst>
          </p:cNvPr>
          <p:cNvSpPr/>
          <p:nvPr/>
        </p:nvSpPr>
        <p:spPr>
          <a:xfrm>
            <a:off x="10252107" y="2893928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3E4CE-02AB-4158-B838-01CF6CE93BD7}"/>
              </a:ext>
            </a:extLst>
          </p:cNvPr>
          <p:cNvSpPr/>
          <p:nvPr/>
        </p:nvSpPr>
        <p:spPr>
          <a:xfrm rot="5400000">
            <a:off x="1752274" y="3067728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0.60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C51B37-5836-455C-A3D6-1306CE220777}"/>
              </a:ext>
            </a:extLst>
          </p:cNvPr>
          <p:cNvSpPr/>
          <p:nvPr/>
        </p:nvSpPr>
        <p:spPr>
          <a:xfrm rot="5400000">
            <a:off x="2112439" y="3067727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0.70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E53BD38-0630-4265-9C56-4A546BACF801}"/>
              </a:ext>
            </a:extLst>
          </p:cNvPr>
          <p:cNvCxnSpPr/>
          <p:nvPr/>
        </p:nvCxnSpPr>
        <p:spPr>
          <a:xfrm>
            <a:off x="2468058" y="2079269"/>
            <a:ext cx="0" cy="801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7D7D637-131F-4085-B994-8E5221F2BF5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04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7E4834-27EC-4321-A68E-7CD691AC985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9398BA-9263-48ED-9272-CC762CB1F36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6C4B65-B03F-4B3C-BF31-B81D32B6E998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3DF29C-DFFA-4921-966C-A8CC53290A0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6EFEFCE-FD9A-4DCE-84BA-43EB554E832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6A6A498-CC3B-487D-BF9B-6389B246C21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CDA443-2E44-4249-9F28-EF319207396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75773EB-E3B3-4A85-9806-8DCC7B37377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DE00A2F-8BA5-412C-B73A-87C217BA4A1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4EB42A-963E-4DB3-8CB5-DFE816DAE2C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2AE517-422C-4208-855D-1556B2C1F5B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4B9AF1-E9A7-493F-8B51-622F31A7EA4A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31ACD9D-AC9F-4BC6-A671-E39C450583F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74E001-C0F0-4902-B9CD-55A1E0E6436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CB516AB-54C1-4B01-A13C-5019DB305B5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071A47-B4E2-4087-9CA3-49FC8B9D8AB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722883B-131C-4985-BC44-2E05D65CB4A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53DF501-B70A-4E3E-BD31-E1525D35FE7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E301E54-A5CE-4EB7-8439-C0039C8493E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B9E6637-8B74-4A5B-9DF2-988B75494AE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7F70BA-A623-462D-A63E-A4DD5E16F8B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7B93DD-29DF-49BD-918A-C22BA1186AE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2D0F10-F5CA-4026-931F-A20C2389EA13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43B309C-7F4A-42CD-BB0F-F93117902E8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520A104-AE91-419F-A9DC-EE06E72B969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510083-2764-452B-AC7E-6ACFD8271DC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E1EC01A-E2CD-40BC-BD3D-85BDF946BE2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8545CF3-0040-4D4C-BB74-DA72AC021DB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B028FC7-2700-4598-9922-75D66730B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8B475BF-6B86-494E-BB11-D9A322B171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90E53CE-A46C-465A-A178-B0AF99F60C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74B2D91-DF3F-4E6A-BE9A-1EE6D5DE15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C2A0730-76AB-4EE1-AEB0-1740B51E53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01AC4F-E9BC-429F-B391-4281C42E4B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AD56395-3F93-4D92-A6A4-71FC1BED6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A7FE1D8-2EF0-424F-BCFB-EC7FDF44C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C5599B-83EE-4DC7-AC53-D1EC5B8682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CAEEEA-D700-4968-AA60-B3B66297A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05FE71-5F62-4294-A70C-D1A50B1D6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48CBD25-B59B-4630-8A2D-74AD5902BA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CAB5963-143F-477F-B6CF-5E5C4FB36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5746E14-10DA-4F16-8C6C-188C5E5FB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A6B9B75-2F67-48EF-A255-9431E28528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AF39C0B-4F48-4F92-BB67-411F2426D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062153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r>
              <a:rPr lang="en-US" sz="3200" b="1" dirty="0"/>
              <a:t>One has been done for you. </a:t>
            </a:r>
          </a:p>
          <a:p>
            <a:endParaRPr lang="en-US" sz="3200" b="1" dirty="0"/>
          </a:p>
          <a:p>
            <a:r>
              <a:rPr lang="en-US" sz="3200" dirty="0"/>
              <a:t>        3.03        3        3.3        3.23        3.2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06322-EC33-4001-9CA5-CE1ED9DB0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21" y="671512"/>
            <a:ext cx="3381375" cy="55149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C5CB14-EB75-4D11-9D33-5F7714FF27F2}"/>
              </a:ext>
            </a:extLst>
          </p:cNvPr>
          <p:cNvSpPr txBox="1"/>
          <p:nvPr/>
        </p:nvSpPr>
        <p:spPr>
          <a:xfrm>
            <a:off x="2694664" y="26447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3.0 3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7DB979-91BC-4CF4-8660-3F9D52144551}"/>
              </a:ext>
            </a:extLst>
          </p:cNvPr>
          <p:cNvSpPr txBox="1"/>
          <p:nvPr/>
        </p:nvSpPr>
        <p:spPr>
          <a:xfrm>
            <a:off x="2687089" y="3090273"/>
            <a:ext cx="898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F197E8-1D65-4D7E-807B-8A26E976C21F}"/>
              </a:ext>
            </a:extLst>
          </p:cNvPr>
          <p:cNvSpPr txBox="1"/>
          <p:nvPr/>
        </p:nvSpPr>
        <p:spPr>
          <a:xfrm>
            <a:off x="2686331" y="3538439"/>
            <a:ext cx="1058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F11046-FE80-4215-B524-C62746F82DF8}"/>
              </a:ext>
            </a:extLst>
          </p:cNvPr>
          <p:cNvSpPr txBox="1"/>
          <p:nvPr/>
        </p:nvSpPr>
        <p:spPr>
          <a:xfrm>
            <a:off x="2686702" y="3980943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1CC2F4-2820-44F2-9F8C-357BF0A6925F}"/>
              </a:ext>
            </a:extLst>
          </p:cNvPr>
          <p:cNvSpPr txBox="1"/>
          <p:nvPr/>
        </p:nvSpPr>
        <p:spPr>
          <a:xfrm>
            <a:off x="2686331" y="4421860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19F591-6546-4026-B222-931E5D759F60}"/>
              </a:ext>
            </a:extLst>
          </p:cNvPr>
          <p:cNvSpPr txBox="1"/>
          <p:nvPr/>
        </p:nvSpPr>
        <p:spPr>
          <a:xfrm>
            <a:off x="2992331" y="3095156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01954DF-BC12-4139-8F37-4C444EEBC8F6}"/>
              </a:ext>
            </a:extLst>
          </p:cNvPr>
          <p:cNvSpPr txBox="1"/>
          <p:nvPr/>
        </p:nvSpPr>
        <p:spPr>
          <a:xfrm>
            <a:off x="3567646" y="3525493"/>
            <a:ext cx="568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61B3780-4806-4B5E-9B2A-A0B2963F39BE}"/>
              </a:ext>
            </a:extLst>
          </p:cNvPr>
          <p:cNvSpPr txBox="1"/>
          <p:nvPr/>
        </p:nvSpPr>
        <p:spPr>
          <a:xfrm>
            <a:off x="3564451" y="4425351"/>
            <a:ext cx="568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B7FEF47-8B1C-4EE5-BB29-E203EEA9C589}"/>
              </a:ext>
            </a:extLst>
          </p:cNvPr>
          <p:cNvSpPr txBox="1"/>
          <p:nvPr/>
        </p:nvSpPr>
        <p:spPr>
          <a:xfrm>
            <a:off x="8049600" y="3980943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001A948-488E-41AF-A7CC-A25545A15449}"/>
              </a:ext>
            </a:extLst>
          </p:cNvPr>
          <p:cNvSpPr txBox="1"/>
          <p:nvPr/>
        </p:nvSpPr>
        <p:spPr>
          <a:xfrm>
            <a:off x="8202369" y="3006784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20BFD1-F6AA-4E15-B0AA-ACA7D94E2CED}"/>
              </a:ext>
            </a:extLst>
          </p:cNvPr>
          <p:cNvSpPr txBox="1"/>
          <p:nvPr/>
        </p:nvSpPr>
        <p:spPr>
          <a:xfrm>
            <a:off x="8033228" y="2132899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F3A416-5BF8-4031-A031-4CDA6BF40FD4}"/>
              </a:ext>
            </a:extLst>
          </p:cNvPr>
          <p:cNvSpPr txBox="1"/>
          <p:nvPr/>
        </p:nvSpPr>
        <p:spPr>
          <a:xfrm>
            <a:off x="8234803" y="1301906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3.3</a:t>
            </a:r>
          </a:p>
        </p:txBody>
      </p:sp>
    </p:spTree>
    <p:extLst>
      <p:ext uri="{BB962C8B-B14F-4D97-AF65-F5344CB8AC3E}">
        <p14:creationId xmlns:p14="http://schemas.microsoft.com/office/powerpoint/2010/main" val="256617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AAE0CE9-F1B5-4445-A01C-F747BFAF02C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C0224D5-8A11-41DC-B1E7-68127A3C240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1EA09E-222D-4AFD-BA0D-2C8791DF0C7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EA63393-A7D3-48C1-8C46-1CDFF3514B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97B8EF-03CA-44B6-AF26-2FD4E928C73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832C7AE-8C74-4163-97FC-F0A9DC629AA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238725B-E271-4214-A8AE-A7AB98D93BB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9438C40-9492-4F9A-A56B-5BA84694C89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D0CB67-0A3D-4BC7-9F2F-A372F19C5AD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AE448D-A4D1-41E8-8513-088537D1FF0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0EB5A5-1B79-4C0F-8DB5-C5EC85BA5EC5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F2D4650-75FD-4054-B9D0-2E5FF1216FB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E1F261-D128-4C0E-8320-A3FAAD877B9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C12C4B7-33CD-4927-BD4F-EDE1C01F81B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4376A8-6DA8-4301-A50B-2014EA44960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E2207D-6564-4AEC-8DB6-4DB2DD939E3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9A6255C-384F-484E-B0EA-2F34B1AD8F77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4B9EBC4-3D82-4725-AC19-1456FD21F46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75ADF13-A2D6-48E3-9434-ECB5E279ADF0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0357EBF-7DDC-401A-9C4F-B3902A5BFC8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CB80492-1DCE-482A-B2E9-E387FF0AB8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E15A17D-D70F-4F25-98A3-0D8220CA89E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DCEEEB5-D7C0-4537-8030-D6123E1DA52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190910-C306-453E-A89F-F8323EED08A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733C7BC-4774-4B0B-95E1-A4FA47EF80DC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1527633-3204-443D-A65B-251EA5BA904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401C851-DA8D-4415-A2FA-ADBFFD5BA7AF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615DABA-F73C-40F8-AAA6-9ED13C39AFC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D0F80EE-F99E-4D33-8E09-D0C6D70E6C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0E774B-234B-4178-8F95-BBC01215EA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C61AE9A-88DD-4394-B88A-C4B8EBC276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9D1251-C8D4-4E1B-9996-8283BAFE9D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729ACE-CD96-4818-90CB-18969FC07D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D6CB6C6-68B9-4AD3-9151-6A19B4DBCF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F4E9704-E298-45C6-9792-194BAF82E2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BC4DBAF-029F-4851-9735-2D31580E67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21A199A-9BCF-431C-A26B-63DA9F0D1E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D94D125-14BE-487F-9317-DE6E3ABB17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E2AB608-A60B-409E-A389-43176E1723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110F7E-6BF1-4716-B805-6A5A617A3F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6521696-17B9-4693-B859-C353E2C81C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AB7ACE1-659D-4FFC-B59F-2F1092DE78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6D34A0C-9A14-43C6-82E2-DFA36617E2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7B164E5-F2FC-40E7-83B1-B6208273A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One has been done for you. </a:t>
            </a:r>
          </a:p>
          <a:p>
            <a:r>
              <a:rPr lang="en-US" sz="3200" dirty="0"/>
              <a:t>          2.04          24          0.4          0.24          4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0F754-ACD5-43A9-8DA8-F2BC93DD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47" y="4291211"/>
            <a:ext cx="11126530" cy="15800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09C3B2-96E3-4045-A2FB-5D736159E9CE}"/>
              </a:ext>
            </a:extLst>
          </p:cNvPr>
          <p:cNvCxnSpPr/>
          <p:nvPr/>
        </p:nvCxnSpPr>
        <p:spPr>
          <a:xfrm flipH="1">
            <a:off x="2618509" y="588609"/>
            <a:ext cx="554182" cy="538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11BC9CD-514B-4559-AA6C-293E2B4EF193}"/>
              </a:ext>
            </a:extLst>
          </p:cNvPr>
          <p:cNvSpPr txBox="1"/>
          <p:nvPr/>
        </p:nvSpPr>
        <p:spPr>
          <a:xfrm>
            <a:off x="1783790" y="1749718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25254CE-B477-4A4F-BDD0-CDE41E571AB2}"/>
              </a:ext>
            </a:extLst>
          </p:cNvPr>
          <p:cNvSpPr txBox="1"/>
          <p:nvPr/>
        </p:nvSpPr>
        <p:spPr>
          <a:xfrm>
            <a:off x="1314518" y="2181056"/>
            <a:ext cx="10422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AAD1F9-B8A6-45A5-9D2F-4F6FC35891BD}"/>
              </a:ext>
            </a:extLst>
          </p:cNvPr>
          <p:cNvSpPr txBox="1"/>
          <p:nvPr/>
        </p:nvSpPr>
        <p:spPr>
          <a:xfrm>
            <a:off x="1798222" y="2647601"/>
            <a:ext cx="10422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A65F3F-8E4A-4631-86D7-D4C70962883F}"/>
              </a:ext>
            </a:extLst>
          </p:cNvPr>
          <p:cNvSpPr txBox="1"/>
          <p:nvPr/>
        </p:nvSpPr>
        <p:spPr>
          <a:xfrm>
            <a:off x="1798222" y="3093978"/>
            <a:ext cx="1597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337D16-9D9A-4632-A6A3-4F87105FBB53}"/>
              </a:ext>
            </a:extLst>
          </p:cNvPr>
          <p:cNvSpPr txBox="1"/>
          <p:nvPr/>
        </p:nvSpPr>
        <p:spPr>
          <a:xfrm>
            <a:off x="1781152" y="3534065"/>
            <a:ext cx="1597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933A99-7558-403A-9F55-6A7E9DCED058}"/>
              </a:ext>
            </a:extLst>
          </p:cNvPr>
          <p:cNvSpPr txBox="1"/>
          <p:nvPr/>
        </p:nvSpPr>
        <p:spPr>
          <a:xfrm>
            <a:off x="2099031" y="2197713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8813C4C-D2ED-43FD-8A8C-3DF980FE17FF}"/>
              </a:ext>
            </a:extLst>
          </p:cNvPr>
          <p:cNvSpPr txBox="1"/>
          <p:nvPr/>
        </p:nvSpPr>
        <p:spPr>
          <a:xfrm>
            <a:off x="2678624" y="2654180"/>
            <a:ext cx="757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B26220-CC4F-4248-AF67-55630CFFCB3E}"/>
              </a:ext>
            </a:extLst>
          </p:cNvPr>
          <p:cNvSpPr txBox="1"/>
          <p:nvPr/>
        </p:nvSpPr>
        <p:spPr>
          <a:xfrm>
            <a:off x="2091973" y="35406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62183A-149B-4804-8F23-60A22CB88EB4}"/>
              </a:ext>
            </a:extLst>
          </p:cNvPr>
          <p:cNvSpPr txBox="1"/>
          <p:nvPr/>
        </p:nvSpPr>
        <p:spPr>
          <a:xfrm>
            <a:off x="8044675" y="4540291"/>
            <a:ext cx="620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6E0B131-B03F-42CE-83CE-C707B03779A5}"/>
              </a:ext>
            </a:extLst>
          </p:cNvPr>
          <p:cNvSpPr txBox="1"/>
          <p:nvPr/>
        </p:nvSpPr>
        <p:spPr>
          <a:xfrm>
            <a:off x="5275253" y="4555445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A931FC-251F-4C8F-807E-377F884037F4}"/>
              </a:ext>
            </a:extLst>
          </p:cNvPr>
          <p:cNvSpPr txBox="1"/>
          <p:nvPr/>
        </p:nvSpPr>
        <p:spPr>
          <a:xfrm>
            <a:off x="3119906" y="4536519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0E2088-A959-4D1F-876C-D2B0E7FD8F2F}"/>
              </a:ext>
            </a:extLst>
          </p:cNvPr>
          <p:cNvSpPr txBox="1"/>
          <p:nvPr/>
        </p:nvSpPr>
        <p:spPr>
          <a:xfrm>
            <a:off x="626789" y="4537970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0.24</a:t>
            </a:r>
          </a:p>
        </p:txBody>
      </p:sp>
    </p:spTree>
    <p:extLst>
      <p:ext uri="{BB962C8B-B14F-4D97-AF65-F5344CB8AC3E}">
        <p14:creationId xmlns:p14="http://schemas.microsoft.com/office/powerpoint/2010/main" val="234806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ECF6CF8-90D2-4A7D-8F92-0A014E7A974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D11B09-080B-4890-928A-AE5D71A1ADB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9176E67-9059-45E2-BF30-F339A35A4C94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B96EB9D-8B3A-4C9E-9F55-84211D7E444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A96F64F-726D-4BD7-A2E6-95086A411A3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ADBDE4-7507-4985-BB1D-C6C0D65BC78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716750-2E83-43D9-994C-2BA04FF674DB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4407D4-38DE-4CCB-887F-84C94DEC4FF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EF0DF95-F1DC-4C4F-BD8D-88AE2F74E8A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5B0D35E-39BF-428C-A99B-3CE3FE99A59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00A151B-E7E4-445E-B8D2-60BC7686BA4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A33A1E-F816-47AC-9E5F-96FB64F6747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558773A-FAB2-4382-82AE-BA050D3034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8CB60A-5424-4C07-808D-BA41E836334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1DC63D0-8B3E-4686-80A1-5A92B464317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375F99-A4CE-4843-A670-90A1BC4938D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CF5B3E-79F2-4977-B25A-E233C43C158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74CE5D-11E4-47AE-A2D7-2CFD43634D4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BD4906-F8F6-4D23-8E19-B6478BBF5A4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5E1214-2930-44F5-B53A-E242AC0C9B4D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2A9226-15A6-4789-B649-76016D9D010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A09D3C2-679F-4407-A193-E3468146DE52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7C7244-F649-4444-88C8-D9F44F87727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E34A32B-1F61-4910-933C-A878A3E7571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E15682-ABA9-42BD-A7F6-9F90CCB1D2A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74557E-BBC7-463C-AADC-E2433F8EC248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D604F72-9118-4A0B-96A9-346566DDDFD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6A4BE40-B618-4791-9672-B550B357F86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C2729A2-8953-4FEF-B565-ADBD694001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DB6650-5665-4166-AD8B-0F74ADCE7E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759EDB6-DFFE-4659-B6F0-BD7D5CDDD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906F4B8-9E63-446C-9C2A-51918E7DB1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B7F24-6916-49C2-A653-BDD6CC5C7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C6EA516-C169-480B-B7A7-A2A4F5F20F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6E6AA96-5320-4328-BA42-E1ECA92FA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DD629C2-3463-41F2-AC5B-0CE808B520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C713763-2F8E-4553-A8FB-20A1C908B1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52E32F6-52B1-41AA-8759-80AC872111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2BECE4-0013-4951-9E9C-29A950659F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90D0389-31CF-4A80-A317-CF5807866B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4D6E462-1E59-4AA1-AB52-FAF63B11F3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74B0F5-0F63-467B-A5ED-D9F61C22CB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E3C3759-35F1-4D51-8649-FCB4A91F0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E27C91-1BE4-498D-B1E0-884FF32DEF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size, starting with the smallest.</a:t>
            </a:r>
          </a:p>
          <a:p>
            <a:r>
              <a:rPr lang="en-US" sz="3200" dirty="0"/>
              <a:t>       3.01          13.0          0.31          1.30          3.1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54C47-C7DB-4BEC-91FE-FC57329B9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32" y="3912930"/>
            <a:ext cx="10170536" cy="16189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6F66D08-95C2-4226-BD04-7B4E4C7F2A1E}"/>
              </a:ext>
            </a:extLst>
          </p:cNvPr>
          <p:cNvSpPr txBox="1"/>
          <p:nvPr/>
        </p:nvSpPr>
        <p:spPr>
          <a:xfrm>
            <a:off x="1783790" y="1316658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3.0 1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E2CAB3-6405-41FF-859A-4EE89D5C447A}"/>
              </a:ext>
            </a:extLst>
          </p:cNvPr>
          <p:cNvSpPr txBox="1"/>
          <p:nvPr/>
        </p:nvSpPr>
        <p:spPr>
          <a:xfrm>
            <a:off x="1345220" y="1752311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1 3.0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1398AFF-7538-4700-B4F2-D3B7DC0F113E}"/>
              </a:ext>
            </a:extLst>
          </p:cNvPr>
          <p:cNvSpPr txBox="1"/>
          <p:nvPr/>
        </p:nvSpPr>
        <p:spPr>
          <a:xfrm>
            <a:off x="1793133" y="2197840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08985D-8D31-4A62-A33F-13F36F8674CA}"/>
              </a:ext>
            </a:extLst>
          </p:cNvPr>
          <p:cNvSpPr txBox="1"/>
          <p:nvPr/>
        </p:nvSpPr>
        <p:spPr>
          <a:xfrm>
            <a:off x="1788734" y="26440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B432D7E-9965-48A8-A887-FA1807A7DA4E}"/>
              </a:ext>
            </a:extLst>
          </p:cNvPr>
          <p:cNvSpPr txBox="1"/>
          <p:nvPr/>
        </p:nvSpPr>
        <p:spPr>
          <a:xfrm>
            <a:off x="1787791" y="3106352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41A4268-2E20-4A4C-9EA8-93527FD834E9}"/>
              </a:ext>
            </a:extLst>
          </p:cNvPr>
          <p:cNvSpPr txBox="1"/>
          <p:nvPr/>
        </p:nvSpPr>
        <p:spPr>
          <a:xfrm>
            <a:off x="2657880" y="1753784"/>
            <a:ext cx="627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4A009EC-3D6A-444D-9F32-9F4B372CF0B9}"/>
              </a:ext>
            </a:extLst>
          </p:cNvPr>
          <p:cNvSpPr txBox="1"/>
          <p:nvPr/>
        </p:nvSpPr>
        <p:spPr>
          <a:xfrm>
            <a:off x="2671948" y="3114717"/>
            <a:ext cx="627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628ACA-E999-46D7-9BC7-C71B82117DCB}"/>
              </a:ext>
            </a:extLst>
          </p:cNvPr>
          <p:cNvSpPr txBox="1"/>
          <p:nvPr/>
        </p:nvSpPr>
        <p:spPr>
          <a:xfrm>
            <a:off x="9312597" y="4142663"/>
            <a:ext cx="15551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670F7C-E853-4739-9E30-4FA2F51365CC}"/>
              </a:ext>
            </a:extLst>
          </p:cNvPr>
          <p:cNvSpPr txBox="1"/>
          <p:nvPr/>
        </p:nvSpPr>
        <p:spPr>
          <a:xfrm>
            <a:off x="7427945" y="4139717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DB3F3D4-08BC-46D3-8FFF-442D89BC177B}"/>
              </a:ext>
            </a:extLst>
          </p:cNvPr>
          <p:cNvSpPr txBox="1"/>
          <p:nvPr/>
        </p:nvSpPr>
        <p:spPr>
          <a:xfrm>
            <a:off x="5217277" y="4136771"/>
            <a:ext cx="1318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BEF798-0548-4729-975D-7B5CC153A104}"/>
              </a:ext>
            </a:extLst>
          </p:cNvPr>
          <p:cNvSpPr txBox="1"/>
          <p:nvPr/>
        </p:nvSpPr>
        <p:spPr>
          <a:xfrm>
            <a:off x="3123839" y="4150536"/>
            <a:ext cx="15084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8635B5-29CF-44E5-8009-A2DBACB17A37}"/>
              </a:ext>
            </a:extLst>
          </p:cNvPr>
          <p:cNvSpPr txBox="1"/>
          <p:nvPr/>
        </p:nvSpPr>
        <p:spPr>
          <a:xfrm>
            <a:off x="1071478" y="4150536"/>
            <a:ext cx="1544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0.31</a:t>
            </a:r>
          </a:p>
        </p:txBody>
      </p:sp>
    </p:spTree>
    <p:extLst>
      <p:ext uri="{BB962C8B-B14F-4D97-AF65-F5344CB8AC3E}">
        <p14:creationId xmlns:p14="http://schemas.microsoft.com/office/powerpoint/2010/main" val="24886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greater than 0.6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dirty="0"/>
              <a:t>       0.5          0.8          0.23          0.09          0.67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1D5944-9A17-45EE-8D54-660E3CB6E065}"/>
              </a:ext>
            </a:extLst>
          </p:cNvPr>
          <p:cNvSpPr/>
          <p:nvPr/>
        </p:nvSpPr>
        <p:spPr>
          <a:xfrm>
            <a:off x="1969250" y="1028116"/>
            <a:ext cx="1020693" cy="5915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D0CC97-B4F4-4614-B71B-92CEE9CDDDC2}"/>
              </a:ext>
            </a:extLst>
          </p:cNvPr>
          <p:cNvSpPr/>
          <p:nvPr/>
        </p:nvSpPr>
        <p:spPr>
          <a:xfrm>
            <a:off x="3574313" y="1434518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CD2999-B61B-4D08-A792-2C7C4D1E8507}"/>
              </a:ext>
            </a:extLst>
          </p:cNvPr>
          <p:cNvSpPr/>
          <p:nvPr/>
        </p:nvSpPr>
        <p:spPr>
          <a:xfrm>
            <a:off x="5191673" y="1434517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2FB68-3E2A-4E01-B24C-AC1E4F35EC81}"/>
              </a:ext>
            </a:extLst>
          </p:cNvPr>
          <p:cNvSpPr/>
          <p:nvPr/>
        </p:nvSpPr>
        <p:spPr>
          <a:xfrm>
            <a:off x="6853747" y="1434516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C71C2B3-FDAF-4A8F-B6F3-CEE0975B21A5}"/>
              </a:ext>
            </a:extLst>
          </p:cNvPr>
          <p:cNvSpPr/>
          <p:nvPr/>
        </p:nvSpPr>
        <p:spPr>
          <a:xfrm>
            <a:off x="6751895" y="1027820"/>
            <a:ext cx="1110993" cy="5915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9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less than 0.4</a:t>
            </a:r>
          </a:p>
          <a:p>
            <a:endParaRPr lang="en-US" sz="3200" b="1" dirty="0"/>
          </a:p>
          <a:p>
            <a:r>
              <a:rPr lang="en-US" sz="3200" dirty="0"/>
              <a:t>       0.3            0.8            0.23            0.09            0.63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957EBF-DB30-4B5D-9EE7-5E9FCEA8A51B}"/>
              </a:ext>
            </a:extLst>
          </p:cNvPr>
          <p:cNvSpPr/>
          <p:nvPr/>
        </p:nvSpPr>
        <p:spPr>
          <a:xfrm>
            <a:off x="536598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B24E7-2525-4608-83B3-1AD4FC291600}"/>
              </a:ext>
            </a:extLst>
          </p:cNvPr>
          <p:cNvSpPr/>
          <p:nvPr/>
        </p:nvSpPr>
        <p:spPr>
          <a:xfrm>
            <a:off x="7354656" y="5000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37AABA-3C65-4B65-9F1F-CD5F2FE5E079}"/>
              </a:ext>
            </a:extLst>
          </p:cNvPr>
          <p:cNvSpPr/>
          <p:nvPr/>
        </p:nvSpPr>
        <p:spPr>
          <a:xfrm>
            <a:off x="3889398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410851-FB29-45BF-B3E9-B49EB208E271}"/>
              </a:ext>
            </a:extLst>
          </p:cNvPr>
          <p:cNvSpPr/>
          <p:nvPr/>
        </p:nvSpPr>
        <p:spPr>
          <a:xfrm>
            <a:off x="5723874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BB7689-A721-4CB4-BD5C-12033552C5C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7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decimal that is between 3.7 and 3.8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E4A6C1-C3E1-45A8-A0BC-CE2F8C65D61F}"/>
              </a:ext>
            </a:extLst>
          </p:cNvPr>
          <p:cNvSpPr/>
          <p:nvPr/>
        </p:nvSpPr>
        <p:spPr>
          <a:xfrm>
            <a:off x="7487241" y="5000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3.71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A9B530-3240-40BD-8C69-9C3664CD840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EF874-D00F-4C10-A1D5-FFEC14929239}"/>
              </a:ext>
            </a:extLst>
          </p:cNvPr>
          <p:cNvSpPr/>
          <p:nvPr/>
        </p:nvSpPr>
        <p:spPr>
          <a:xfrm>
            <a:off x="5451076" y="373165"/>
            <a:ext cx="1072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0E40A-AB2A-4035-9844-F39AF8588090}"/>
              </a:ext>
            </a:extLst>
          </p:cNvPr>
          <p:cNvSpPr/>
          <p:nvPr/>
        </p:nvSpPr>
        <p:spPr>
          <a:xfrm>
            <a:off x="6757718" y="373165"/>
            <a:ext cx="1072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3.80</a:t>
            </a:r>
          </a:p>
        </p:txBody>
      </p:sp>
    </p:spTree>
    <p:extLst>
      <p:ext uri="{BB962C8B-B14F-4D97-AF65-F5344CB8AC3E}">
        <p14:creationId xmlns:p14="http://schemas.microsoft.com/office/powerpoint/2010/main" val="23337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D81EC7F-18E9-4C56-A5AD-A1A23FA6264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D60964-C812-43ED-87B3-D49523EE6A7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45E0AB-A6B5-40D7-97BD-3EAA36E0DA2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E9AB7A4-3867-47E7-9F33-8A83CCDD200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BE6BF5-8162-4FD4-BF3D-5B7D2DEF676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4E7457-D865-4530-8B6D-337AB77BD8C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E83212-9985-4A56-9356-C458EBF946F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F1989D-E5A6-4B7B-9CFA-716B6F854E2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06C3AE-EBE1-4882-A553-31D5C15D20E3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758669-35C2-4487-929F-FB589E9B843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A7BF633-B0D5-4F19-AF79-C75FAC301C59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96A599-C57E-42D4-BC79-C75387636C5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E8E922-9A53-496C-B7AF-F0733EAA524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8523477-161D-48A7-AE60-3824A50691F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E262A4F-1A9F-4BC7-8E60-8945DB18104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2B01E5-9CDD-4598-9606-A5268C9C9A6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2187D2C-599F-4F09-A179-0D7AD0A21BC1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6A5A58E-F3FB-4D44-A197-608827C7DA7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32AA81-48DB-4C7D-8FCF-4EEFF91B232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1CF124B-1B98-401A-AF4D-9420144037C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A8B666-EF42-4336-9E1E-79015E90F5D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AA3175E-78B0-4CBD-B482-3F527C2D162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3BE3F2C-C73E-42A6-8744-57FA3BEAAF6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412BBF1-5B85-40CD-99E3-7201181D211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836FA5D-D812-45B3-9873-E5B1D12618A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6F73EC-C743-4102-9B30-2CBD26321613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F6EB39-D112-47A1-9DAE-AFF91E928A0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6EC626-ABE4-4D34-93D1-CE529765C12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4C194D0-FB2B-490A-AD21-2B5D1FFAB5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0C6A12-CCB0-4098-9DB1-CB36ED3DF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004A4B-1402-453C-A4F7-F8ABE452A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54CE9DA-F331-401D-AB7E-3E88E541BF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C922B9A-2E0F-4BDE-A141-39D4ED4AB6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B39F2CB-FA3A-4AD9-83C2-3CB6E95F2C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54D6768-30D0-47AE-A157-FDB89E9220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EF8F4A6-E9BA-46D6-8BA0-45CDFBB17E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EBE8CA0-BF9D-4CB4-BFBC-C388FE696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8F891AA-4919-49E6-8010-7FE89902C6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0395378-90E7-4605-BCE0-1373A36A04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0EDEF5-237E-416E-9C54-727D41B85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AF09906-B03F-42DB-B149-41197A9080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A521EA8-E266-4059-959D-837315F2D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946005F-E092-44C8-8CDC-D7DEB15C18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434FA87-9991-4BA8-ABFD-13412180E8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closest in value to 0.1</a:t>
            </a:r>
          </a:p>
          <a:p>
            <a:endParaRPr lang="en-US" sz="3200" dirty="0"/>
          </a:p>
          <a:p>
            <a:r>
              <a:rPr lang="en-US" sz="3200" dirty="0"/>
              <a:t>        0.01                 0.05                  0.11                 0.2                 0.9</a:t>
            </a:r>
          </a:p>
          <a:p>
            <a:endParaRPr lang="en-US" sz="3200" dirty="0"/>
          </a:p>
          <a:p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8A9F7A-20A4-49F0-9173-3BBDBE495EA4}"/>
              </a:ext>
            </a:extLst>
          </p:cNvPr>
          <p:cNvSpPr/>
          <p:nvPr/>
        </p:nvSpPr>
        <p:spPr>
          <a:xfrm>
            <a:off x="6261496" y="400376"/>
            <a:ext cx="134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D908A-3DA9-4476-AA3E-230CD10CE024}"/>
              </a:ext>
            </a:extLst>
          </p:cNvPr>
          <p:cNvSpPr/>
          <p:nvPr/>
        </p:nvSpPr>
        <p:spPr>
          <a:xfrm>
            <a:off x="404448" y="1619660"/>
            <a:ext cx="1881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0.09 less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91C892-7D69-481E-B3BF-B90306CC2644}"/>
              </a:ext>
            </a:extLst>
          </p:cNvPr>
          <p:cNvSpPr/>
          <p:nvPr/>
        </p:nvSpPr>
        <p:spPr>
          <a:xfrm>
            <a:off x="2669263" y="1619659"/>
            <a:ext cx="1881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0.05 less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6A8C6-EDA6-4E3F-8362-3BC3E99F4F06}"/>
              </a:ext>
            </a:extLst>
          </p:cNvPr>
          <p:cNvSpPr/>
          <p:nvPr/>
        </p:nvSpPr>
        <p:spPr>
          <a:xfrm>
            <a:off x="4885128" y="1619658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0.01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0FFA33-C4E9-4413-A777-281CE9DE6D42}"/>
              </a:ext>
            </a:extLst>
          </p:cNvPr>
          <p:cNvSpPr/>
          <p:nvPr/>
        </p:nvSpPr>
        <p:spPr>
          <a:xfrm>
            <a:off x="7304825" y="1619657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0.10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98412B-C03B-48AF-B173-28AF6B22FD5B}"/>
              </a:ext>
            </a:extLst>
          </p:cNvPr>
          <p:cNvSpPr/>
          <p:nvPr/>
        </p:nvSpPr>
        <p:spPr>
          <a:xfrm>
            <a:off x="9471321" y="1619657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0.80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B27828-CDCB-4D53-A291-C00BB8C8BBEB}"/>
              </a:ext>
            </a:extLst>
          </p:cNvPr>
          <p:cNvSpPr/>
          <p:nvPr/>
        </p:nvSpPr>
        <p:spPr>
          <a:xfrm>
            <a:off x="5257800" y="834830"/>
            <a:ext cx="1341121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F7A50F-8886-4C0C-B539-DCECCE4ACF97}"/>
              </a:ext>
            </a:extLst>
          </p:cNvPr>
          <p:cNvSpPr txBox="1"/>
          <p:nvPr/>
        </p:nvSpPr>
        <p:spPr>
          <a:xfrm>
            <a:off x="897176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50BED5-8AC7-4717-8AC9-CF00D8A35218}"/>
              </a:ext>
            </a:extLst>
          </p:cNvPr>
          <p:cNvSpPr txBox="1"/>
          <p:nvPr/>
        </p:nvSpPr>
        <p:spPr>
          <a:xfrm>
            <a:off x="887285" y="353982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0.0 1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347F26B-DBCA-44DE-80F8-88D20FD2EA03}"/>
              </a:ext>
            </a:extLst>
          </p:cNvPr>
          <p:cNvCxnSpPr>
            <a:cxnSpLocks/>
          </p:cNvCxnSpPr>
          <p:nvPr/>
        </p:nvCxnSpPr>
        <p:spPr>
          <a:xfrm>
            <a:off x="462538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C8029D1-D61D-408F-B2AD-C6673216F479}"/>
              </a:ext>
            </a:extLst>
          </p:cNvPr>
          <p:cNvCxnSpPr>
            <a:cxnSpLocks/>
          </p:cNvCxnSpPr>
          <p:nvPr/>
        </p:nvCxnSpPr>
        <p:spPr>
          <a:xfrm>
            <a:off x="462538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1FE0215-0DB3-44B5-953F-DE3CDBA01062}"/>
              </a:ext>
            </a:extLst>
          </p:cNvPr>
          <p:cNvSpPr txBox="1"/>
          <p:nvPr/>
        </p:nvSpPr>
        <p:spPr>
          <a:xfrm>
            <a:off x="535291" y="354880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82C3C7-02EE-4F5F-9EEF-86B230073344}"/>
              </a:ext>
            </a:extLst>
          </p:cNvPr>
          <p:cNvSpPr txBox="1"/>
          <p:nvPr/>
        </p:nvSpPr>
        <p:spPr>
          <a:xfrm>
            <a:off x="1778863" y="30997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BF19B9-52B9-4BD1-ADC1-85B5960036D5}"/>
              </a:ext>
            </a:extLst>
          </p:cNvPr>
          <p:cNvSpPr txBox="1"/>
          <p:nvPr/>
        </p:nvSpPr>
        <p:spPr>
          <a:xfrm>
            <a:off x="1192150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2569F3-4AA4-4545-BBD2-66F71DB6E0E0}"/>
              </a:ext>
            </a:extLst>
          </p:cNvPr>
          <p:cNvSpPr txBox="1"/>
          <p:nvPr/>
        </p:nvSpPr>
        <p:spPr>
          <a:xfrm>
            <a:off x="1787061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DF46A1B-B00B-42FD-A68F-2AD0E90FB015}"/>
              </a:ext>
            </a:extLst>
          </p:cNvPr>
          <p:cNvSpPr txBox="1"/>
          <p:nvPr/>
        </p:nvSpPr>
        <p:spPr>
          <a:xfrm>
            <a:off x="1368964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2A969D-8A46-46E8-AF8A-062A017D095C}"/>
              </a:ext>
            </a:extLst>
          </p:cNvPr>
          <p:cNvSpPr txBox="1"/>
          <p:nvPr/>
        </p:nvSpPr>
        <p:spPr>
          <a:xfrm>
            <a:off x="870726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4482184-601E-416C-917A-C08175DAB1A8}"/>
              </a:ext>
            </a:extLst>
          </p:cNvPr>
          <p:cNvCxnSpPr>
            <a:cxnSpLocks/>
          </p:cNvCxnSpPr>
          <p:nvPr/>
        </p:nvCxnSpPr>
        <p:spPr>
          <a:xfrm flipV="1">
            <a:off x="1346546" y="31774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80583F0-4124-4C1E-B224-5D0E9A18FD5F}"/>
              </a:ext>
            </a:extLst>
          </p:cNvPr>
          <p:cNvSpPr txBox="1"/>
          <p:nvPr/>
        </p:nvSpPr>
        <p:spPr>
          <a:xfrm>
            <a:off x="1374831" y="283292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3943A01-4142-4A00-8D7D-6229ACBF8A3C}"/>
              </a:ext>
            </a:extLst>
          </p:cNvPr>
          <p:cNvSpPr txBox="1"/>
          <p:nvPr/>
        </p:nvSpPr>
        <p:spPr>
          <a:xfrm>
            <a:off x="1660485" y="3130034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9107B47-8F4F-4F93-8B51-C9FC023BA922}"/>
              </a:ext>
            </a:extLst>
          </p:cNvPr>
          <p:cNvSpPr txBox="1"/>
          <p:nvPr/>
        </p:nvSpPr>
        <p:spPr>
          <a:xfrm>
            <a:off x="3133342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A55A53D-35EA-45DC-9B64-9EAB73055E1B}"/>
              </a:ext>
            </a:extLst>
          </p:cNvPr>
          <p:cNvSpPr txBox="1"/>
          <p:nvPr/>
        </p:nvSpPr>
        <p:spPr>
          <a:xfrm>
            <a:off x="3123451" y="353982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C963D4-5952-4714-A802-FADC0D919E13}"/>
              </a:ext>
            </a:extLst>
          </p:cNvPr>
          <p:cNvCxnSpPr>
            <a:cxnSpLocks/>
          </p:cNvCxnSpPr>
          <p:nvPr/>
        </p:nvCxnSpPr>
        <p:spPr>
          <a:xfrm>
            <a:off x="2698704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2DB8695-4A55-47DE-ACB7-7837C93F90D1}"/>
              </a:ext>
            </a:extLst>
          </p:cNvPr>
          <p:cNvCxnSpPr>
            <a:cxnSpLocks/>
          </p:cNvCxnSpPr>
          <p:nvPr/>
        </p:nvCxnSpPr>
        <p:spPr>
          <a:xfrm>
            <a:off x="2698704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907A3C7-F6EC-4797-AA30-F905BB14158A}"/>
              </a:ext>
            </a:extLst>
          </p:cNvPr>
          <p:cNvSpPr txBox="1"/>
          <p:nvPr/>
        </p:nvSpPr>
        <p:spPr>
          <a:xfrm>
            <a:off x="2771457" y="354880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62F5048-0039-4C2A-91E4-D882651CAC9D}"/>
              </a:ext>
            </a:extLst>
          </p:cNvPr>
          <p:cNvSpPr txBox="1"/>
          <p:nvPr/>
        </p:nvSpPr>
        <p:spPr>
          <a:xfrm>
            <a:off x="4015029" y="30997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B8773D8-7689-4358-839A-EE9BFBDB68C4}"/>
              </a:ext>
            </a:extLst>
          </p:cNvPr>
          <p:cNvSpPr txBox="1"/>
          <p:nvPr/>
        </p:nvSpPr>
        <p:spPr>
          <a:xfrm>
            <a:off x="3428316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E21518B-7908-477E-83D1-C93F18DF06B2}"/>
              </a:ext>
            </a:extLst>
          </p:cNvPr>
          <p:cNvSpPr txBox="1"/>
          <p:nvPr/>
        </p:nvSpPr>
        <p:spPr>
          <a:xfrm>
            <a:off x="4023227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D30C219-F3F2-4BAE-8EB0-CCC25BAA828B}"/>
              </a:ext>
            </a:extLst>
          </p:cNvPr>
          <p:cNvSpPr txBox="1"/>
          <p:nvPr/>
        </p:nvSpPr>
        <p:spPr>
          <a:xfrm>
            <a:off x="3605130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6F0A501-2527-4FFD-B49F-5CB6AF8AE99C}"/>
              </a:ext>
            </a:extLst>
          </p:cNvPr>
          <p:cNvSpPr txBox="1"/>
          <p:nvPr/>
        </p:nvSpPr>
        <p:spPr>
          <a:xfrm>
            <a:off x="3106892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B11D8D8-B054-41A8-B193-A7CED40E6B31}"/>
              </a:ext>
            </a:extLst>
          </p:cNvPr>
          <p:cNvCxnSpPr>
            <a:cxnSpLocks/>
          </p:cNvCxnSpPr>
          <p:nvPr/>
        </p:nvCxnSpPr>
        <p:spPr>
          <a:xfrm flipV="1">
            <a:off x="3582712" y="31774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8947FD2-1A44-48A3-AB31-61D20E24F425}"/>
              </a:ext>
            </a:extLst>
          </p:cNvPr>
          <p:cNvSpPr txBox="1"/>
          <p:nvPr/>
        </p:nvSpPr>
        <p:spPr>
          <a:xfrm>
            <a:off x="3610997" y="283292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470D5E9-5B32-4220-86B4-71EB22E99A26}"/>
              </a:ext>
            </a:extLst>
          </p:cNvPr>
          <p:cNvSpPr txBox="1"/>
          <p:nvPr/>
        </p:nvSpPr>
        <p:spPr>
          <a:xfrm>
            <a:off x="3896651" y="3130034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2987164-AA4C-41C6-B64F-2F08222DB038}"/>
              </a:ext>
            </a:extLst>
          </p:cNvPr>
          <p:cNvSpPr txBox="1"/>
          <p:nvPr/>
        </p:nvSpPr>
        <p:spPr>
          <a:xfrm>
            <a:off x="5374775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0.1 1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9D63876-FF6A-48E4-890B-9BA335BD4251}"/>
              </a:ext>
            </a:extLst>
          </p:cNvPr>
          <p:cNvSpPr txBox="1"/>
          <p:nvPr/>
        </p:nvSpPr>
        <p:spPr>
          <a:xfrm>
            <a:off x="5364885" y="3520503"/>
            <a:ext cx="1000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3366B06-551F-4C00-8FEB-1BAFB5955B72}"/>
              </a:ext>
            </a:extLst>
          </p:cNvPr>
          <p:cNvCxnSpPr>
            <a:cxnSpLocks/>
          </p:cNvCxnSpPr>
          <p:nvPr/>
        </p:nvCxnSpPr>
        <p:spPr>
          <a:xfrm>
            <a:off x="4940137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D72F038-8978-4525-A57B-E477FE73A405}"/>
              </a:ext>
            </a:extLst>
          </p:cNvPr>
          <p:cNvCxnSpPr>
            <a:cxnSpLocks/>
          </p:cNvCxnSpPr>
          <p:nvPr/>
        </p:nvCxnSpPr>
        <p:spPr>
          <a:xfrm>
            <a:off x="4940137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09F3F2B-930D-4348-80EC-2EA4FE2FEEA6}"/>
              </a:ext>
            </a:extLst>
          </p:cNvPr>
          <p:cNvSpPr txBox="1"/>
          <p:nvPr/>
        </p:nvSpPr>
        <p:spPr>
          <a:xfrm>
            <a:off x="5012890" y="352304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BE2E20-A260-44FB-B5C4-C672810C874B}"/>
              </a:ext>
            </a:extLst>
          </p:cNvPr>
          <p:cNvSpPr txBox="1"/>
          <p:nvPr/>
        </p:nvSpPr>
        <p:spPr>
          <a:xfrm>
            <a:off x="6246570" y="35237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32A9F06-AFF6-496F-A7D8-AA273DAFB95C}"/>
              </a:ext>
            </a:extLst>
          </p:cNvPr>
          <p:cNvSpPr txBox="1"/>
          <p:nvPr/>
        </p:nvSpPr>
        <p:spPr>
          <a:xfrm>
            <a:off x="5669749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B66FB4D-A6E4-4E9B-93BC-B46930F8F80E}"/>
              </a:ext>
            </a:extLst>
          </p:cNvPr>
          <p:cNvSpPr txBox="1"/>
          <p:nvPr/>
        </p:nvSpPr>
        <p:spPr>
          <a:xfrm>
            <a:off x="6264660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607E34C-45AF-4EAB-91DF-3C6F1BFA9660}"/>
              </a:ext>
            </a:extLst>
          </p:cNvPr>
          <p:cNvSpPr txBox="1"/>
          <p:nvPr/>
        </p:nvSpPr>
        <p:spPr>
          <a:xfrm>
            <a:off x="5846563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BE01383-0364-4149-8263-157E13C34363}"/>
              </a:ext>
            </a:extLst>
          </p:cNvPr>
          <p:cNvSpPr txBox="1"/>
          <p:nvPr/>
        </p:nvSpPr>
        <p:spPr>
          <a:xfrm>
            <a:off x="5348325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30A6572-025A-464C-AC81-633B86E2C014}"/>
              </a:ext>
            </a:extLst>
          </p:cNvPr>
          <p:cNvSpPr txBox="1"/>
          <p:nvPr/>
        </p:nvSpPr>
        <p:spPr>
          <a:xfrm>
            <a:off x="7575785" y="3113529"/>
            <a:ext cx="1115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8146529-7953-4321-8DDD-9DEC06B00845}"/>
              </a:ext>
            </a:extLst>
          </p:cNvPr>
          <p:cNvSpPr txBox="1"/>
          <p:nvPr/>
        </p:nvSpPr>
        <p:spPr>
          <a:xfrm>
            <a:off x="7595259" y="3542360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F4C621-3D63-44E4-927C-3C5F6D60CF01}"/>
              </a:ext>
            </a:extLst>
          </p:cNvPr>
          <p:cNvSpPr txBox="1"/>
          <p:nvPr/>
        </p:nvSpPr>
        <p:spPr>
          <a:xfrm>
            <a:off x="7142813" y="3514224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B0FA9A5-612F-40B4-AD5F-BB9D821C547A}"/>
              </a:ext>
            </a:extLst>
          </p:cNvPr>
          <p:cNvCxnSpPr>
            <a:cxnSpLocks/>
          </p:cNvCxnSpPr>
          <p:nvPr/>
        </p:nvCxnSpPr>
        <p:spPr>
          <a:xfrm>
            <a:off x="7158760" y="4056572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BF74899-72BA-49E0-8F8E-93C9ACF1200A}"/>
              </a:ext>
            </a:extLst>
          </p:cNvPr>
          <p:cNvCxnSpPr>
            <a:cxnSpLocks/>
          </p:cNvCxnSpPr>
          <p:nvPr/>
        </p:nvCxnSpPr>
        <p:spPr>
          <a:xfrm>
            <a:off x="7158760" y="4499027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AC3C161D-7C82-4DC7-86E9-DE766C35970C}"/>
              </a:ext>
            </a:extLst>
          </p:cNvPr>
          <p:cNvSpPr txBox="1"/>
          <p:nvPr/>
        </p:nvSpPr>
        <p:spPr>
          <a:xfrm>
            <a:off x="7882261" y="3988548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93268B2-4842-4F42-93B4-13F4FAA553F2}"/>
              </a:ext>
            </a:extLst>
          </p:cNvPr>
          <p:cNvSpPr txBox="1"/>
          <p:nvPr/>
        </p:nvSpPr>
        <p:spPr>
          <a:xfrm>
            <a:off x="8038343" y="397705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B86C296-E3F8-4266-83DD-CA2504978CC7}"/>
              </a:ext>
            </a:extLst>
          </p:cNvPr>
          <p:cNvSpPr txBox="1"/>
          <p:nvPr/>
        </p:nvSpPr>
        <p:spPr>
          <a:xfrm>
            <a:off x="7577708" y="3973594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2942813-93E4-41BC-AC65-174299A2933D}"/>
              </a:ext>
            </a:extLst>
          </p:cNvPr>
          <p:cNvSpPr txBox="1"/>
          <p:nvPr/>
        </p:nvSpPr>
        <p:spPr>
          <a:xfrm>
            <a:off x="8483818" y="397213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D529316-C775-4717-9A2A-43D06D3C628B}"/>
              </a:ext>
            </a:extLst>
          </p:cNvPr>
          <p:cNvSpPr txBox="1"/>
          <p:nvPr/>
        </p:nvSpPr>
        <p:spPr>
          <a:xfrm>
            <a:off x="9814548" y="3101037"/>
            <a:ext cx="1115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3F79F19-6167-48AC-AEE6-B20C7A4A045C}"/>
              </a:ext>
            </a:extLst>
          </p:cNvPr>
          <p:cNvSpPr txBox="1"/>
          <p:nvPr/>
        </p:nvSpPr>
        <p:spPr>
          <a:xfrm>
            <a:off x="9834022" y="35298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BE1871C-9DF2-48B3-89F5-F138218AEB81}"/>
              </a:ext>
            </a:extLst>
          </p:cNvPr>
          <p:cNvSpPr txBox="1"/>
          <p:nvPr/>
        </p:nvSpPr>
        <p:spPr>
          <a:xfrm>
            <a:off x="9381576" y="35017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09DA9FD-596C-4DF3-B51A-40F8EA823008}"/>
              </a:ext>
            </a:extLst>
          </p:cNvPr>
          <p:cNvCxnSpPr>
            <a:cxnSpLocks/>
          </p:cNvCxnSpPr>
          <p:nvPr/>
        </p:nvCxnSpPr>
        <p:spPr>
          <a:xfrm>
            <a:off x="9397523" y="4044080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A006D58-7A9E-4230-ADED-5B0796E65048}"/>
              </a:ext>
            </a:extLst>
          </p:cNvPr>
          <p:cNvCxnSpPr>
            <a:cxnSpLocks/>
          </p:cNvCxnSpPr>
          <p:nvPr/>
        </p:nvCxnSpPr>
        <p:spPr>
          <a:xfrm>
            <a:off x="9397523" y="4486535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D604B536-21AB-4100-824B-416FD742C98F}"/>
              </a:ext>
            </a:extLst>
          </p:cNvPr>
          <p:cNvSpPr txBox="1"/>
          <p:nvPr/>
        </p:nvSpPr>
        <p:spPr>
          <a:xfrm>
            <a:off x="10121024" y="39760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0AE7F85-D789-4248-BB09-3BB51C34614C}"/>
              </a:ext>
            </a:extLst>
          </p:cNvPr>
          <p:cNvSpPr txBox="1"/>
          <p:nvPr/>
        </p:nvSpPr>
        <p:spPr>
          <a:xfrm>
            <a:off x="10277106" y="39645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1A1506D-1D7F-4BD2-A3AA-FE3C5754EA3E}"/>
              </a:ext>
            </a:extLst>
          </p:cNvPr>
          <p:cNvSpPr txBox="1"/>
          <p:nvPr/>
        </p:nvSpPr>
        <p:spPr>
          <a:xfrm>
            <a:off x="9816471" y="396110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C20942D-4F3C-4687-9163-E639CDB63156}"/>
              </a:ext>
            </a:extLst>
          </p:cNvPr>
          <p:cNvSpPr txBox="1"/>
          <p:nvPr/>
        </p:nvSpPr>
        <p:spPr>
          <a:xfrm>
            <a:off x="10722581" y="395964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160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3" grpId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80" grpId="0"/>
      <p:bldP spid="81" grpId="0"/>
      <p:bldP spid="82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8" grpId="0"/>
      <p:bldP spid="99" grpId="0"/>
      <p:bldP spid="100" grpId="0"/>
      <p:bldP spid="104" grpId="0"/>
      <p:bldP spid="105" grpId="0"/>
      <p:bldP spid="106" grpId="0"/>
      <p:bldP spid="107" grpId="0"/>
      <p:bldP spid="110" grpId="0"/>
      <p:bldP spid="111" grpId="0"/>
      <p:bldP spid="112" grpId="0"/>
      <p:bldP spid="11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each digit card once to make the decimal number nearest to 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0DD1BD-2D98-4558-AA70-27ED4FB38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7" y="613674"/>
            <a:ext cx="4252092" cy="1500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3770C5-E850-47B7-B5C6-3B887BD9E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89" y="2599569"/>
            <a:ext cx="3412469" cy="11846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1B448F-594E-4719-B804-3318A27BD857}"/>
              </a:ext>
            </a:extLst>
          </p:cNvPr>
          <p:cNvSpPr txBox="1"/>
          <p:nvPr/>
        </p:nvSpPr>
        <p:spPr>
          <a:xfrm>
            <a:off x="660401" y="2878906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DC7074-B3C6-44A7-8CB4-88F0C33E4B8A}"/>
              </a:ext>
            </a:extLst>
          </p:cNvPr>
          <p:cNvSpPr txBox="1"/>
          <p:nvPr/>
        </p:nvSpPr>
        <p:spPr>
          <a:xfrm>
            <a:off x="1390667" y="2876418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F9A1CB-05D7-4545-986B-B5536AFBAD9C}"/>
              </a:ext>
            </a:extLst>
          </p:cNvPr>
          <p:cNvSpPr/>
          <p:nvPr/>
        </p:nvSpPr>
        <p:spPr>
          <a:xfrm>
            <a:off x="660401" y="3977586"/>
            <a:ext cx="7333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With 19, the difference will be less than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0451FB-61C3-49D5-BB98-454A7B28A80A}"/>
              </a:ext>
            </a:extLst>
          </p:cNvPr>
          <p:cNvSpPr/>
          <p:nvPr/>
        </p:nvSpPr>
        <p:spPr>
          <a:xfrm>
            <a:off x="660401" y="4463350"/>
            <a:ext cx="8095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With 21, the difference would be more than 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9160C0-0D2E-4CD1-8BA8-2740682678E8}"/>
              </a:ext>
            </a:extLst>
          </p:cNvPr>
          <p:cNvCxnSpPr>
            <a:cxnSpLocks/>
          </p:cNvCxnSpPr>
          <p:nvPr/>
        </p:nvCxnSpPr>
        <p:spPr>
          <a:xfrm flipH="1">
            <a:off x="460588" y="622749"/>
            <a:ext cx="772467" cy="1058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C9D881-547F-41EE-ACC0-D80A7D7A5E08}"/>
              </a:ext>
            </a:extLst>
          </p:cNvPr>
          <p:cNvCxnSpPr>
            <a:cxnSpLocks/>
          </p:cNvCxnSpPr>
          <p:nvPr/>
        </p:nvCxnSpPr>
        <p:spPr>
          <a:xfrm flipH="1">
            <a:off x="2771988" y="626835"/>
            <a:ext cx="772467" cy="1058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0CA57BD-8CDD-4955-AF19-946E3AC53016}"/>
              </a:ext>
            </a:extLst>
          </p:cNvPr>
          <p:cNvSpPr/>
          <p:nvPr/>
        </p:nvSpPr>
        <p:spPr>
          <a:xfrm>
            <a:off x="660401" y="4949114"/>
            <a:ext cx="8095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the number we have is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less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than 20, we want to make it as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large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as possible.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B3E471-B69B-404C-A4B1-6277B3A74DE5}"/>
              </a:ext>
            </a:extLst>
          </p:cNvPr>
          <p:cNvSpPr txBox="1"/>
          <p:nvPr/>
        </p:nvSpPr>
        <p:spPr>
          <a:xfrm>
            <a:off x="2564872" y="2877662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912B7A-7130-4F46-9C1E-A91946596C8C}"/>
              </a:ext>
            </a:extLst>
          </p:cNvPr>
          <p:cNvSpPr txBox="1"/>
          <p:nvPr/>
        </p:nvSpPr>
        <p:spPr>
          <a:xfrm>
            <a:off x="3295138" y="2875174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374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3" grpId="0"/>
      <p:bldP spid="14" grpId="0"/>
      <p:bldP spid="1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59C7-628D-4912-8DD5-EE27597C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and subtract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3066-90E7-4FC3-9EE2-0689DD918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3903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numbers which add up to 1</a:t>
            </a:r>
          </a:p>
          <a:p>
            <a:endParaRPr lang="en-US" sz="3200" b="1" dirty="0"/>
          </a:p>
          <a:p>
            <a:r>
              <a:rPr lang="en-US" sz="3200" dirty="0"/>
              <a:t>       0.1           0.65           0.99           0.45           0.35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B4EAA-09AB-4E87-B10B-E59B316D370D}"/>
              </a:ext>
            </a:extLst>
          </p:cNvPr>
          <p:cNvSpPr txBox="1"/>
          <p:nvPr/>
        </p:nvSpPr>
        <p:spPr>
          <a:xfrm>
            <a:off x="3324315" y="2283171"/>
            <a:ext cx="14186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52A744-1C11-4813-B997-4D10088615B7}"/>
              </a:ext>
            </a:extLst>
          </p:cNvPr>
          <p:cNvSpPr txBox="1"/>
          <p:nvPr/>
        </p:nvSpPr>
        <p:spPr>
          <a:xfrm>
            <a:off x="3324316" y="2712002"/>
            <a:ext cx="1472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1F3DF-DF13-4853-ADE5-FC4091CDB2C6}"/>
              </a:ext>
            </a:extLst>
          </p:cNvPr>
          <p:cNvSpPr txBox="1"/>
          <p:nvPr/>
        </p:nvSpPr>
        <p:spPr>
          <a:xfrm>
            <a:off x="2878889" y="268386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834E71-7FFA-41D8-9E43-56C6497A1786}"/>
              </a:ext>
            </a:extLst>
          </p:cNvPr>
          <p:cNvCxnSpPr>
            <a:cxnSpLocks/>
          </p:cNvCxnSpPr>
          <p:nvPr/>
        </p:nvCxnSpPr>
        <p:spPr>
          <a:xfrm>
            <a:off x="2887173" y="3219490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79DECA-B6B5-47B9-A836-F5F1B7C79FDD}"/>
              </a:ext>
            </a:extLst>
          </p:cNvPr>
          <p:cNvCxnSpPr>
            <a:cxnSpLocks/>
          </p:cNvCxnSpPr>
          <p:nvPr/>
        </p:nvCxnSpPr>
        <p:spPr>
          <a:xfrm>
            <a:off x="2887173" y="3668669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1432C90-DEC5-48DA-A4F4-0C13C5C1A0D4}"/>
              </a:ext>
            </a:extLst>
          </p:cNvPr>
          <p:cNvSpPr txBox="1"/>
          <p:nvPr/>
        </p:nvSpPr>
        <p:spPr>
          <a:xfrm>
            <a:off x="3650073" y="3158190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D2A2D5-B8B4-4E87-A30A-61CA1BA98CE7}"/>
              </a:ext>
            </a:extLst>
          </p:cNvPr>
          <p:cNvSpPr txBox="1"/>
          <p:nvPr/>
        </p:nvSpPr>
        <p:spPr>
          <a:xfrm>
            <a:off x="3821882" y="2075413"/>
            <a:ext cx="425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861AD2-DFE8-43CA-B73E-9F717F8F1B6E}"/>
              </a:ext>
            </a:extLst>
          </p:cNvPr>
          <p:cNvSpPr txBox="1"/>
          <p:nvPr/>
        </p:nvSpPr>
        <p:spPr>
          <a:xfrm>
            <a:off x="4213522" y="3136197"/>
            <a:ext cx="560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B360AA-F094-4101-AC42-5EF141DC2A47}"/>
              </a:ext>
            </a:extLst>
          </p:cNvPr>
          <p:cNvSpPr txBox="1"/>
          <p:nvPr/>
        </p:nvSpPr>
        <p:spPr>
          <a:xfrm>
            <a:off x="3374139" y="2075413"/>
            <a:ext cx="425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9190D3-5F88-4640-B638-B114C3BA83FF}"/>
              </a:ext>
            </a:extLst>
          </p:cNvPr>
          <p:cNvSpPr txBox="1"/>
          <p:nvPr/>
        </p:nvSpPr>
        <p:spPr>
          <a:xfrm>
            <a:off x="3792596" y="3145316"/>
            <a:ext cx="560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15FF4-2AFE-4403-AB24-4ECA02365572}"/>
              </a:ext>
            </a:extLst>
          </p:cNvPr>
          <p:cNvSpPr txBox="1"/>
          <p:nvPr/>
        </p:nvSpPr>
        <p:spPr>
          <a:xfrm>
            <a:off x="3335128" y="3152465"/>
            <a:ext cx="5805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1AB478-EA7A-492B-8868-0DAD619A8935}"/>
              </a:ext>
            </a:extLst>
          </p:cNvPr>
          <p:cNvSpPr/>
          <p:nvPr/>
        </p:nvSpPr>
        <p:spPr>
          <a:xfrm>
            <a:off x="2036618" y="914400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87F560-CF14-4A61-9E2E-F997805B4F54}"/>
              </a:ext>
            </a:extLst>
          </p:cNvPr>
          <p:cNvSpPr/>
          <p:nvPr/>
        </p:nvSpPr>
        <p:spPr>
          <a:xfrm>
            <a:off x="7203212" y="920837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38E00F-4692-405F-93BD-558716CF2E3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3A41D-8CA6-4178-89D9-1584A0DFC38F}"/>
              </a:ext>
            </a:extLst>
          </p:cNvPr>
          <p:cNvSpPr/>
          <p:nvPr/>
        </p:nvSpPr>
        <p:spPr>
          <a:xfrm>
            <a:off x="7098282" y="50000"/>
            <a:ext cx="7104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984246-EB4E-4556-827E-06152D6B0435}"/>
              </a:ext>
            </a:extLst>
          </p:cNvPr>
          <p:cNvSpPr/>
          <p:nvPr/>
        </p:nvSpPr>
        <p:spPr>
          <a:xfrm>
            <a:off x="1190472" y="102463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3542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3" grpId="0" animBg="1"/>
      <p:bldP spid="17" grpId="0" animBg="1"/>
      <p:bldP spid="18" grpId="0"/>
      <p:bldP spid="1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CC9DC775-6FB2-49D2-9A5C-58CBB4F293D5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521910F-3414-4B0C-9334-BFB891B8484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89D325D-B8A5-4E41-BDFB-1C712227426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9E7F16C-0F58-4F0E-B415-3C8BB155BB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98C4D8F-5B98-4F8E-99D0-6821170A679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837DEDA-6FF7-4620-82BC-5728C09FD5D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D857029-8996-4B0E-A429-5E9DEF9C359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E160C89-E2CA-4229-B797-0EC9DD4B4CD2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111AE6B-E2DA-480F-9E3E-674D7FB8654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37EFBB-F2B6-4805-970E-9975EB682F5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0D013A4-F7E3-47C6-AFEE-5131A587041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D691612-B882-42B5-BC96-DE0E26579DD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ED7746C-89C2-473F-8020-8D3F56B3238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FD3DACE-DFE5-4FCF-8E31-2BD4507B60D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D4811C2-B5BB-4030-A6E4-870A82A6BF1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EEF54E2-E6CD-4D3C-9E16-4DB910D4AE4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9D179F2-2914-4B8C-B018-A34F5770B98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F2977A9-0819-4BAB-8A15-03D7D526ABB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AE71AE3-4AF6-49E7-B325-C485D6BE85E1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7CC5-CA33-48D4-A1F2-C8AF34E8E00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FCD125D-FD28-4B48-86F7-BFCDE0EC69E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7065A59-0E15-423E-B61B-8F596953191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57B023F-3E6A-47D0-85C1-BD1514E461D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2F6C511-3936-4858-8190-1AF728AD650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F2A4E86-7F4E-4C39-BACE-8850EED43DD9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B3083D2-DBB3-40C2-BF4E-7CDC0DCB189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0BEC16B-5B11-4758-94C4-2014DEE2429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7C46D71-D940-4895-A097-234D7035791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889640-008C-4324-BCAE-189FB4F7FE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FEF1D04-59F7-4975-ACFE-4E81B01F28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27A066D-0A3B-4F25-892D-D1DA388555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A98D082-67F0-4021-9696-60D9532A6E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1432121-8BAD-4F1A-819E-B3D370A616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AF49C5D-2928-49DC-BE85-6AC9948781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BB3D164-CA3C-409E-9FF0-E463238FB6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0B803A4-6C7C-406E-B83D-546F01B579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545DFB4-6E13-4E5A-862C-B803C632A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AC5C957-E85D-4766-ACAB-3CBBA76B9A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289CB68-8FE6-46E9-82A0-EB9616A37C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A473F49-E0AC-4B3C-AE34-D95C94FEE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4D085D3-3763-4078-8DDC-680C74380E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46D8428-1909-4992-A9C5-A7024E3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8F226AA-7FC9-4790-97BD-0917F4350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8371DC8-1289-49F2-B0FB-9023706ADA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4619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add to make 0.12</a:t>
            </a:r>
          </a:p>
          <a:p>
            <a:endParaRPr lang="en-US" sz="1100" dirty="0"/>
          </a:p>
          <a:p>
            <a:r>
              <a:rPr lang="en-US" sz="3200" dirty="0"/>
              <a:t>        0.1           0.5            0.05            0.7           0.07            0.2</a:t>
            </a:r>
          </a:p>
          <a:p>
            <a:endParaRPr lang="en-US" sz="1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6982CC8-BD0A-4C88-A3D5-B8DDC120B62D}"/>
              </a:ext>
            </a:extLst>
          </p:cNvPr>
          <p:cNvSpPr/>
          <p:nvPr/>
        </p:nvSpPr>
        <p:spPr>
          <a:xfrm>
            <a:off x="3794085" y="696036"/>
            <a:ext cx="1146405" cy="6158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16D325E-3FEA-40D1-BF1B-EFDA20782830}"/>
              </a:ext>
            </a:extLst>
          </p:cNvPr>
          <p:cNvSpPr/>
          <p:nvPr/>
        </p:nvSpPr>
        <p:spPr>
          <a:xfrm>
            <a:off x="7156396" y="696036"/>
            <a:ext cx="1146405" cy="6158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5C68464-B491-4683-840B-0FA557132B2F}"/>
              </a:ext>
            </a:extLst>
          </p:cNvPr>
          <p:cNvSpPr txBox="1"/>
          <p:nvPr/>
        </p:nvSpPr>
        <p:spPr>
          <a:xfrm>
            <a:off x="2243011" y="221021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82656FA-79C1-4B69-A1F4-88C1D3C223DB}"/>
              </a:ext>
            </a:extLst>
          </p:cNvPr>
          <p:cNvSpPr txBox="1"/>
          <p:nvPr/>
        </p:nvSpPr>
        <p:spPr>
          <a:xfrm>
            <a:off x="2233120" y="264734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D4625D0-D585-4CB9-80EC-D5F3A6763996}"/>
              </a:ext>
            </a:extLst>
          </p:cNvPr>
          <p:cNvCxnSpPr>
            <a:cxnSpLocks/>
          </p:cNvCxnSpPr>
          <p:nvPr/>
        </p:nvCxnSpPr>
        <p:spPr>
          <a:xfrm>
            <a:off x="1808373" y="315842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70F7DDB-7AD8-4171-8412-2EF4E6C44B69}"/>
              </a:ext>
            </a:extLst>
          </p:cNvPr>
          <p:cNvCxnSpPr>
            <a:cxnSpLocks/>
          </p:cNvCxnSpPr>
          <p:nvPr/>
        </p:nvCxnSpPr>
        <p:spPr>
          <a:xfrm>
            <a:off x="1808373" y="360743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763F9EB1-C5C0-4258-AF50-6C91D2F4DD0B}"/>
              </a:ext>
            </a:extLst>
          </p:cNvPr>
          <p:cNvSpPr txBox="1"/>
          <p:nvPr/>
        </p:nvSpPr>
        <p:spPr>
          <a:xfrm>
            <a:off x="1815810" y="265633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ED626E8-64DB-4B8F-9FD9-6E91BE1CA7B2}"/>
              </a:ext>
            </a:extLst>
          </p:cNvPr>
          <p:cNvSpPr txBox="1"/>
          <p:nvPr/>
        </p:nvSpPr>
        <p:spPr>
          <a:xfrm>
            <a:off x="2537985" y="308261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A1DA9C7-2805-409D-B93B-6A79D750F53E}"/>
              </a:ext>
            </a:extLst>
          </p:cNvPr>
          <p:cNvSpPr txBox="1"/>
          <p:nvPr/>
        </p:nvSpPr>
        <p:spPr>
          <a:xfrm>
            <a:off x="3132896" y="308261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C42A0AC-9025-444D-8553-87CB84967996}"/>
              </a:ext>
            </a:extLst>
          </p:cNvPr>
          <p:cNvSpPr txBox="1"/>
          <p:nvPr/>
        </p:nvSpPr>
        <p:spPr>
          <a:xfrm>
            <a:off x="2714799" y="307966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CC00E6-B1E3-4AC4-B931-B1903778ED71}"/>
              </a:ext>
            </a:extLst>
          </p:cNvPr>
          <p:cNvSpPr txBox="1"/>
          <p:nvPr/>
        </p:nvSpPr>
        <p:spPr>
          <a:xfrm>
            <a:off x="2216561" y="308632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DA41641-0E49-43D5-A890-310E22811743}"/>
              </a:ext>
            </a:extLst>
          </p:cNvPr>
          <p:cNvSpPr txBox="1"/>
          <p:nvPr/>
        </p:nvSpPr>
        <p:spPr>
          <a:xfrm>
            <a:off x="2728647" y="1939531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071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15" grpId="0"/>
      <p:bldP spid="116" grpId="0"/>
      <p:bldP spid="119" grpId="0"/>
      <p:bldP spid="121" grpId="0"/>
      <p:bldP spid="122" grpId="0"/>
      <p:bldP spid="123" grpId="0"/>
      <p:bldP spid="124" grpId="0"/>
      <p:bldP spid="12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571256-EB50-4A5E-87BA-12A31AF5A51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E7D31A-B317-4691-8740-CFFDCC1EDC5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9E5542C-7611-41F7-BD7C-E08A24B545F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B5D231-F258-43B3-92DE-8D373FAE5E1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3AD4FC-0F7F-41D6-8EE1-61EF4D5BA1A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97D94E-E129-4899-B8B3-480142F59D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D45E38-FDA5-4986-AFF6-B90CBA0308D7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1BF49F-C1CD-48DA-97F5-F121136416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F779141-BC03-487A-9778-AA5254DEC6C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9BD3026-0D0B-43FD-AC2F-8B0ED564DC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D0BDCA-EC5E-4764-AC6F-E8ABA685D8D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1D88D1-6D43-46B9-88E5-D10CA72E05E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E774BEF-661B-481F-B9A9-86867F4F88A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FBE2AF-8C31-4B29-A0BF-69FABCDB4B0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D381DB-D53C-4157-BD2A-51C84409CCE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997C78-BD65-4602-9525-697D7E5BA36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F45FF0-E106-465B-B567-D93B0341073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05C52B-FCF9-42AB-9395-F38557385AA5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01F77D-9E55-4DD4-AA7B-187372BFE18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84FA3F-9F41-4935-B25C-B63478132AF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6B7343-4AE0-4237-A339-E48B50FC678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8AB13B7-0CBA-4E0B-B534-FF4AFD3C79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3D28F9-620B-4146-B5DB-93279C3ADB9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7E67FE-82BC-49BF-A47D-9484E218576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B6983CB-F870-49B3-A25F-7B3839A7F83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1E17219-6F08-4DB0-ADD0-155B5C298A1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4A20B66-B239-44D6-8337-B820A587342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8671EA-BC94-4564-BFCE-3369D8AC697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281C4A-8EC8-4AF1-BA42-496621338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8EDA873-1B7E-400D-9BBA-E970C042F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7D4062-FC03-470C-89BA-8254DAE86B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A7DA99A-95DE-47B8-A188-C5B203A0E0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1990647-0A1A-4447-ACF8-79B6F88939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87A4F5-9F8B-4093-9D93-74A331091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816547-68CB-4C36-9241-F5D386AD7C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97CD796-97C7-4088-BA56-6E5804128B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34FDE43-5F64-41EC-9D66-E0673F65D1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144DBD-820A-4FDE-BC2E-137C7389EA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436B910-AB72-4CC1-B20B-5F4C30F3A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F09311C-03B5-4718-BBEA-8DA8744EF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AEE1A4-E2CD-4A22-8521-3CE6031C5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799189-6F2F-4B12-BF36-3B585AE54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5E1A2FC-09BD-41FC-8B02-57EC6213E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98F3452-F576-4370-972F-D33416875D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280E8A4-111D-40CD-BC18-A72190E10937}"/>
              </a:ext>
            </a:extLst>
          </p:cNvPr>
          <p:cNvSpPr/>
          <p:nvPr/>
        </p:nvSpPr>
        <p:spPr>
          <a:xfrm>
            <a:off x="56122" y="50000"/>
            <a:ext cx="12079318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add together to equal 0.25</a:t>
            </a:r>
          </a:p>
          <a:p>
            <a:endParaRPr lang="en-GB" sz="1600" b="1" dirty="0"/>
          </a:p>
          <a:p>
            <a:r>
              <a:rPr lang="en-GB" sz="3200" dirty="0"/>
              <a:t>      0.05          0.23          0.2          0.5</a:t>
            </a:r>
          </a:p>
          <a:p>
            <a:endParaRPr lang="en-GB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93E266-C6C6-4320-BBA9-058E4F781903}"/>
              </a:ext>
            </a:extLst>
          </p:cNvPr>
          <p:cNvSpPr/>
          <p:nvPr/>
        </p:nvSpPr>
        <p:spPr>
          <a:xfrm>
            <a:off x="420621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EC01D4-00C0-4821-887F-3139A1B5FBAE}"/>
              </a:ext>
            </a:extLst>
          </p:cNvPr>
          <p:cNvSpPr/>
          <p:nvPr/>
        </p:nvSpPr>
        <p:spPr>
          <a:xfrm>
            <a:off x="3588936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D6029F9-76E7-4F3F-8EEF-72B97874113C}"/>
              </a:ext>
            </a:extLst>
          </p:cNvPr>
          <p:cNvSpPr txBox="1"/>
          <p:nvPr/>
        </p:nvSpPr>
        <p:spPr>
          <a:xfrm>
            <a:off x="1789976" y="221282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3C85DCC-98C7-493C-80AB-565D5E3A07A4}"/>
              </a:ext>
            </a:extLst>
          </p:cNvPr>
          <p:cNvSpPr txBox="1"/>
          <p:nvPr/>
        </p:nvSpPr>
        <p:spPr>
          <a:xfrm>
            <a:off x="1780085" y="264995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2AD1BFD-7C78-4E81-AF10-C0B0235DB850}"/>
              </a:ext>
            </a:extLst>
          </p:cNvPr>
          <p:cNvCxnSpPr>
            <a:cxnSpLocks/>
          </p:cNvCxnSpPr>
          <p:nvPr/>
        </p:nvCxnSpPr>
        <p:spPr>
          <a:xfrm>
            <a:off x="1355338" y="316103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655031A-3FA7-480B-9D65-B8C005D82AFA}"/>
              </a:ext>
            </a:extLst>
          </p:cNvPr>
          <p:cNvCxnSpPr>
            <a:cxnSpLocks/>
          </p:cNvCxnSpPr>
          <p:nvPr/>
        </p:nvCxnSpPr>
        <p:spPr>
          <a:xfrm>
            <a:off x="1355338" y="361004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6E25AB-80AD-4A4F-A9A9-2D420A3B4B2A}"/>
              </a:ext>
            </a:extLst>
          </p:cNvPr>
          <p:cNvSpPr txBox="1"/>
          <p:nvPr/>
        </p:nvSpPr>
        <p:spPr>
          <a:xfrm>
            <a:off x="1362775" y="265894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FFC2939-70AD-44B4-86CA-4FD889F65414}"/>
              </a:ext>
            </a:extLst>
          </p:cNvPr>
          <p:cNvSpPr txBox="1"/>
          <p:nvPr/>
        </p:nvSpPr>
        <p:spPr>
          <a:xfrm>
            <a:off x="2671663" y="22098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B6AEC56-443A-42ED-B1AA-5853249F1A8D}"/>
              </a:ext>
            </a:extLst>
          </p:cNvPr>
          <p:cNvSpPr txBox="1"/>
          <p:nvPr/>
        </p:nvSpPr>
        <p:spPr>
          <a:xfrm>
            <a:off x="2084950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9157A3-F6A2-4C0D-A713-275CAD5F9BDA}"/>
              </a:ext>
            </a:extLst>
          </p:cNvPr>
          <p:cNvSpPr txBox="1"/>
          <p:nvPr/>
        </p:nvSpPr>
        <p:spPr>
          <a:xfrm>
            <a:off x="2679861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A88484-0E98-4320-85E5-D5E24F8CDF32}"/>
              </a:ext>
            </a:extLst>
          </p:cNvPr>
          <p:cNvSpPr txBox="1"/>
          <p:nvPr/>
        </p:nvSpPr>
        <p:spPr>
          <a:xfrm>
            <a:off x="2261764" y="30822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D3D3A1-BDEA-44F0-A123-39619BB41D30}"/>
              </a:ext>
            </a:extLst>
          </p:cNvPr>
          <p:cNvSpPr txBox="1"/>
          <p:nvPr/>
        </p:nvSpPr>
        <p:spPr>
          <a:xfrm>
            <a:off x="1763526" y="308893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CF76CDD-A0A6-46E0-A685-AD808CBBE3D0}"/>
              </a:ext>
            </a:extLst>
          </p:cNvPr>
          <p:cNvSpPr txBox="1"/>
          <p:nvPr/>
        </p:nvSpPr>
        <p:spPr>
          <a:xfrm>
            <a:off x="5350188" y="2216073"/>
            <a:ext cx="14089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985F8DC-DF1F-4CEB-A3B1-E2D349193EB1}"/>
              </a:ext>
            </a:extLst>
          </p:cNvPr>
          <p:cNvSpPr txBox="1"/>
          <p:nvPr/>
        </p:nvSpPr>
        <p:spPr>
          <a:xfrm>
            <a:off x="5340297" y="265320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12B559E-3D5F-4C7F-9CBC-0939D4F005FE}"/>
              </a:ext>
            </a:extLst>
          </p:cNvPr>
          <p:cNvCxnSpPr>
            <a:cxnSpLocks/>
          </p:cNvCxnSpPr>
          <p:nvPr/>
        </p:nvCxnSpPr>
        <p:spPr>
          <a:xfrm>
            <a:off x="4915550" y="316428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6AB782C-F798-4088-8378-A0A1321E9EC8}"/>
              </a:ext>
            </a:extLst>
          </p:cNvPr>
          <p:cNvCxnSpPr>
            <a:cxnSpLocks/>
          </p:cNvCxnSpPr>
          <p:nvPr/>
        </p:nvCxnSpPr>
        <p:spPr>
          <a:xfrm>
            <a:off x="4915550" y="361328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3D25DB4-5D48-4D18-9B76-ECFB1A6248F0}"/>
              </a:ext>
            </a:extLst>
          </p:cNvPr>
          <p:cNvSpPr txBox="1"/>
          <p:nvPr/>
        </p:nvSpPr>
        <p:spPr>
          <a:xfrm>
            <a:off x="4922987" y="266219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EA5046-7EE3-4D66-8C2F-7DA5C9D009A1}"/>
              </a:ext>
            </a:extLst>
          </p:cNvPr>
          <p:cNvSpPr txBox="1"/>
          <p:nvPr/>
        </p:nvSpPr>
        <p:spPr>
          <a:xfrm>
            <a:off x="6240073" y="26391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17356C-0CBF-4EA9-A1CE-143C10E8E0C7}"/>
              </a:ext>
            </a:extLst>
          </p:cNvPr>
          <p:cNvSpPr txBox="1"/>
          <p:nvPr/>
        </p:nvSpPr>
        <p:spPr>
          <a:xfrm>
            <a:off x="5645162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A717FAB-0DC6-4A46-B707-81A9C2678EE6}"/>
              </a:ext>
            </a:extLst>
          </p:cNvPr>
          <p:cNvSpPr txBox="1"/>
          <p:nvPr/>
        </p:nvSpPr>
        <p:spPr>
          <a:xfrm>
            <a:off x="6240073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BC5A4F-B84D-4E91-86B6-937A4E625CA8}"/>
              </a:ext>
            </a:extLst>
          </p:cNvPr>
          <p:cNvSpPr txBox="1"/>
          <p:nvPr/>
        </p:nvSpPr>
        <p:spPr>
          <a:xfrm>
            <a:off x="5821976" y="3085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6F9BE87-CD37-4892-A286-53B605A8EE55}"/>
              </a:ext>
            </a:extLst>
          </p:cNvPr>
          <p:cNvSpPr txBox="1"/>
          <p:nvPr/>
        </p:nvSpPr>
        <p:spPr>
          <a:xfrm>
            <a:off x="5323738" y="30921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2B8A675-6F64-42C8-A6F1-44864D4E6EC5}"/>
              </a:ext>
            </a:extLst>
          </p:cNvPr>
          <p:cNvSpPr/>
          <p:nvPr/>
        </p:nvSpPr>
        <p:spPr>
          <a:xfrm>
            <a:off x="6667941" y="305503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C061CD-81F6-475A-BC7D-C1D206AB719B}"/>
              </a:ext>
            </a:extLst>
          </p:cNvPr>
          <p:cNvSpPr/>
          <p:nvPr/>
        </p:nvSpPr>
        <p:spPr>
          <a:xfrm>
            <a:off x="3031833" y="306327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decimals that have a difference of 0.5</a:t>
            </a:r>
          </a:p>
          <a:p>
            <a:endParaRPr lang="en-US" sz="3200" b="1" dirty="0"/>
          </a:p>
          <a:p>
            <a:r>
              <a:rPr lang="en-US" sz="3200" dirty="0"/>
              <a:t>        0.2          0.25            0.4            0.45            0.6            0.75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5890E-48DB-42EB-A10B-2B3545268C0B}"/>
              </a:ext>
            </a:extLst>
          </p:cNvPr>
          <p:cNvSpPr txBox="1"/>
          <p:nvPr/>
        </p:nvSpPr>
        <p:spPr>
          <a:xfrm>
            <a:off x="782764" y="679253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73FC3-B2D7-43D1-9DBA-0DADFC9E6429}"/>
              </a:ext>
            </a:extLst>
          </p:cNvPr>
          <p:cNvSpPr txBox="1"/>
          <p:nvPr/>
        </p:nvSpPr>
        <p:spPr>
          <a:xfrm>
            <a:off x="2224827" y="679253"/>
            <a:ext cx="983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0.75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F2378D-79B1-46D3-BD90-4420C5227FD4}"/>
              </a:ext>
            </a:extLst>
          </p:cNvPr>
          <p:cNvSpPr/>
          <p:nvPr/>
        </p:nvSpPr>
        <p:spPr>
          <a:xfrm>
            <a:off x="1983783" y="971640"/>
            <a:ext cx="1410346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F5F400-A984-4D4E-A4C6-93C2E43E7AC8}"/>
              </a:ext>
            </a:extLst>
          </p:cNvPr>
          <p:cNvSpPr/>
          <p:nvPr/>
        </p:nvSpPr>
        <p:spPr>
          <a:xfrm>
            <a:off x="8937356" y="971640"/>
            <a:ext cx="1410346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C7A23B-0142-442B-9957-7E6F32453FF4}"/>
              </a:ext>
            </a:extLst>
          </p:cNvPr>
          <p:cNvSpPr txBox="1"/>
          <p:nvPr/>
        </p:nvSpPr>
        <p:spPr>
          <a:xfrm>
            <a:off x="4054148" y="679252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268920-783E-45F2-A859-DD84735A9A83}"/>
              </a:ext>
            </a:extLst>
          </p:cNvPr>
          <p:cNvSpPr txBox="1"/>
          <p:nvPr/>
        </p:nvSpPr>
        <p:spPr>
          <a:xfrm>
            <a:off x="5661928" y="679252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0.95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E9696-FD66-452D-A4E1-26540BC10688}"/>
              </a:ext>
            </a:extLst>
          </p:cNvPr>
          <p:cNvSpPr txBox="1"/>
          <p:nvPr/>
        </p:nvSpPr>
        <p:spPr>
          <a:xfrm>
            <a:off x="7525769" y="1412477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52EAB-662E-4227-A30A-77A9DF56159D}"/>
              </a:ext>
            </a:extLst>
          </p:cNvPr>
          <p:cNvSpPr txBox="1"/>
          <p:nvPr/>
        </p:nvSpPr>
        <p:spPr>
          <a:xfrm>
            <a:off x="9130016" y="1392529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26622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86306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pairs of numbers.</a:t>
            </a:r>
          </a:p>
          <a:p>
            <a:r>
              <a:rPr lang="en-US" sz="3200" b="1" dirty="0"/>
              <a:t>For each pair, circle the number that is nearer to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48C5F-522D-4267-AA8F-7F97B83A806E}"/>
              </a:ext>
            </a:extLst>
          </p:cNvPr>
          <p:cNvSpPr/>
          <p:nvPr/>
        </p:nvSpPr>
        <p:spPr>
          <a:xfrm>
            <a:off x="1066800" y="1548449"/>
            <a:ext cx="24245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3.5          9.5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2.5          5.5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4.5          6.5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751693-8D92-40C8-AD63-F25247010FAF}"/>
              </a:ext>
            </a:extLst>
          </p:cNvPr>
          <p:cNvSpPr txBox="1"/>
          <p:nvPr/>
        </p:nvSpPr>
        <p:spPr>
          <a:xfrm>
            <a:off x="8463724" y="542443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.0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EB52DEB-B74C-4821-A92D-1B8CDA329FB3}"/>
              </a:ext>
            </a:extLst>
          </p:cNvPr>
          <p:cNvSpPr/>
          <p:nvPr/>
        </p:nvSpPr>
        <p:spPr>
          <a:xfrm>
            <a:off x="926122" y="1449974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EC0BF6-8E26-4897-84B8-813A6278CBF8}"/>
              </a:ext>
            </a:extLst>
          </p:cNvPr>
          <p:cNvSpPr/>
          <p:nvPr/>
        </p:nvSpPr>
        <p:spPr>
          <a:xfrm>
            <a:off x="2358681" y="2938837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31CC2B0-9D54-48F6-914A-22A30C89430F}"/>
              </a:ext>
            </a:extLst>
          </p:cNvPr>
          <p:cNvSpPr/>
          <p:nvPr/>
        </p:nvSpPr>
        <p:spPr>
          <a:xfrm>
            <a:off x="940190" y="4369116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0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 animBg="1"/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two numbers which have a total of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CADD3-07DA-49E6-8841-4C3292F0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6" y="771957"/>
            <a:ext cx="7861157" cy="55769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93762A-4E65-4DBD-BAB4-03EDE55B86A3}"/>
              </a:ext>
            </a:extLst>
          </p:cNvPr>
          <p:cNvSpPr/>
          <p:nvPr/>
        </p:nvSpPr>
        <p:spPr>
          <a:xfrm>
            <a:off x="1131026" y="22988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6B018-DD6C-41D9-8FF6-783002312C89}"/>
              </a:ext>
            </a:extLst>
          </p:cNvPr>
          <p:cNvSpPr/>
          <p:nvPr/>
        </p:nvSpPr>
        <p:spPr>
          <a:xfrm>
            <a:off x="7023044" y="537815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3D3C2-F7D4-44A8-8701-B68EDB1D3679}"/>
              </a:ext>
            </a:extLst>
          </p:cNvPr>
          <p:cNvSpPr txBox="1"/>
          <p:nvPr/>
        </p:nvSpPr>
        <p:spPr>
          <a:xfrm>
            <a:off x="9478530" y="123079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9.9 9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31E7F-C573-406A-8A7D-9F7517A8427C}"/>
              </a:ext>
            </a:extLst>
          </p:cNvPr>
          <p:cNvSpPr txBox="1"/>
          <p:nvPr/>
        </p:nvSpPr>
        <p:spPr>
          <a:xfrm>
            <a:off x="9468639" y="166792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AEF767-0418-453A-A6A1-F0F29233D245}"/>
              </a:ext>
            </a:extLst>
          </p:cNvPr>
          <p:cNvCxnSpPr>
            <a:cxnSpLocks/>
          </p:cNvCxnSpPr>
          <p:nvPr/>
        </p:nvCxnSpPr>
        <p:spPr>
          <a:xfrm>
            <a:off x="9043892" y="21790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04E650-CFB1-454A-A2E4-AB230B7B4B4F}"/>
              </a:ext>
            </a:extLst>
          </p:cNvPr>
          <p:cNvCxnSpPr>
            <a:cxnSpLocks/>
          </p:cNvCxnSpPr>
          <p:nvPr/>
        </p:nvCxnSpPr>
        <p:spPr>
          <a:xfrm>
            <a:off x="9043892" y="262800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3232FE2-DBBD-4F87-9892-75AE1DB5D28A}"/>
              </a:ext>
            </a:extLst>
          </p:cNvPr>
          <p:cNvSpPr txBox="1"/>
          <p:nvPr/>
        </p:nvSpPr>
        <p:spPr>
          <a:xfrm>
            <a:off x="9051329" y="1676908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A1E82E-E9EC-4C52-967F-714DF3692EF2}"/>
              </a:ext>
            </a:extLst>
          </p:cNvPr>
          <p:cNvSpPr txBox="1"/>
          <p:nvPr/>
        </p:nvSpPr>
        <p:spPr>
          <a:xfrm>
            <a:off x="9773504" y="210318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26A409-D85B-4AAA-9617-8F89D099D8EC}"/>
              </a:ext>
            </a:extLst>
          </p:cNvPr>
          <p:cNvSpPr txBox="1"/>
          <p:nvPr/>
        </p:nvSpPr>
        <p:spPr>
          <a:xfrm>
            <a:off x="10368415" y="210318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74D4B0-C204-44A7-B06A-461D865B1FDC}"/>
              </a:ext>
            </a:extLst>
          </p:cNvPr>
          <p:cNvSpPr txBox="1"/>
          <p:nvPr/>
        </p:nvSpPr>
        <p:spPr>
          <a:xfrm>
            <a:off x="9950318" y="210024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F223B9-9C2E-4FE1-BBFE-3F4E557AD89A}"/>
              </a:ext>
            </a:extLst>
          </p:cNvPr>
          <p:cNvSpPr txBox="1"/>
          <p:nvPr/>
        </p:nvSpPr>
        <p:spPr>
          <a:xfrm>
            <a:off x="9022240" y="2106905"/>
            <a:ext cx="94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75111-8A3D-47C7-996A-C72ECA19A039}"/>
              </a:ext>
            </a:extLst>
          </p:cNvPr>
          <p:cNvSpPr txBox="1"/>
          <p:nvPr/>
        </p:nvSpPr>
        <p:spPr>
          <a:xfrm>
            <a:off x="9518134" y="947202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97837C-8A3A-4E0F-918F-70FA12744BCB}"/>
              </a:ext>
            </a:extLst>
          </p:cNvPr>
          <p:cNvSpPr txBox="1"/>
          <p:nvPr/>
        </p:nvSpPr>
        <p:spPr>
          <a:xfrm>
            <a:off x="9957828" y="948720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F379D9-D66C-476B-A297-344BDA10F984}"/>
              </a:ext>
            </a:extLst>
          </p:cNvPr>
          <p:cNvSpPr txBox="1"/>
          <p:nvPr/>
        </p:nvSpPr>
        <p:spPr>
          <a:xfrm>
            <a:off x="3805864" y="1233440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9.89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0BF62D-52AF-4FC9-BB5D-BD51E33B9636}"/>
              </a:ext>
            </a:extLst>
          </p:cNvPr>
          <p:cNvSpPr txBox="1"/>
          <p:nvPr/>
        </p:nvSpPr>
        <p:spPr>
          <a:xfrm>
            <a:off x="6698552" y="1230791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8.99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253F74-C032-4702-9981-B04B5AEDFD82}"/>
              </a:ext>
            </a:extLst>
          </p:cNvPr>
          <p:cNvSpPr txBox="1"/>
          <p:nvPr/>
        </p:nvSpPr>
        <p:spPr>
          <a:xfrm>
            <a:off x="826639" y="4218192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B466C5-0224-4C18-A77B-CD871B2C12E2}"/>
              </a:ext>
            </a:extLst>
          </p:cNvPr>
          <p:cNvSpPr txBox="1"/>
          <p:nvPr/>
        </p:nvSpPr>
        <p:spPr>
          <a:xfrm>
            <a:off x="3942620" y="4243041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2A76B4-EDAC-4915-AAC3-4F036F9A7067}"/>
              </a:ext>
            </a:extLst>
          </p:cNvPr>
          <p:cNvSpPr txBox="1"/>
          <p:nvPr/>
        </p:nvSpPr>
        <p:spPr>
          <a:xfrm>
            <a:off x="7414853" y="342387"/>
            <a:ext cx="1535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10.00</a:t>
            </a:r>
          </a:p>
        </p:txBody>
      </p:sp>
    </p:spTree>
    <p:extLst>
      <p:ext uri="{BB962C8B-B14F-4D97-AF65-F5344CB8AC3E}">
        <p14:creationId xmlns:p14="http://schemas.microsoft.com/office/powerpoint/2010/main" val="115540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7960E6-0592-4704-8E63-3171BEFB1FE8}"/>
              </a:ext>
            </a:extLst>
          </p:cNvPr>
          <p:cNvSpPr/>
          <p:nvPr/>
        </p:nvSpPr>
        <p:spPr>
          <a:xfrm>
            <a:off x="56123" y="50000"/>
            <a:ext cx="5092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09D976-5802-48B2-B50D-5162EFB6F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32" y="634775"/>
            <a:ext cx="6530192" cy="1316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0A8118-91FC-4696-AC74-7018FBA396E6}"/>
              </a:ext>
            </a:extLst>
          </p:cNvPr>
          <p:cNvSpPr txBox="1"/>
          <p:nvPr/>
        </p:nvSpPr>
        <p:spPr>
          <a:xfrm>
            <a:off x="1879113" y="2393369"/>
            <a:ext cx="20397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1 6 4.5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C4D2CF-D186-40A9-B198-3F518F99DD6F}"/>
              </a:ext>
            </a:extLst>
          </p:cNvPr>
          <p:cNvSpPr txBox="1"/>
          <p:nvPr/>
        </p:nvSpPr>
        <p:spPr>
          <a:xfrm>
            <a:off x="1529610" y="2824957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846F57-4DB6-4F67-B9C6-284BAD6D0535}"/>
              </a:ext>
            </a:extLst>
          </p:cNvPr>
          <p:cNvSpPr txBox="1"/>
          <p:nvPr/>
        </p:nvSpPr>
        <p:spPr>
          <a:xfrm>
            <a:off x="2316081" y="2819609"/>
            <a:ext cx="1896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7 6.8 8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9B5DA6-B656-4DD1-B88B-F3DB72DF3016}"/>
              </a:ext>
            </a:extLst>
          </p:cNvPr>
          <p:cNvCxnSpPr>
            <a:cxnSpLocks/>
          </p:cNvCxnSpPr>
          <p:nvPr/>
        </p:nvCxnSpPr>
        <p:spPr>
          <a:xfrm>
            <a:off x="1445194" y="3780469"/>
            <a:ext cx="266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8A9A9F-C432-4B8E-906D-2A6053545ABD}"/>
              </a:ext>
            </a:extLst>
          </p:cNvPr>
          <p:cNvCxnSpPr>
            <a:cxnSpLocks/>
          </p:cNvCxnSpPr>
          <p:nvPr/>
        </p:nvCxnSpPr>
        <p:spPr>
          <a:xfrm>
            <a:off x="1445194" y="3334059"/>
            <a:ext cx="266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48C3117-51EB-4E80-A918-093D7FE2A496}"/>
              </a:ext>
            </a:extLst>
          </p:cNvPr>
          <p:cNvSpPr txBox="1"/>
          <p:nvPr/>
        </p:nvSpPr>
        <p:spPr>
          <a:xfrm>
            <a:off x="3654786" y="2397496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EE972-A4C7-46EC-8795-8EF774ADED05}"/>
              </a:ext>
            </a:extLst>
          </p:cNvPr>
          <p:cNvSpPr txBox="1"/>
          <p:nvPr/>
        </p:nvSpPr>
        <p:spPr>
          <a:xfrm>
            <a:off x="3053776" y="3260201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369DD8-0112-47A2-9568-A106F23E4467}"/>
              </a:ext>
            </a:extLst>
          </p:cNvPr>
          <p:cNvSpPr txBox="1"/>
          <p:nvPr/>
        </p:nvSpPr>
        <p:spPr>
          <a:xfrm>
            <a:off x="3654786" y="3260201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8FACD2-7266-4230-A670-CA04AC0960B6}"/>
              </a:ext>
            </a:extLst>
          </p:cNvPr>
          <p:cNvSpPr txBox="1"/>
          <p:nvPr/>
        </p:nvSpPr>
        <p:spPr>
          <a:xfrm>
            <a:off x="3213067" y="3270597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4AB2E7-8868-47B1-B688-5FB4650D0402}"/>
              </a:ext>
            </a:extLst>
          </p:cNvPr>
          <p:cNvSpPr txBox="1"/>
          <p:nvPr/>
        </p:nvSpPr>
        <p:spPr>
          <a:xfrm>
            <a:off x="2755486" y="3262505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A3AC25-DE23-4E67-A31D-658C0698EC3C}"/>
              </a:ext>
            </a:extLst>
          </p:cNvPr>
          <p:cNvSpPr txBox="1"/>
          <p:nvPr/>
        </p:nvSpPr>
        <p:spPr>
          <a:xfrm>
            <a:off x="2324274" y="3254413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13621A-FD6E-42C4-9CCB-93921D01BF7A}"/>
              </a:ext>
            </a:extLst>
          </p:cNvPr>
          <p:cNvCxnSpPr>
            <a:cxnSpLocks/>
          </p:cNvCxnSpPr>
          <p:nvPr/>
        </p:nvCxnSpPr>
        <p:spPr>
          <a:xfrm flipV="1">
            <a:off x="1886443" y="2452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585241-A65C-4509-86E3-2966846B9C4E}"/>
              </a:ext>
            </a:extLst>
          </p:cNvPr>
          <p:cNvSpPr txBox="1"/>
          <p:nvPr/>
        </p:nvSpPr>
        <p:spPr>
          <a:xfrm>
            <a:off x="1929497" y="210189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38BD2-0CE5-401F-B402-6A480A5C5132}"/>
              </a:ext>
            </a:extLst>
          </p:cNvPr>
          <p:cNvSpPr txBox="1"/>
          <p:nvPr/>
        </p:nvSpPr>
        <p:spPr>
          <a:xfrm>
            <a:off x="2190931" y="2112110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495B3D-4422-418D-BE6D-12C7AD129500}"/>
              </a:ext>
            </a:extLst>
          </p:cNvPr>
          <p:cNvSpPr txBox="1"/>
          <p:nvPr/>
        </p:nvSpPr>
        <p:spPr>
          <a:xfrm>
            <a:off x="1877874" y="3250339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46D7DC-02FB-4952-A978-0BDFE39D5C5A}"/>
              </a:ext>
            </a:extLst>
          </p:cNvPr>
          <p:cNvCxnSpPr>
            <a:cxnSpLocks/>
          </p:cNvCxnSpPr>
          <p:nvPr/>
        </p:nvCxnSpPr>
        <p:spPr>
          <a:xfrm flipV="1">
            <a:off x="3219363" y="244638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98E257D-4FCB-43D5-9CEA-3CD65341901B}"/>
              </a:ext>
            </a:extLst>
          </p:cNvPr>
          <p:cNvSpPr txBox="1"/>
          <p:nvPr/>
        </p:nvSpPr>
        <p:spPr>
          <a:xfrm>
            <a:off x="3262417" y="209614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262889-8183-48AD-A8F8-FA15E27635DF}"/>
              </a:ext>
            </a:extLst>
          </p:cNvPr>
          <p:cNvSpPr txBox="1"/>
          <p:nvPr/>
        </p:nvSpPr>
        <p:spPr>
          <a:xfrm>
            <a:off x="3518057" y="2429473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69CC94-5D56-47B8-B93F-63574FAC6C3C}"/>
              </a:ext>
            </a:extLst>
          </p:cNvPr>
          <p:cNvCxnSpPr>
            <a:cxnSpLocks/>
          </p:cNvCxnSpPr>
          <p:nvPr/>
        </p:nvCxnSpPr>
        <p:spPr>
          <a:xfrm flipV="1">
            <a:off x="2774402" y="2452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68184E9-062D-4152-AA3B-5629A2D3F0D1}"/>
              </a:ext>
            </a:extLst>
          </p:cNvPr>
          <p:cNvSpPr txBox="1"/>
          <p:nvPr/>
        </p:nvSpPr>
        <p:spPr>
          <a:xfrm>
            <a:off x="2817456" y="210189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FA9CF4-7AB2-4EE9-B16F-36D41C41CC47}"/>
              </a:ext>
            </a:extLst>
          </p:cNvPr>
          <p:cNvSpPr txBox="1"/>
          <p:nvPr/>
        </p:nvSpPr>
        <p:spPr>
          <a:xfrm>
            <a:off x="3097830" y="2093299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743C3B-E8F1-4451-9181-C9EF4D3B4F8F}"/>
              </a:ext>
            </a:extLst>
          </p:cNvPr>
          <p:cNvCxnSpPr>
            <a:cxnSpLocks/>
          </p:cNvCxnSpPr>
          <p:nvPr/>
        </p:nvCxnSpPr>
        <p:spPr>
          <a:xfrm flipV="1">
            <a:off x="2370645" y="246245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DBF568C-08D3-4C89-9C0C-FC9B77249D12}"/>
              </a:ext>
            </a:extLst>
          </p:cNvPr>
          <p:cNvSpPr txBox="1"/>
          <p:nvPr/>
        </p:nvSpPr>
        <p:spPr>
          <a:xfrm>
            <a:off x="2353411" y="211220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00BE13-1B18-46A9-B198-FED5644C47CB}"/>
              </a:ext>
            </a:extLst>
          </p:cNvPr>
          <p:cNvSpPr txBox="1"/>
          <p:nvPr/>
        </p:nvSpPr>
        <p:spPr>
          <a:xfrm>
            <a:off x="2661065" y="2101668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8A56CA-F3B8-4B54-8292-83D76EC0032B}"/>
              </a:ext>
            </a:extLst>
          </p:cNvPr>
          <p:cNvSpPr txBox="1"/>
          <p:nvPr/>
        </p:nvSpPr>
        <p:spPr>
          <a:xfrm>
            <a:off x="2726458" y="968644"/>
            <a:ext cx="166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87.62</a:t>
            </a:r>
          </a:p>
        </p:txBody>
      </p:sp>
    </p:spTree>
    <p:extLst>
      <p:ext uri="{BB962C8B-B14F-4D97-AF65-F5344CB8AC3E}">
        <p14:creationId xmlns:p14="http://schemas.microsoft.com/office/powerpoint/2010/main" val="97845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this sequence.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8DE0FB1C-BBAE-42FD-A45B-8660E1BA3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6" y="727566"/>
            <a:ext cx="11420987" cy="113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79BB49-3C54-439A-A97B-7F8D5D88274D}"/>
              </a:ext>
            </a:extLst>
          </p:cNvPr>
          <p:cNvSpPr txBox="1"/>
          <p:nvPr/>
        </p:nvSpPr>
        <p:spPr>
          <a:xfrm>
            <a:off x="558509" y="982030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2.46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BC2AE-D830-4F7F-8640-696F20729F97}"/>
              </a:ext>
            </a:extLst>
          </p:cNvPr>
          <p:cNvSpPr txBox="1"/>
          <p:nvPr/>
        </p:nvSpPr>
        <p:spPr>
          <a:xfrm>
            <a:off x="10421981" y="982030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99224-968B-453C-9D1D-B36D4A6305DE}"/>
              </a:ext>
            </a:extLst>
          </p:cNvPr>
          <p:cNvSpPr txBox="1"/>
          <p:nvPr/>
        </p:nvSpPr>
        <p:spPr>
          <a:xfrm>
            <a:off x="11163172" y="976968"/>
            <a:ext cx="6866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B6DD5F-1CE4-4830-AB86-201BAE0277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5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first two numbers in this sequence are 2.1 and 2.2</a:t>
            </a:r>
          </a:p>
          <a:p>
            <a:r>
              <a:rPr lang="en-US" sz="3200" b="1" dirty="0"/>
              <a:t>The sequence then follows the rule: </a:t>
            </a:r>
          </a:p>
          <a:p>
            <a:r>
              <a:rPr lang="en-US" sz="3200" b="1" dirty="0"/>
              <a:t>‘to get the next number, add the two previous numbers’</a:t>
            </a:r>
          </a:p>
          <a:p>
            <a:r>
              <a:rPr lang="en-US" sz="3200" b="1" dirty="0"/>
              <a:t>Write in the next two numbers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35DE18-C5E3-4B03-805C-958E4139F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3" y="2112103"/>
            <a:ext cx="8664719" cy="1001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FDC74A-D1DF-4F8E-9528-4B10827B1755}"/>
              </a:ext>
            </a:extLst>
          </p:cNvPr>
          <p:cNvSpPr txBox="1"/>
          <p:nvPr/>
        </p:nvSpPr>
        <p:spPr>
          <a:xfrm>
            <a:off x="5531183" y="3484937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146384-31BE-4032-A223-3BDA4102A991}"/>
              </a:ext>
            </a:extLst>
          </p:cNvPr>
          <p:cNvSpPr txBox="1"/>
          <p:nvPr/>
        </p:nvSpPr>
        <p:spPr>
          <a:xfrm>
            <a:off x="5539898" y="39137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5610C-0E4E-43C2-BD64-063241509C9F}"/>
              </a:ext>
            </a:extLst>
          </p:cNvPr>
          <p:cNvSpPr txBox="1"/>
          <p:nvPr/>
        </p:nvSpPr>
        <p:spPr>
          <a:xfrm>
            <a:off x="4647729" y="38856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F6FA08-9BE3-44D1-B57F-262F3883B310}"/>
              </a:ext>
            </a:extLst>
          </p:cNvPr>
          <p:cNvCxnSpPr>
            <a:cxnSpLocks/>
          </p:cNvCxnSpPr>
          <p:nvPr/>
        </p:nvCxnSpPr>
        <p:spPr>
          <a:xfrm>
            <a:off x="4656013" y="4421256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3802DD-1D65-463C-AB26-08E1F3E3D4C3}"/>
              </a:ext>
            </a:extLst>
          </p:cNvPr>
          <p:cNvCxnSpPr>
            <a:cxnSpLocks/>
          </p:cNvCxnSpPr>
          <p:nvPr/>
        </p:nvCxnSpPr>
        <p:spPr>
          <a:xfrm>
            <a:off x="4656013" y="4870435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B380310-1DF3-4F33-9945-D9F60D5F6064}"/>
              </a:ext>
            </a:extLst>
          </p:cNvPr>
          <p:cNvSpPr txBox="1"/>
          <p:nvPr/>
        </p:nvSpPr>
        <p:spPr>
          <a:xfrm>
            <a:off x="5845260" y="348493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4A8D8-1272-4656-979A-1B188475E605}"/>
              </a:ext>
            </a:extLst>
          </p:cNvPr>
          <p:cNvSpPr txBox="1"/>
          <p:nvPr/>
        </p:nvSpPr>
        <p:spPr>
          <a:xfrm>
            <a:off x="5837658" y="43599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AC1C-6DDE-41F1-AA92-E1678D1A47FB}"/>
              </a:ext>
            </a:extLst>
          </p:cNvPr>
          <p:cNvSpPr txBox="1"/>
          <p:nvPr/>
        </p:nvSpPr>
        <p:spPr>
          <a:xfrm>
            <a:off x="5993740" y="43484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9FB477-D815-4BE9-811E-14DEEF91A913}"/>
              </a:ext>
            </a:extLst>
          </p:cNvPr>
          <p:cNvSpPr txBox="1"/>
          <p:nvPr/>
        </p:nvSpPr>
        <p:spPr>
          <a:xfrm>
            <a:off x="5065900" y="4355945"/>
            <a:ext cx="955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9FB477-D815-4BE9-811E-14DEEF91A913}"/>
              </a:ext>
            </a:extLst>
          </p:cNvPr>
          <p:cNvSpPr txBox="1"/>
          <p:nvPr/>
        </p:nvSpPr>
        <p:spPr>
          <a:xfrm>
            <a:off x="5569076" y="2313935"/>
            <a:ext cx="13019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00206-E766-40E1-B3C2-BAE0C04C183E}"/>
              </a:ext>
            </a:extLst>
          </p:cNvPr>
          <p:cNvSpPr txBox="1"/>
          <p:nvPr/>
        </p:nvSpPr>
        <p:spPr>
          <a:xfrm>
            <a:off x="7612083" y="3484937"/>
            <a:ext cx="1027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9D5A71-284A-4DA5-9B2F-2B2C076D602D}"/>
              </a:ext>
            </a:extLst>
          </p:cNvPr>
          <p:cNvSpPr txBox="1"/>
          <p:nvPr/>
        </p:nvSpPr>
        <p:spPr>
          <a:xfrm>
            <a:off x="8059996" y="39137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4CA4AB-90BB-4ADD-BE93-87FF2CDD78EE}"/>
              </a:ext>
            </a:extLst>
          </p:cNvPr>
          <p:cNvSpPr txBox="1"/>
          <p:nvPr/>
        </p:nvSpPr>
        <p:spPr>
          <a:xfrm>
            <a:off x="7167827" y="38856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B857E9-AE2F-483F-9FC6-710FBACE03C7}"/>
              </a:ext>
            </a:extLst>
          </p:cNvPr>
          <p:cNvCxnSpPr>
            <a:cxnSpLocks/>
          </p:cNvCxnSpPr>
          <p:nvPr/>
        </p:nvCxnSpPr>
        <p:spPr>
          <a:xfrm>
            <a:off x="7176111" y="4421256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AB88F2F-FC73-4C12-9854-DDC2558B7139}"/>
              </a:ext>
            </a:extLst>
          </p:cNvPr>
          <p:cNvCxnSpPr>
            <a:cxnSpLocks/>
          </p:cNvCxnSpPr>
          <p:nvPr/>
        </p:nvCxnSpPr>
        <p:spPr>
          <a:xfrm>
            <a:off x="7176111" y="4870435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3750E12-9559-456B-8DF8-E009F23F3679}"/>
              </a:ext>
            </a:extLst>
          </p:cNvPr>
          <p:cNvSpPr txBox="1"/>
          <p:nvPr/>
        </p:nvSpPr>
        <p:spPr>
          <a:xfrm>
            <a:off x="8365358" y="348493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BBDF9F-33E1-4BCF-B222-FB73BBDDCD67}"/>
              </a:ext>
            </a:extLst>
          </p:cNvPr>
          <p:cNvSpPr txBox="1"/>
          <p:nvPr/>
        </p:nvSpPr>
        <p:spPr>
          <a:xfrm>
            <a:off x="8357756" y="43599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1F8E81-E1C9-486E-B661-86731087431B}"/>
              </a:ext>
            </a:extLst>
          </p:cNvPr>
          <p:cNvSpPr txBox="1"/>
          <p:nvPr/>
        </p:nvSpPr>
        <p:spPr>
          <a:xfrm>
            <a:off x="8513838" y="43484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5B2C20-4E56-46E0-8146-531B9861B69D}"/>
              </a:ext>
            </a:extLst>
          </p:cNvPr>
          <p:cNvSpPr txBox="1"/>
          <p:nvPr/>
        </p:nvSpPr>
        <p:spPr>
          <a:xfrm>
            <a:off x="8113595" y="3210182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A03464-0916-4B91-A5BE-04A14A53ACCC}"/>
              </a:ext>
            </a:extLst>
          </p:cNvPr>
          <p:cNvSpPr txBox="1"/>
          <p:nvPr/>
        </p:nvSpPr>
        <p:spPr>
          <a:xfrm>
            <a:off x="8042787" y="434622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6833EE-8444-4179-B2A5-5AD559C44CB0}"/>
              </a:ext>
            </a:extLst>
          </p:cNvPr>
          <p:cNvSpPr txBox="1"/>
          <p:nvPr/>
        </p:nvSpPr>
        <p:spPr>
          <a:xfrm>
            <a:off x="7601977" y="434328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6833EE-8444-4179-B2A5-5AD559C44CB0}"/>
              </a:ext>
            </a:extLst>
          </p:cNvPr>
          <p:cNvSpPr txBox="1"/>
          <p:nvPr/>
        </p:nvSpPr>
        <p:spPr>
          <a:xfrm>
            <a:off x="7633077" y="2309196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17.3</a:t>
            </a:r>
          </a:p>
        </p:txBody>
      </p:sp>
    </p:spTree>
    <p:extLst>
      <p:ext uri="{BB962C8B-B14F-4D97-AF65-F5344CB8AC3E}">
        <p14:creationId xmlns:p14="http://schemas.microsoft.com/office/powerpoint/2010/main" val="242744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boat can safely carry 145 kilograms.</a:t>
            </a:r>
          </a:p>
        </p:txBody>
      </p:sp>
      <p:pic>
        <p:nvPicPr>
          <p:cNvPr id="175106" name="Picture 2">
            <a:extLst>
              <a:ext uri="{FF2B5EF4-FFF2-40B4-BE49-F238E27FC236}">
                <a16:creationId xmlns:a16="http://schemas.microsoft.com/office/drawing/2014/main" id="{358058BF-D633-4101-B4F7-6972E178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59" y="236583"/>
            <a:ext cx="12969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07" name="Picture 3">
            <a:extLst>
              <a:ext uri="{FF2B5EF4-FFF2-40B4-BE49-F238E27FC236}">
                <a16:creationId xmlns:a16="http://schemas.microsoft.com/office/drawing/2014/main" id="{F6CBDB94-43CD-4F24-B9A8-530FEA353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50" y="731302"/>
            <a:ext cx="797640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479BB7-FA1A-4DFB-98A7-825D23DA491D}"/>
              </a:ext>
            </a:extLst>
          </p:cNvPr>
          <p:cNvSpPr/>
          <p:nvPr/>
        </p:nvSpPr>
        <p:spPr>
          <a:xfrm>
            <a:off x="56122" y="1966806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Work out if the boat can safely carry Mary and Bob.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2329B-34F5-4BD1-841A-2E8CC0ABC764}"/>
              </a:ext>
            </a:extLst>
          </p:cNvPr>
          <p:cNvSpPr txBox="1"/>
          <p:nvPr/>
        </p:nvSpPr>
        <p:spPr>
          <a:xfrm>
            <a:off x="1245120" y="349994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A59DE1-EB46-4375-BB15-DCED7C032344}"/>
              </a:ext>
            </a:extLst>
          </p:cNvPr>
          <p:cNvSpPr txBox="1"/>
          <p:nvPr/>
        </p:nvSpPr>
        <p:spPr>
          <a:xfrm>
            <a:off x="1235229" y="393707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8 0.3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134655-7EB4-4536-888D-24FBAD87A99E}"/>
              </a:ext>
            </a:extLst>
          </p:cNvPr>
          <p:cNvCxnSpPr>
            <a:cxnSpLocks/>
          </p:cNvCxnSpPr>
          <p:nvPr/>
        </p:nvCxnSpPr>
        <p:spPr>
          <a:xfrm>
            <a:off x="810482" y="444815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34A2E2-D268-4B66-8484-F64A3A7EF5CF}"/>
              </a:ext>
            </a:extLst>
          </p:cNvPr>
          <p:cNvCxnSpPr>
            <a:cxnSpLocks/>
          </p:cNvCxnSpPr>
          <p:nvPr/>
        </p:nvCxnSpPr>
        <p:spPr>
          <a:xfrm>
            <a:off x="810482" y="489715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3510A6-2352-4CEF-A0DF-EFEF40C0F8D7}"/>
              </a:ext>
            </a:extLst>
          </p:cNvPr>
          <p:cNvSpPr txBox="1"/>
          <p:nvPr/>
        </p:nvSpPr>
        <p:spPr>
          <a:xfrm>
            <a:off x="817919" y="3946058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22A303-A398-4CF0-A1DC-7B6EF18EA2C5}"/>
              </a:ext>
            </a:extLst>
          </p:cNvPr>
          <p:cNvSpPr txBox="1"/>
          <p:nvPr/>
        </p:nvSpPr>
        <p:spPr>
          <a:xfrm>
            <a:off x="1984410" y="43723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468F92-0C92-44CA-91F6-016912E04184}"/>
              </a:ext>
            </a:extLst>
          </p:cNvPr>
          <p:cNvSpPr txBox="1"/>
          <p:nvPr/>
        </p:nvSpPr>
        <p:spPr>
          <a:xfrm>
            <a:off x="2135005" y="43723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EDC606-12A2-4B5D-802F-1779C82F23B0}"/>
              </a:ext>
            </a:extLst>
          </p:cNvPr>
          <p:cNvSpPr txBox="1"/>
          <p:nvPr/>
        </p:nvSpPr>
        <p:spPr>
          <a:xfrm>
            <a:off x="1697591" y="436939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DB2DE1-C365-43D8-B506-00A853ADEA37}"/>
              </a:ext>
            </a:extLst>
          </p:cNvPr>
          <p:cNvSpPr txBox="1"/>
          <p:nvPr/>
        </p:nvSpPr>
        <p:spPr>
          <a:xfrm>
            <a:off x="774746" y="4376055"/>
            <a:ext cx="101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1CAA8C-9A76-433A-ACE6-228BFCFA40C3}"/>
              </a:ext>
            </a:extLst>
          </p:cNvPr>
          <p:cNvSpPr/>
          <p:nvPr/>
        </p:nvSpPr>
        <p:spPr>
          <a:xfrm>
            <a:off x="2600043" y="4399138"/>
            <a:ext cx="3097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is less than 145.0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F6DB4B-C893-459E-B864-57080AFA421E}"/>
              </a:ext>
            </a:extLst>
          </p:cNvPr>
          <p:cNvSpPr/>
          <p:nvPr/>
        </p:nvSpPr>
        <p:spPr>
          <a:xfrm>
            <a:off x="774746" y="2618287"/>
            <a:ext cx="7008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The boat </a:t>
            </a:r>
            <a:r>
              <a:rPr lang="en-GB" sz="32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can</a:t>
            </a:r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 safely carry Mary and Bob.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0DDC63-7275-4004-9973-B512300274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43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90C27C-3733-441A-9509-7C372035BDD1}"/>
              </a:ext>
            </a:extLst>
          </p:cNvPr>
          <p:cNvSpPr/>
          <p:nvPr/>
        </p:nvSpPr>
        <p:spPr>
          <a:xfrm>
            <a:off x="56123" y="50000"/>
            <a:ext cx="109553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Jacob cuts 4 </a:t>
            </a:r>
            <a:r>
              <a:rPr lang="en-US" sz="3200" b="1" dirty="0" err="1"/>
              <a:t>metres</a:t>
            </a:r>
            <a:r>
              <a:rPr lang="en-US" sz="3200" b="1" dirty="0"/>
              <a:t> of ribbon into three pieces.</a:t>
            </a:r>
          </a:p>
          <a:p>
            <a:r>
              <a:rPr lang="en-US" sz="3200" b="1" dirty="0"/>
              <a:t>The length of the first piece is 1.28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 length of the second piece is 1.65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Work out the length of the third piece.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B1F27-96A7-4D79-A86E-7C86E903B444}"/>
              </a:ext>
            </a:extLst>
          </p:cNvPr>
          <p:cNvSpPr txBox="1"/>
          <p:nvPr/>
        </p:nvSpPr>
        <p:spPr>
          <a:xfrm>
            <a:off x="1381182" y="239569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ECC89-258D-4014-B95B-F4F4672F93BD}"/>
              </a:ext>
            </a:extLst>
          </p:cNvPr>
          <p:cNvSpPr txBox="1"/>
          <p:nvPr/>
        </p:nvSpPr>
        <p:spPr>
          <a:xfrm>
            <a:off x="1371291" y="283282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4DAC6C-8EA1-420A-8E97-7AAB0E4E0A22}"/>
              </a:ext>
            </a:extLst>
          </p:cNvPr>
          <p:cNvCxnSpPr>
            <a:cxnSpLocks/>
          </p:cNvCxnSpPr>
          <p:nvPr/>
        </p:nvCxnSpPr>
        <p:spPr>
          <a:xfrm>
            <a:off x="946544" y="33439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CE1B69-D92E-40C4-BDDF-8E257353C01E}"/>
              </a:ext>
            </a:extLst>
          </p:cNvPr>
          <p:cNvCxnSpPr>
            <a:cxnSpLocks/>
          </p:cNvCxnSpPr>
          <p:nvPr/>
        </p:nvCxnSpPr>
        <p:spPr>
          <a:xfrm>
            <a:off x="946544" y="379290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0AAE3E-C7B1-474B-82CA-9D7881A00A56}"/>
              </a:ext>
            </a:extLst>
          </p:cNvPr>
          <p:cNvSpPr txBox="1"/>
          <p:nvPr/>
        </p:nvSpPr>
        <p:spPr>
          <a:xfrm>
            <a:off x="953981" y="284180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5F3122-B882-4B78-BB7B-82965C23F31B}"/>
              </a:ext>
            </a:extLst>
          </p:cNvPr>
          <p:cNvSpPr txBox="1"/>
          <p:nvPr/>
        </p:nvSpPr>
        <p:spPr>
          <a:xfrm>
            <a:off x="1663456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BE3B7D-DC50-460F-8767-1F01718D7888}"/>
              </a:ext>
            </a:extLst>
          </p:cNvPr>
          <p:cNvSpPr txBox="1"/>
          <p:nvPr/>
        </p:nvSpPr>
        <p:spPr>
          <a:xfrm>
            <a:off x="2271067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5F3DB6-E457-46FC-8492-ABBF8FF994A7}"/>
              </a:ext>
            </a:extLst>
          </p:cNvPr>
          <p:cNvSpPr txBox="1"/>
          <p:nvPr/>
        </p:nvSpPr>
        <p:spPr>
          <a:xfrm>
            <a:off x="1827570" y="326514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BC11A-8721-43B0-8283-2ACD3AD8DD14}"/>
              </a:ext>
            </a:extLst>
          </p:cNvPr>
          <p:cNvSpPr txBox="1"/>
          <p:nvPr/>
        </p:nvSpPr>
        <p:spPr>
          <a:xfrm>
            <a:off x="1354732" y="327180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6178C-5928-4964-AC16-FA79DC9AB162}"/>
              </a:ext>
            </a:extLst>
          </p:cNvPr>
          <p:cNvSpPr txBox="1"/>
          <p:nvPr/>
        </p:nvSpPr>
        <p:spPr>
          <a:xfrm>
            <a:off x="1865286" y="211210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B1BA8-C6C9-442B-A742-E9B36F93DAD5}"/>
              </a:ext>
            </a:extLst>
          </p:cNvPr>
          <p:cNvSpPr txBox="1"/>
          <p:nvPr/>
        </p:nvSpPr>
        <p:spPr>
          <a:xfrm>
            <a:off x="3535962" y="2371712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A2E2C-9BC9-45F9-8054-010A2D0A3213}"/>
              </a:ext>
            </a:extLst>
          </p:cNvPr>
          <p:cNvSpPr txBox="1"/>
          <p:nvPr/>
        </p:nvSpPr>
        <p:spPr>
          <a:xfrm>
            <a:off x="3171346" y="2801819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DDDEC-2CB0-40AF-9B7F-4AD100853E90}"/>
              </a:ext>
            </a:extLst>
          </p:cNvPr>
          <p:cNvSpPr txBox="1"/>
          <p:nvPr/>
        </p:nvSpPr>
        <p:spPr>
          <a:xfrm>
            <a:off x="3535961" y="2812577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2.9 3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234A56-29AC-44B0-A16E-21E611C643A5}"/>
              </a:ext>
            </a:extLst>
          </p:cNvPr>
          <p:cNvCxnSpPr>
            <a:cxnSpLocks/>
          </p:cNvCxnSpPr>
          <p:nvPr/>
        </p:nvCxnSpPr>
        <p:spPr>
          <a:xfrm flipV="1">
            <a:off x="3087119" y="3326042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9F1AA2-3654-4978-BED5-6FFC9461B533}"/>
              </a:ext>
            </a:extLst>
          </p:cNvPr>
          <p:cNvCxnSpPr>
            <a:cxnSpLocks/>
          </p:cNvCxnSpPr>
          <p:nvPr/>
        </p:nvCxnSpPr>
        <p:spPr>
          <a:xfrm flipV="1">
            <a:off x="3087119" y="3774241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A0EF029-7676-4B6B-99B6-309CC1C4C328}"/>
              </a:ext>
            </a:extLst>
          </p:cNvPr>
          <p:cNvSpPr txBox="1"/>
          <p:nvPr/>
        </p:nvSpPr>
        <p:spPr>
          <a:xfrm>
            <a:off x="3837826" y="326339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1A3168-BFEE-4C2B-9817-018FCCF996F3}"/>
              </a:ext>
            </a:extLst>
          </p:cNvPr>
          <p:cNvSpPr txBox="1"/>
          <p:nvPr/>
        </p:nvSpPr>
        <p:spPr>
          <a:xfrm>
            <a:off x="4404673" y="326270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408BBF-6DB4-43E7-84C8-01BFE2740501}"/>
              </a:ext>
            </a:extLst>
          </p:cNvPr>
          <p:cNvSpPr txBox="1"/>
          <p:nvPr/>
        </p:nvSpPr>
        <p:spPr>
          <a:xfrm>
            <a:off x="3974096" y="326573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4873FB-335D-45AB-BE84-981EACD9EBEC}"/>
              </a:ext>
            </a:extLst>
          </p:cNvPr>
          <p:cNvCxnSpPr>
            <a:cxnSpLocks/>
          </p:cNvCxnSpPr>
          <p:nvPr/>
        </p:nvCxnSpPr>
        <p:spPr>
          <a:xfrm flipV="1">
            <a:off x="3537988" y="2471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B1A8FC1-DEEB-4B72-AA5A-E514777E871E}"/>
              </a:ext>
            </a:extLst>
          </p:cNvPr>
          <p:cNvSpPr txBox="1"/>
          <p:nvPr/>
        </p:nvSpPr>
        <p:spPr>
          <a:xfrm>
            <a:off x="3603849" y="215844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92BF24-C817-4D14-AEB4-0495255C7A12}"/>
              </a:ext>
            </a:extLst>
          </p:cNvPr>
          <p:cNvSpPr txBox="1"/>
          <p:nvPr/>
        </p:nvSpPr>
        <p:spPr>
          <a:xfrm>
            <a:off x="3858364" y="241324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5726CE-C7DD-451F-BB5E-4685BDAD566A}"/>
              </a:ext>
            </a:extLst>
          </p:cNvPr>
          <p:cNvCxnSpPr>
            <a:cxnSpLocks/>
          </p:cNvCxnSpPr>
          <p:nvPr/>
        </p:nvCxnSpPr>
        <p:spPr>
          <a:xfrm flipV="1">
            <a:off x="3991852" y="24683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C9A0CE-AB78-461C-ADF8-13CCBD08B448}"/>
              </a:ext>
            </a:extLst>
          </p:cNvPr>
          <p:cNvSpPr txBox="1"/>
          <p:nvPr/>
        </p:nvSpPr>
        <p:spPr>
          <a:xfrm>
            <a:off x="4038257" y="215567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370F60-DA2A-4CBF-BEE9-9ED0EDFD0571}"/>
              </a:ext>
            </a:extLst>
          </p:cNvPr>
          <p:cNvSpPr txBox="1"/>
          <p:nvPr/>
        </p:nvSpPr>
        <p:spPr>
          <a:xfrm>
            <a:off x="4312228" y="24104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049617-70D3-40EA-85E2-83C25F8FFEEA}"/>
              </a:ext>
            </a:extLst>
          </p:cNvPr>
          <p:cNvSpPr txBox="1"/>
          <p:nvPr/>
        </p:nvSpPr>
        <p:spPr>
          <a:xfrm>
            <a:off x="3559583" y="327180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D87098-3009-4942-9B77-8CE1FE141F4B}"/>
              </a:ext>
            </a:extLst>
          </p:cNvPr>
          <p:cNvSpPr txBox="1"/>
          <p:nvPr/>
        </p:nvSpPr>
        <p:spPr>
          <a:xfrm>
            <a:off x="4809639" y="326226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840D31-F7C8-439D-8C95-862D67DDB5D7}"/>
              </a:ext>
            </a:extLst>
          </p:cNvPr>
          <p:cNvSpPr/>
          <p:nvPr/>
        </p:nvSpPr>
        <p:spPr>
          <a:xfrm>
            <a:off x="6656670" y="1527328"/>
            <a:ext cx="2203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1.07 metres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AAE02C-76A7-4F00-84AB-7F0470EA6663}"/>
              </a:ext>
            </a:extLst>
          </p:cNvPr>
          <p:cNvSpPr/>
          <p:nvPr/>
        </p:nvSpPr>
        <p:spPr>
          <a:xfrm>
            <a:off x="6656670" y="1942276"/>
            <a:ext cx="3392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or 107 centimetres</a:t>
            </a:r>
          </a:p>
        </p:txBody>
      </p:sp>
    </p:spTree>
    <p:extLst>
      <p:ext uri="{BB962C8B-B14F-4D97-AF65-F5344CB8AC3E}">
        <p14:creationId xmlns:p14="http://schemas.microsoft.com/office/powerpoint/2010/main" val="15631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32" grpId="0"/>
      <p:bldP spid="3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63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athletics, Holly did the ‘Hop, step, jump’.</a:t>
            </a:r>
          </a:p>
          <a:p>
            <a:r>
              <a:rPr lang="en-US" sz="3200" b="1" dirty="0"/>
              <a:t>The length of her ‘hop’ was 0.86 m</a:t>
            </a:r>
          </a:p>
          <a:p>
            <a:r>
              <a:rPr lang="en-US" sz="3200" b="1" dirty="0"/>
              <a:t>The length of her ‘step’ was 1.21 m</a:t>
            </a:r>
          </a:p>
          <a:p>
            <a:r>
              <a:rPr lang="en-US" sz="3200" b="1" dirty="0"/>
              <a:t>The length of her ‘jump’ was 3.78 m</a:t>
            </a:r>
          </a:p>
          <a:p>
            <a:r>
              <a:rPr lang="en-US" sz="3200" b="1" dirty="0"/>
              <a:t>What was the total length of Holly’s ‘Hop, step, jump’ to one decimal place?</a:t>
            </a:r>
          </a:p>
          <a:p>
            <a:r>
              <a:rPr lang="en-US" sz="3200" b="1" dirty="0"/>
              <a:t>Circle the correct answer.</a:t>
            </a:r>
          </a:p>
          <a:p>
            <a:endParaRPr lang="en-US" sz="3200" b="1" dirty="0"/>
          </a:p>
          <a:p>
            <a:r>
              <a:rPr lang="en-US" sz="3200" dirty="0"/>
              <a:t>       5.8 m          5.9 m          6.0 m          6.1 m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BC3E37E7-442B-41CC-B504-5F9FF862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86" y="806356"/>
            <a:ext cx="5092715" cy="93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3CA92B-D48E-4751-84DF-4E7EB10308F4}"/>
              </a:ext>
            </a:extLst>
          </p:cNvPr>
          <p:cNvSpPr txBox="1"/>
          <p:nvPr/>
        </p:nvSpPr>
        <p:spPr>
          <a:xfrm>
            <a:off x="9258932" y="285498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0.8 6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35F334-EAED-42B9-A504-DC6F8FE04C8E}"/>
              </a:ext>
            </a:extLst>
          </p:cNvPr>
          <p:cNvSpPr txBox="1"/>
          <p:nvPr/>
        </p:nvSpPr>
        <p:spPr>
          <a:xfrm>
            <a:off x="9249041" y="329211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F7F212-1547-489D-96A6-31526AA67D09}"/>
              </a:ext>
            </a:extLst>
          </p:cNvPr>
          <p:cNvCxnSpPr>
            <a:cxnSpLocks/>
          </p:cNvCxnSpPr>
          <p:nvPr/>
        </p:nvCxnSpPr>
        <p:spPr>
          <a:xfrm>
            <a:off x="8824294" y="380319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1BF177-57AF-4F3B-8361-C733419121D2}"/>
              </a:ext>
            </a:extLst>
          </p:cNvPr>
          <p:cNvCxnSpPr>
            <a:cxnSpLocks/>
          </p:cNvCxnSpPr>
          <p:nvPr/>
        </p:nvCxnSpPr>
        <p:spPr>
          <a:xfrm>
            <a:off x="8824294" y="425219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B41C676-DDC2-4B16-A157-D96F56D43E21}"/>
              </a:ext>
            </a:extLst>
          </p:cNvPr>
          <p:cNvSpPr txBox="1"/>
          <p:nvPr/>
        </p:nvSpPr>
        <p:spPr>
          <a:xfrm>
            <a:off x="8831731" y="330109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40F3D7-7291-4AD9-8934-8DE0E3E3ECC7}"/>
              </a:ext>
            </a:extLst>
          </p:cNvPr>
          <p:cNvSpPr txBox="1"/>
          <p:nvPr/>
        </p:nvSpPr>
        <p:spPr>
          <a:xfrm>
            <a:off x="9553906" y="37273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C0D20F-88D5-4023-9B0A-83D5FD147355}"/>
              </a:ext>
            </a:extLst>
          </p:cNvPr>
          <p:cNvSpPr txBox="1"/>
          <p:nvPr/>
        </p:nvSpPr>
        <p:spPr>
          <a:xfrm>
            <a:off x="10148817" y="37273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92E602-4C56-4BE2-ADDD-F104A0A659F6}"/>
              </a:ext>
            </a:extLst>
          </p:cNvPr>
          <p:cNvSpPr txBox="1"/>
          <p:nvPr/>
        </p:nvSpPr>
        <p:spPr>
          <a:xfrm>
            <a:off x="9730720" y="372443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3C124B-6A9E-4507-AA91-0A35C6D557CD}"/>
              </a:ext>
            </a:extLst>
          </p:cNvPr>
          <p:cNvSpPr txBox="1"/>
          <p:nvPr/>
        </p:nvSpPr>
        <p:spPr>
          <a:xfrm>
            <a:off x="9232482" y="37310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D35F93-143D-4D9A-8ADF-D9480CAA5425}"/>
              </a:ext>
            </a:extLst>
          </p:cNvPr>
          <p:cNvSpPr txBox="1"/>
          <p:nvPr/>
        </p:nvSpPr>
        <p:spPr>
          <a:xfrm>
            <a:off x="9298536" y="257139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1C29CB-453C-43E8-A248-D26C3551734E}"/>
              </a:ext>
            </a:extLst>
          </p:cNvPr>
          <p:cNvSpPr txBox="1"/>
          <p:nvPr/>
        </p:nvSpPr>
        <p:spPr>
          <a:xfrm>
            <a:off x="9324986" y="472256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157C9F-347A-486C-BBD4-EC1CCABADAF9}"/>
              </a:ext>
            </a:extLst>
          </p:cNvPr>
          <p:cNvSpPr txBox="1"/>
          <p:nvPr/>
        </p:nvSpPr>
        <p:spPr>
          <a:xfrm>
            <a:off x="9315095" y="515969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3.7 8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6931FEA-2FC6-495A-BA2B-298556400C7B}"/>
              </a:ext>
            </a:extLst>
          </p:cNvPr>
          <p:cNvCxnSpPr>
            <a:cxnSpLocks/>
          </p:cNvCxnSpPr>
          <p:nvPr/>
        </p:nvCxnSpPr>
        <p:spPr>
          <a:xfrm>
            <a:off x="8890348" y="567077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C62857-17A1-4CDE-A2ED-E81C08A54DAC}"/>
              </a:ext>
            </a:extLst>
          </p:cNvPr>
          <p:cNvCxnSpPr>
            <a:cxnSpLocks/>
          </p:cNvCxnSpPr>
          <p:nvPr/>
        </p:nvCxnSpPr>
        <p:spPr>
          <a:xfrm>
            <a:off x="8890348" y="611978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CA362F7-4B45-4B6A-8C32-4BDEF1E13774}"/>
              </a:ext>
            </a:extLst>
          </p:cNvPr>
          <p:cNvSpPr txBox="1"/>
          <p:nvPr/>
        </p:nvSpPr>
        <p:spPr>
          <a:xfrm>
            <a:off x="8897785" y="516868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AF7FD-DE24-4B3F-9E64-D78C6EF6A26E}"/>
              </a:ext>
            </a:extLst>
          </p:cNvPr>
          <p:cNvSpPr txBox="1"/>
          <p:nvPr/>
        </p:nvSpPr>
        <p:spPr>
          <a:xfrm>
            <a:off x="9619960" y="559496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8ED8B3-A761-45E8-8EB0-9FA751C34D0C}"/>
              </a:ext>
            </a:extLst>
          </p:cNvPr>
          <p:cNvSpPr txBox="1"/>
          <p:nvPr/>
        </p:nvSpPr>
        <p:spPr>
          <a:xfrm>
            <a:off x="10214871" y="559496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CFE6B2-A880-4860-B43F-3576BDD6113F}"/>
              </a:ext>
            </a:extLst>
          </p:cNvPr>
          <p:cNvSpPr txBox="1"/>
          <p:nvPr/>
        </p:nvSpPr>
        <p:spPr>
          <a:xfrm>
            <a:off x="9796774" y="559201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271854-6D71-4862-8124-723DC72FBB67}"/>
              </a:ext>
            </a:extLst>
          </p:cNvPr>
          <p:cNvSpPr txBox="1"/>
          <p:nvPr/>
        </p:nvSpPr>
        <p:spPr>
          <a:xfrm>
            <a:off x="9315095" y="5598679"/>
            <a:ext cx="5025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64C99D-49E8-495C-97BD-8191E4177611}"/>
              </a:ext>
            </a:extLst>
          </p:cNvPr>
          <p:cNvSpPr txBox="1"/>
          <p:nvPr/>
        </p:nvSpPr>
        <p:spPr>
          <a:xfrm>
            <a:off x="9796774" y="446534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003B2F-B286-4452-8484-EBE889BAE724}"/>
              </a:ext>
            </a:extLst>
          </p:cNvPr>
          <p:cNvSpPr txBox="1"/>
          <p:nvPr/>
        </p:nvSpPr>
        <p:spPr>
          <a:xfrm>
            <a:off x="1373598" y="4983657"/>
            <a:ext cx="1920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5.8 5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7D8053-98D2-42A0-B340-2B792F386641}"/>
              </a:ext>
            </a:extLst>
          </p:cNvPr>
          <p:cNvSpPr/>
          <p:nvPr/>
        </p:nvSpPr>
        <p:spPr>
          <a:xfrm>
            <a:off x="1841869" y="4983657"/>
            <a:ext cx="435166" cy="6083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7E10C1-8492-4635-8F0A-C16928BA5892}"/>
              </a:ext>
            </a:extLst>
          </p:cNvPr>
          <p:cNvCxnSpPr>
            <a:cxnSpLocks/>
          </p:cNvCxnSpPr>
          <p:nvPr/>
        </p:nvCxnSpPr>
        <p:spPr>
          <a:xfrm>
            <a:off x="2277035" y="5592017"/>
            <a:ext cx="4183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F79D2293-669E-44D4-A905-5BAF7128E8E8}"/>
              </a:ext>
            </a:extLst>
          </p:cNvPr>
          <p:cNvSpPr/>
          <p:nvPr/>
        </p:nvSpPr>
        <p:spPr>
          <a:xfrm>
            <a:off x="2430829" y="3834584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47C951-AA22-42A0-849F-CF22AA09E3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3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6" grpId="0"/>
      <p:bldP spid="38" grpId="0"/>
      <p:bldP spid="3" grpId="0" animBg="1"/>
      <p:bldP spid="4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chart any three numbers in a line, across or down, have a total of 18.45</a:t>
            </a:r>
          </a:p>
          <a:p>
            <a:r>
              <a:rPr lang="en-US" sz="3200" b="1" dirty="0"/>
              <a:t>Write the missing number.</a:t>
            </a:r>
          </a:p>
        </p:txBody>
      </p:sp>
      <p:pic>
        <p:nvPicPr>
          <p:cNvPr id="160770" name="Picture 2">
            <a:extLst>
              <a:ext uri="{FF2B5EF4-FFF2-40B4-BE49-F238E27FC236}">
                <a16:creationId xmlns:a16="http://schemas.microsoft.com/office/drawing/2014/main" id="{7D77587F-E017-4E9C-AB06-E42432ABE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8" y="1619660"/>
            <a:ext cx="5980879" cy="422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71CEFC-20BD-4DDC-9402-6597D6B8701C}"/>
              </a:ext>
            </a:extLst>
          </p:cNvPr>
          <p:cNvSpPr/>
          <p:nvPr/>
        </p:nvSpPr>
        <p:spPr>
          <a:xfrm>
            <a:off x="2438400" y="1828800"/>
            <a:ext cx="1572126" cy="37698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3AB93-CE68-4BA3-AF74-A27C08C8107D}"/>
              </a:ext>
            </a:extLst>
          </p:cNvPr>
          <p:cNvSpPr txBox="1"/>
          <p:nvPr/>
        </p:nvSpPr>
        <p:spPr>
          <a:xfrm>
            <a:off x="6956603" y="125986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8.6 1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711B8-20B6-449D-9B68-9721258714F7}"/>
              </a:ext>
            </a:extLst>
          </p:cNvPr>
          <p:cNvSpPr txBox="1"/>
          <p:nvPr/>
        </p:nvSpPr>
        <p:spPr>
          <a:xfrm>
            <a:off x="6946712" y="169700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3.6 9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1460D-B1A4-4D26-8822-73703C1C016F}"/>
              </a:ext>
            </a:extLst>
          </p:cNvPr>
          <p:cNvCxnSpPr>
            <a:cxnSpLocks/>
          </p:cNvCxnSpPr>
          <p:nvPr/>
        </p:nvCxnSpPr>
        <p:spPr>
          <a:xfrm>
            <a:off x="6521965" y="220807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F836CB-70B9-4907-A15F-60EA2766CB4A}"/>
              </a:ext>
            </a:extLst>
          </p:cNvPr>
          <p:cNvCxnSpPr>
            <a:cxnSpLocks/>
          </p:cNvCxnSpPr>
          <p:nvPr/>
        </p:nvCxnSpPr>
        <p:spPr>
          <a:xfrm>
            <a:off x="6521965" y="265708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2C33063-B387-455D-BA7F-BDBDE0E7C652}"/>
              </a:ext>
            </a:extLst>
          </p:cNvPr>
          <p:cNvSpPr txBox="1"/>
          <p:nvPr/>
        </p:nvSpPr>
        <p:spPr>
          <a:xfrm>
            <a:off x="6529402" y="1705984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93F630-CC1F-4E10-97DB-A7961B741D72}"/>
              </a:ext>
            </a:extLst>
          </p:cNvPr>
          <p:cNvSpPr txBox="1"/>
          <p:nvPr/>
        </p:nvSpPr>
        <p:spPr>
          <a:xfrm>
            <a:off x="7251577" y="213226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A335DC-A892-415C-876D-630B8F6FAA51}"/>
              </a:ext>
            </a:extLst>
          </p:cNvPr>
          <p:cNvSpPr txBox="1"/>
          <p:nvPr/>
        </p:nvSpPr>
        <p:spPr>
          <a:xfrm>
            <a:off x="7846488" y="213226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65CE5-CF3D-4F4A-A045-53220154A6BF}"/>
              </a:ext>
            </a:extLst>
          </p:cNvPr>
          <p:cNvSpPr txBox="1"/>
          <p:nvPr/>
        </p:nvSpPr>
        <p:spPr>
          <a:xfrm>
            <a:off x="7428391" y="212931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593F62-74B4-445F-BC3B-2A5CACC64C89}"/>
              </a:ext>
            </a:extLst>
          </p:cNvPr>
          <p:cNvSpPr txBox="1"/>
          <p:nvPr/>
        </p:nvSpPr>
        <p:spPr>
          <a:xfrm>
            <a:off x="6460473" y="2135981"/>
            <a:ext cx="98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A87A7-6C6E-4B4F-BEB5-A6BB23AB58AF}"/>
              </a:ext>
            </a:extLst>
          </p:cNvPr>
          <p:cNvSpPr txBox="1"/>
          <p:nvPr/>
        </p:nvSpPr>
        <p:spPr>
          <a:xfrm>
            <a:off x="6996207" y="976278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3C5DC-79DA-4C32-83A1-FEA76934E87A}"/>
              </a:ext>
            </a:extLst>
          </p:cNvPr>
          <p:cNvSpPr txBox="1"/>
          <p:nvPr/>
        </p:nvSpPr>
        <p:spPr>
          <a:xfrm>
            <a:off x="7428391" y="100264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DCCA36-742E-4F22-9A37-C22373F3A06F}"/>
              </a:ext>
            </a:extLst>
          </p:cNvPr>
          <p:cNvSpPr txBox="1"/>
          <p:nvPr/>
        </p:nvSpPr>
        <p:spPr>
          <a:xfrm>
            <a:off x="9094134" y="1256834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1 8.4 5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52B220-17DE-4FAB-B6B7-05063F2C9C90}"/>
              </a:ext>
            </a:extLst>
          </p:cNvPr>
          <p:cNvSpPr txBox="1"/>
          <p:nvPr/>
        </p:nvSpPr>
        <p:spPr>
          <a:xfrm>
            <a:off x="9094134" y="1669154"/>
            <a:ext cx="1930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1 2.3 0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AD7E4B-7A2A-4BAA-90D4-504FF702E61D}"/>
              </a:ext>
            </a:extLst>
          </p:cNvPr>
          <p:cNvSpPr txBox="1"/>
          <p:nvPr/>
        </p:nvSpPr>
        <p:spPr>
          <a:xfrm>
            <a:off x="8739508" y="1669154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670F710-9019-40C5-A348-31A0FE17CF9E}"/>
              </a:ext>
            </a:extLst>
          </p:cNvPr>
          <p:cNvCxnSpPr>
            <a:cxnSpLocks/>
          </p:cNvCxnSpPr>
          <p:nvPr/>
        </p:nvCxnSpPr>
        <p:spPr>
          <a:xfrm>
            <a:off x="8660228" y="2206319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B92B3B-17C5-4FFF-AC0F-1154EE20C70B}"/>
              </a:ext>
            </a:extLst>
          </p:cNvPr>
          <p:cNvCxnSpPr>
            <a:cxnSpLocks/>
          </p:cNvCxnSpPr>
          <p:nvPr/>
        </p:nvCxnSpPr>
        <p:spPr>
          <a:xfrm>
            <a:off x="8660228" y="2633848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193F3BB-9BDC-4A7E-AF36-903FD27C72CC}"/>
              </a:ext>
            </a:extLst>
          </p:cNvPr>
          <p:cNvSpPr txBox="1"/>
          <p:nvPr/>
        </p:nvSpPr>
        <p:spPr>
          <a:xfrm>
            <a:off x="9837503" y="2121934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B8C0BF-7F32-4BC0-92AD-9FFB72E317F6}"/>
              </a:ext>
            </a:extLst>
          </p:cNvPr>
          <p:cNvSpPr txBox="1"/>
          <p:nvPr/>
        </p:nvSpPr>
        <p:spPr>
          <a:xfrm>
            <a:off x="10430940" y="2121934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E511B9-0D73-4ED7-82A0-38AC262D4380}"/>
              </a:ext>
            </a:extLst>
          </p:cNvPr>
          <p:cNvSpPr txBox="1"/>
          <p:nvPr/>
        </p:nvSpPr>
        <p:spPr>
          <a:xfrm>
            <a:off x="9986665" y="2129319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0C7D87-77F9-4FB9-BD64-3E6F932141E6}"/>
              </a:ext>
            </a:extLst>
          </p:cNvPr>
          <p:cNvSpPr txBox="1"/>
          <p:nvPr/>
        </p:nvSpPr>
        <p:spPr>
          <a:xfrm>
            <a:off x="9516132" y="2121934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3A7F58-41AC-4B1D-9B0F-DDE552561375}"/>
              </a:ext>
            </a:extLst>
          </p:cNvPr>
          <p:cNvSpPr txBox="1"/>
          <p:nvPr/>
        </p:nvSpPr>
        <p:spPr>
          <a:xfrm>
            <a:off x="9089975" y="212403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F7D2E1-245B-46CF-8EF3-E98F35BFD8A2}"/>
              </a:ext>
            </a:extLst>
          </p:cNvPr>
          <p:cNvSpPr txBox="1"/>
          <p:nvPr/>
        </p:nvSpPr>
        <p:spPr>
          <a:xfrm>
            <a:off x="2623475" y="3437574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6.15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6C0FD1-4517-44A2-BCB9-A5BDB01F7A61}"/>
              </a:ext>
            </a:extLst>
          </p:cNvPr>
          <p:cNvSpPr/>
          <p:nvPr/>
        </p:nvSpPr>
        <p:spPr>
          <a:xfrm>
            <a:off x="537029" y="3187803"/>
            <a:ext cx="5384799" cy="1064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771421-D669-4233-9721-83C1E6842D01}"/>
              </a:ext>
            </a:extLst>
          </p:cNvPr>
          <p:cNvSpPr txBox="1"/>
          <p:nvPr/>
        </p:nvSpPr>
        <p:spPr>
          <a:xfrm>
            <a:off x="6963308" y="3521862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1 1.0 7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9C9278-53CC-42B7-9D57-DFABC7E9A05C}"/>
              </a:ext>
            </a:extLst>
          </p:cNvPr>
          <p:cNvSpPr txBox="1"/>
          <p:nvPr/>
        </p:nvSpPr>
        <p:spPr>
          <a:xfrm>
            <a:off x="7422958" y="3934182"/>
            <a:ext cx="1470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F76FC2-417B-4461-BCB9-385C076F87E3}"/>
              </a:ext>
            </a:extLst>
          </p:cNvPr>
          <p:cNvSpPr txBox="1"/>
          <p:nvPr/>
        </p:nvSpPr>
        <p:spPr>
          <a:xfrm>
            <a:off x="6576314" y="3958458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04318B8-556D-48FB-90E8-77470B44EBC1}"/>
              </a:ext>
            </a:extLst>
          </p:cNvPr>
          <p:cNvCxnSpPr>
            <a:cxnSpLocks/>
          </p:cNvCxnSpPr>
          <p:nvPr/>
        </p:nvCxnSpPr>
        <p:spPr>
          <a:xfrm>
            <a:off x="6529402" y="4471347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85FAA46-95B3-479E-A736-CAFD68798C64}"/>
              </a:ext>
            </a:extLst>
          </p:cNvPr>
          <p:cNvCxnSpPr>
            <a:cxnSpLocks/>
          </p:cNvCxnSpPr>
          <p:nvPr/>
        </p:nvCxnSpPr>
        <p:spPr>
          <a:xfrm>
            <a:off x="6529402" y="4898876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A0113D-85B0-4118-823E-4AA98027D446}"/>
              </a:ext>
            </a:extLst>
          </p:cNvPr>
          <p:cNvSpPr txBox="1"/>
          <p:nvPr/>
        </p:nvSpPr>
        <p:spPr>
          <a:xfrm>
            <a:off x="7706677" y="4386962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30CCCE-16E7-4188-AC6B-B6A0ECB22DD7}"/>
              </a:ext>
            </a:extLst>
          </p:cNvPr>
          <p:cNvSpPr txBox="1"/>
          <p:nvPr/>
        </p:nvSpPr>
        <p:spPr>
          <a:xfrm>
            <a:off x="8300114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828F96-9554-4F13-A37D-2DC2B3A3D769}"/>
              </a:ext>
            </a:extLst>
          </p:cNvPr>
          <p:cNvSpPr txBox="1"/>
          <p:nvPr/>
        </p:nvSpPr>
        <p:spPr>
          <a:xfrm>
            <a:off x="7855839" y="439434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FA10A7-68EA-4EED-B5E1-73EC7B72A42A}"/>
              </a:ext>
            </a:extLst>
          </p:cNvPr>
          <p:cNvSpPr txBox="1"/>
          <p:nvPr/>
        </p:nvSpPr>
        <p:spPr>
          <a:xfrm>
            <a:off x="7385306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68020F-DB2C-4772-9781-D1014700113F}"/>
              </a:ext>
            </a:extLst>
          </p:cNvPr>
          <p:cNvSpPr txBox="1"/>
          <p:nvPr/>
        </p:nvSpPr>
        <p:spPr>
          <a:xfrm>
            <a:off x="6959149" y="4389065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F7D74A-6B47-43C5-911F-8B9BDDD17A6F}"/>
              </a:ext>
            </a:extLst>
          </p:cNvPr>
          <p:cNvSpPr txBox="1"/>
          <p:nvPr/>
        </p:nvSpPr>
        <p:spPr>
          <a:xfrm>
            <a:off x="7885762" y="3252082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DC19258-F701-4C0C-90D8-A406AC344CD2}"/>
              </a:ext>
            </a:extLst>
          </p:cNvPr>
          <p:cNvSpPr txBox="1"/>
          <p:nvPr/>
        </p:nvSpPr>
        <p:spPr>
          <a:xfrm>
            <a:off x="9577223" y="3521862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1 7.2 2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A01641-1A52-4BF9-A51F-769A5A5CA3F0}"/>
              </a:ext>
            </a:extLst>
          </p:cNvPr>
          <p:cNvSpPr txBox="1"/>
          <p:nvPr/>
        </p:nvSpPr>
        <p:spPr>
          <a:xfrm>
            <a:off x="10036873" y="3934182"/>
            <a:ext cx="1470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51ABDD2-871B-4821-B14D-6FB1F133F7BD}"/>
              </a:ext>
            </a:extLst>
          </p:cNvPr>
          <p:cNvSpPr txBox="1"/>
          <p:nvPr/>
        </p:nvSpPr>
        <p:spPr>
          <a:xfrm>
            <a:off x="9190229" y="3958458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54A4569-C0CC-4086-9EF2-81383B860047}"/>
              </a:ext>
            </a:extLst>
          </p:cNvPr>
          <p:cNvCxnSpPr>
            <a:cxnSpLocks/>
          </p:cNvCxnSpPr>
          <p:nvPr/>
        </p:nvCxnSpPr>
        <p:spPr>
          <a:xfrm>
            <a:off x="9143317" y="4471347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5641D35-D293-4F66-9F24-562DF31580A4}"/>
              </a:ext>
            </a:extLst>
          </p:cNvPr>
          <p:cNvCxnSpPr>
            <a:cxnSpLocks/>
          </p:cNvCxnSpPr>
          <p:nvPr/>
        </p:nvCxnSpPr>
        <p:spPr>
          <a:xfrm>
            <a:off x="9143317" y="4898876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209A9C1-116C-4745-A5D2-845A72592ACC}"/>
              </a:ext>
            </a:extLst>
          </p:cNvPr>
          <p:cNvSpPr txBox="1"/>
          <p:nvPr/>
        </p:nvSpPr>
        <p:spPr>
          <a:xfrm>
            <a:off x="10320592" y="4386962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129341B-26C7-4EB7-B427-59615C4A4CF7}"/>
              </a:ext>
            </a:extLst>
          </p:cNvPr>
          <p:cNvSpPr txBox="1"/>
          <p:nvPr/>
        </p:nvSpPr>
        <p:spPr>
          <a:xfrm>
            <a:off x="10914029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82D4D4-D735-4955-A878-C9958F7E2CF8}"/>
              </a:ext>
            </a:extLst>
          </p:cNvPr>
          <p:cNvSpPr txBox="1"/>
          <p:nvPr/>
        </p:nvSpPr>
        <p:spPr>
          <a:xfrm>
            <a:off x="10469754" y="439434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7389EA-043F-438E-99CE-166DC1A4C77D}"/>
              </a:ext>
            </a:extLst>
          </p:cNvPr>
          <p:cNvSpPr txBox="1"/>
          <p:nvPr/>
        </p:nvSpPr>
        <p:spPr>
          <a:xfrm>
            <a:off x="9999221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5D36438-E7B6-4590-ACD4-95AC434B91B5}"/>
              </a:ext>
            </a:extLst>
          </p:cNvPr>
          <p:cNvSpPr txBox="1"/>
          <p:nvPr/>
        </p:nvSpPr>
        <p:spPr>
          <a:xfrm>
            <a:off x="9573064" y="4389065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24E48-B1B6-4143-87A7-8DAE81B79B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2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636F-4161-4ED1-A990-E725E967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Multiply and divide decimals by 10 or 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821DC-8F21-4F5C-943E-1F5B4F88A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6828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6929937-8A61-45D6-A4C2-F4E7CA2BD80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93F5A98-89BE-4975-A851-42A068244F7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00E946-1A59-4CC5-A337-755B9C89511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E47A68D-805F-45E2-BCCB-8A33DFA9B69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2EB8D6-FAE7-4ADE-BF40-1D774DD7D5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DEA571-D6CB-473C-8A78-EA0E3C6329BC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ADFB386-B88C-42DB-8F37-0FF3A3ED364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9811F6-FE8D-4644-8066-C7C0EF411F7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69F6CD-9E0A-41C8-B709-DFDB65A8F27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614918-7FA4-4D25-B036-6C65CA0F60C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F4220C5-F351-4117-9ED1-F48796D843C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B30708-4469-475C-A23F-3DEE18F906C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F6B073-9C07-4BE1-9E80-CA23CAE487D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A454007-F6D6-42FF-97EF-D22A120194E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EC3A504-BCAB-40B6-8DA7-0E3103261DE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35BBF2-31AE-4F76-B68A-BCDABE9D947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45ED889-808C-4DB1-9B1A-C75C6251AA9E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BC155FB-EF56-45F9-9FFD-691F2B92FFA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84D727-84B4-4A9F-86D7-EEE270D72F4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6DF327-57A7-456C-94CA-0A6C755E05A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D2DD51-217F-45B5-9F49-C972B21DA44C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408D702-3D10-4A04-A562-C64B4D6B8D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1159BA-0CB5-4FF6-BDC6-E2B7B478E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7C9F00-B875-4F46-B085-966A4795468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CBA23B-A426-4E49-ADDC-47868F84945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CD993B-54A9-456C-BF33-BD8BA3313E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EF3AF5D-B92A-4B46-9F3F-01F3FACD8107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CDD0DCC-A160-41BD-AFDB-2D530D8C3D4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D9EA333-75E5-40A8-9E25-3CB655C4C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05CD259-CB84-44B7-BA8E-07DEC01EE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922DC2-AEE4-4056-A517-7FD3C9CA84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FB6ACB2-F645-40C1-996C-959FC52A7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EBF32B-AEB1-4F3E-A20B-6C3C6022B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474B6A5-B579-4EF6-9F76-672077C5E4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CE18AA0-C649-43DA-813B-2D794ABAB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8E7F3B0-1B6D-4439-944B-B5EB0E24C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E7F1CD0-F0AA-4E94-B6E3-D75472218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50442B-C31C-4E42-B4CF-DB0A67A32B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C42B5BE-4E99-420D-9619-B1F8B88F93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26A8FB7-A434-49B4-BC16-78B5A6A1C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BA902AE-9B12-4077-A4F3-95DE019C35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C47649E-D81A-4C67-BDC3-F8DE95D469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61534A5-5A54-4F31-AFE1-A7DE1CEB74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65A3647-7FDD-407F-BD53-560F0FBD7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888897B-5D71-4D92-9DAD-59C4C8808BD5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to make this division correct.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C178E-BEFD-497F-9C74-C374F3E3F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2" y="794433"/>
            <a:ext cx="4938418" cy="11283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55BA20-3890-4880-9862-06DB41BB5BFD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B166726-ECE8-45C5-82C8-C67FFEC1B017}"/>
              </a:ext>
            </a:extLst>
          </p:cNvPr>
          <p:cNvSpPr txBox="1"/>
          <p:nvPr/>
        </p:nvSpPr>
        <p:spPr>
          <a:xfrm>
            <a:off x="2984966" y="221809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2E9D7A-9A6B-45AE-9B11-144E72D1C97E}"/>
              </a:ext>
            </a:extLst>
          </p:cNvPr>
          <p:cNvSpPr txBox="1"/>
          <p:nvPr/>
        </p:nvSpPr>
        <p:spPr>
          <a:xfrm>
            <a:off x="2680342" y="265559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9AC0C2-2880-4417-B5F2-A7D915F14132}"/>
              </a:ext>
            </a:extLst>
          </p:cNvPr>
          <p:cNvSpPr txBox="1"/>
          <p:nvPr/>
        </p:nvSpPr>
        <p:spPr>
          <a:xfrm>
            <a:off x="2664326" y="102894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4430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478FF3-9824-4D06-8B25-A00056C3C2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05409A-0AFE-44DF-9E5B-BFCBFD92E4E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D8B51E-E80E-46F9-9F3D-A0734C82B83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D6A5EAC-9F55-470C-A49E-2C3B8C6E5A8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483804D-6A1B-4222-A7C4-FFC6F08B3627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F9DDCBD-AC05-4B22-A15A-D05B9C1B69E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672C5E-4A91-4B7F-B4E9-E642F9BD90E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5952A8-0D9A-48DA-AFB2-EF9B497D22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9A6925-FFD7-49EC-AE07-3AFF4052C2F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E83FD-22A5-4DC4-894A-9C41D9B85FAA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BFDCBA-791E-4D06-BF20-BF68A3652B1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435500-C8D9-45A3-B334-65DDAE185DB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0BF076-0A1E-4A52-86EA-FB698BAE8CF0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29D245A-6541-4CA0-9B83-2EC70A69B6F9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8422F0-2CD6-4089-B6BA-5C82679523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3614A6-E795-41BF-ADF2-121B65A468A2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92527B9-CB7C-4B44-9909-FA7DED700A0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4EBB758-5314-478C-B2B5-73F6762E5DE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4CD1657-D936-4752-86A0-2483796F27A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A5E7D86-8A2F-4EAF-8ADF-5D698561115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D1BE37-5D23-4B76-8A79-441B2A8DE1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A5085BC-C226-4907-AD8C-834ACC126F2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542B09-8E95-4C59-A151-C9B7A29F8F2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9EF1773-DF5B-436B-B6A5-2587EE28B65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7D8A7BA-C279-4BE9-B612-8807346FEC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FA6D23-144B-44C3-A100-3A031441EB9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500ADB5-AD44-426F-8E23-0CFF0BE33A8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FBF281C-DAB7-40FB-905A-DF38AB8944E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30E2BE-A4EC-472C-A239-BA59087251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2104D0-8E4E-4FA3-B6B0-8B320FE9ED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0F89DA1-B2E8-402C-B2E7-5514BC953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2D902F-7843-4F2B-A78C-4408CC8452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1D549BA-D6B2-493F-BC76-902480FAA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09AB4E2-048A-4F2A-82E8-0814C86C2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131BC1C-229F-4C1C-8C57-C4AAFE6DFF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6C7D92-7018-4632-A9AA-EA3C0E1851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5AFD29-4136-431B-85C2-DCFEE41C8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ADE88F6-7020-4B77-BE29-AE20BC8D0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37C0D8-4601-4054-8362-F3507678CB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AD0CE2-D0F0-48FF-BAB6-3372DA7FE0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4F2763D-EF81-41EE-A9E1-E982320B46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1D47646-88A9-4DD7-BEA7-B98C827BF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43DFEA9-8B68-4099-A47C-E4195A164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D16B4FF-B467-44CE-B996-DD113E5C2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B2F8FBD-E95B-4BFE-8B8D-65C0ABA9A5B6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to make this division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F5FC13-3594-489A-844C-9AA786284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6" y="516150"/>
            <a:ext cx="5996948" cy="14130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B81E38-B308-4FAB-8FF6-7DC9AEB57D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798FBA-28A6-407E-9952-73EAD56F4E5F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222607-B101-48C6-90B8-244405E5EED7}"/>
              </a:ext>
            </a:extLst>
          </p:cNvPr>
          <p:cNvSpPr txBox="1"/>
          <p:nvPr/>
        </p:nvSpPr>
        <p:spPr>
          <a:xfrm>
            <a:off x="2241466" y="2653574"/>
            <a:ext cx="1514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CFB346-582F-4CA6-940F-F33E3F6D1DF0}"/>
              </a:ext>
            </a:extLst>
          </p:cNvPr>
          <p:cNvSpPr txBox="1"/>
          <p:nvPr/>
        </p:nvSpPr>
        <p:spPr>
          <a:xfrm>
            <a:off x="2720886" y="92742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1042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221A8E7-067D-480B-8544-6A95ECE7E86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4872431-FC9C-46C8-84A4-9D041380EBF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36A392C-D36A-414F-BC0A-50CFEE370A7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813EB1-D92C-42C7-84BF-8CE561B7832C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7CB9E5-2611-4D8B-B573-3955550E802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5F7F15-EB81-4DDE-A4EF-D2D2EEA656D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2C8E89-3314-4056-86BC-7D79A62F6E6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66425E-381A-42F1-97A1-80F03D5F61A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CB2D9C-CA75-46CD-A5D2-564BA3E0486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723FD9-E3B1-428B-A4FF-F8316B8B646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CD9BC4E-486C-438B-8282-3F941AAFF03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28B6E0-BC37-4BD3-8F2C-C958A3D76E3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403B95-217F-44EA-9612-F0505DBFDA2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E5514C-264E-439E-BC0E-3277DB9C7EC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81DCDD-92A3-41ED-98C4-1F729BB2719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60BAB09-E64A-4D9D-9903-54699C9C78F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09BF4E1-F722-4714-B87C-14ACC0896B3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72A3B99-EB20-47A1-B412-DAE979FDC3C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910D64-D4E8-4F80-A6BB-D50400509B7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310D09C-4772-4C69-BD91-62D588CD22B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41B566-AC84-40A3-BF0B-5636921EF639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3BDDA5-0D22-45E3-8531-98BB457CD7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DA3E9B-423A-469D-92A8-AB321BED16B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0D6B99-F4BD-4F9B-B411-B6A9D13B7C5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BA084DB-D364-40DF-B5C5-397618ED213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32AEC2-1DCC-4848-B466-FBC99B87C57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F1692CB-6546-4783-B932-D40A94900A8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D2BAC72-32B7-40B7-B239-F4EFC311D5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9B2B175-1DED-41FB-A562-2C3D2E30C7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2569E96-AA6F-4F88-9975-200396AC12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1885D77-771A-41C7-9444-E3DFA07C3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3D8F018-9F72-423D-A88D-008B81B047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FC89E1E-DAFB-49EF-9B5D-A90A7D738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DA17523-0003-46EB-989C-199994D1CA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A1F69EC-C137-47D7-A481-65B95111D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8509720-795B-45C2-85DD-8FB9330BBE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3705550-5360-451F-827E-FC9E82BA8E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C096A0-F10A-4D82-A132-E83506530B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E21BD58-935A-4FAC-9296-FD66257F78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4BEBA14-91BA-491E-B654-A4FACEC3A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6B1775C-42F2-4994-80C0-0D0128018C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92300FA-FB12-4529-B50C-6C0FC2A79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4FD1DE3-AD2A-41F2-8EFE-EC061DAAB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4B9CFE9-9E1D-413D-8B87-909EAFA72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C7E5055-3B10-4B10-BCFB-F62DBEFB8310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Amina’s bed is 190 cm in length and 91 cm in width. </a:t>
            </a:r>
          </a:p>
          <a:p>
            <a:r>
              <a:rPr lang="en-US" sz="3200" b="1" dirty="0"/>
              <a:t>She is making a one-tenth scale model of the bed. </a:t>
            </a:r>
          </a:p>
          <a:p>
            <a:r>
              <a:rPr lang="en-US" sz="3200" b="1" dirty="0"/>
              <a:t>What are the length and width of Amina’s model?</a:t>
            </a:r>
          </a:p>
          <a:p>
            <a:endParaRPr lang="en-US" sz="3200" b="1" dirty="0"/>
          </a:p>
          <a:p>
            <a:r>
              <a:rPr lang="en-US" sz="3200" b="1" dirty="0"/>
              <a:t>     Length = _____ cm            Width = _____ cm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822042-9B49-4ADF-818D-128273C7D291}"/>
              </a:ext>
            </a:extLst>
          </p:cNvPr>
          <p:cNvSpPr txBox="1"/>
          <p:nvPr/>
        </p:nvSpPr>
        <p:spPr>
          <a:xfrm>
            <a:off x="894844" y="3100231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0 ÷ 1 0 =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83B4AF-09CF-41C4-A586-FCFE1FF251F4}"/>
              </a:ext>
            </a:extLst>
          </p:cNvPr>
          <p:cNvSpPr txBox="1"/>
          <p:nvPr/>
        </p:nvSpPr>
        <p:spPr>
          <a:xfrm>
            <a:off x="4017486" y="3097285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2BF3D-6150-4A70-9E65-96267815D3D4}"/>
              </a:ext>
            </a:extLst>
          </p:cNvPr>
          <p:cNvSpPr txBox="1"/>
          <p:nvPr/>
        </p:nvSpPr>
        <p:spPr>
          <a:xfrm>
            <a:off x="2210016" y="1936767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F92E4F-6950-4799-8A96-3CAFAC98CFE0}"/>
              </a:ext>
            </a:extLst>
          </p:cNvPr>
          <p:cNvSpPr txBox="1"/>
          <p:nvPr/>
        </p:nvSpPr>
        <p:spPr>
          <a:xfrm>
            <a:off x="916531" y="3994857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÷ 1 0 =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70369C-3DA9-451E-866D-F9FF9F8705BF}"/>
              </a:ext>
            </a:extLst>
          </p:cNvPr>
          <p:cNvSpPr txBox="1"/>
          <p:nvPr/>
        </p:nvSpPr>
        <p:spPr>
          <a:xfrm>
            <a:off x="2246279" y="4895722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09375E-568B-4FE3-8596-EF661DB6F8C2}"/>
              </a:ext>
            </a:extLst>
          </p:cNvPr>
          <p:cNvSpPr txBox="1"/>
          <p:nvPr/>
        </p:nvSpPr>
        <p:spPr>
          <a:xfrm>
            <a:off x="2977964" y="4889202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8DD4A8-BBAD-4B57-AADA-BDC53A3FE6E1}"/>
              </a:ext>
            </a:extLst>
          </p:cNvPr>
          <p:cNvSpPr txBox="1"/>
          <p:nvPr/>
        </p:nvSpPr>
        <p:spPr>
          <a:xfrm>
            <a:off x="2977963" y="5334731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6DB602-6E45-4EB9-8CA5-9F897CCF8214}"/>
              </a:ext>
            </a:extLst>
          </p:cNvPr>
          <p:cNvSpPr txBox="1"/>
          <p:nvPr/>
        </p:nvSpPr>
        <p:spPr>
          <a:xfrm>
            <a:off x="3130196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665484-A4A4-4FDD-B63A-07BDAF2FCEA6}"/>
              </a:ext>
            </a:extLst>
          </p:cNvPr>
          <p:cNvSpPr txBox="1"/>
          <p:nvPr/>
        </p:nvSpPr>
        <p:spPr>
          <a:xfrm>
            <a:off x="2650642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08E698-42CE-4246-81F4-2ED7E6AF18E5}"/>
              </a:ext>
            </a:extLst>
          </p:cNvPr>
          <p:cNvSpPr txBox="1"/>
          <p:nvPr/>
        </p:nvSpPr>
        <p:spPr>
          <a:xfrm>
            <a:off x="6321317" y="1944139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9.1</a:t>
            </a:r>
          </a:p>
        </p:txBody>
      </p:sp>
    </p:spTree>
    <p:extLst>
      <p:ext uri="{BB962C8B-B14F-4D97-AF65-F5344CB8AC3E}">
        <p14:creationId xmlns:p14="http://schemas.microsoft.com/office/powerpoint/2010/main" val="428635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65CD0BC-0706-4B3F-8041-6B0F8E26F01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75DAE8-936A-4A36-AF44-3591654E81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D09D6FA-FEE5-4112-8E69-A4933D7A98D4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1398DB2-BC7C-457A-9D74-ED1808A591A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996B74B-782B-49A1-8614-9C6C6E80C5D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42EF478-931A-436C-8DE8-D6980B09A00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138752-B23C-43B1-9EDD-88EC706ED4CB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1D7E914-4F32-4F19-A355-F104D0BB863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E6E0644-8F8D-467B-816E-3B359859B0A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126103E-1EF2-486F-844B-A07B6AC85B88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D996524-C6C4-427A-988F-CE758DF76E4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7CAE81-FEDE-4B8E-B6F1-23C3DA9B654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8EAF3E-BA1A-45B2-BF53-A70D20F264A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17FA099-E1D6-4EF9-9803-C8585DFE293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9FADA5D-8820-4DF0-97A0-E3F34A2F8BC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EE97667-BEF1-41A9-909D-47AF8BD4960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DF291C0-D502-406E-8AEF-70F1F74C592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83F62D-2A97-4848-8082-E75973C7A73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5332EF1-1339-4B6A-B69D-10E0DE865EA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5824CB8-E6DD-417A-9223-A1FA835C068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1896724-AC19-4705-BC64-694D223F7B7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6BF7D3-3699-4F53-9FAC-5A51E8499DC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216EECC-0A34-4392-890A-461E3D3F314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54EE149-C12A-4405-8B15-E42F6BCEAE1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D77435A-F8F7-4907-9102-01391D9C96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9D518E-A86F-4662-9E92-24AA527E5AF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EFE83E-A1D6-4D34-A7EE-87989C20AB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2C06357-011C-49DC-A6F8-518AC835EE3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08A2FB-60CC-40B0-9E38-A9717A8699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7838A7A-8F76-42C7-B5ED-0A6C20EEE1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0F0E010-EE11-4182-986F-A6E6B08AAD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7E26E49-C5E7-4C85-A50C-9E4FCE7B5D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387C10D-D02D-435C-B844-6DDC96CA37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BDE716-1FDB-4922-9E8E-95E918990C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CB0EADE-E7F3-450A-8685-015E334A9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CA4593-DB2C-4127-8F5F-5E8C55B8B7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2C29C1C-B493-477F-82DC-963347845E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EAA5814-4DBF-4E1B-B404-392D144A6D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15FE417-DE23-440D-B750-2C06E74B81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8A3B077-AE5B-4898-B71E-B0C393F590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4497E71-7411-4CFC-AB04-98EA52D435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E4FD4BB-313B-4FE5-B1AF-B1E3511A72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B0DEB89-172E-4727-A7D8-D24A9E0373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80C88E-18AE-4538-B3E3-79DF38FEEA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Andy has these cards: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16738" name="Picture 2">
            <a:extLst>
              <a:ext uri="{FF2B5EF4-FFF2-40B4-BE49-F238E27FC236}">
                <a16:creationId xmlns:a16="http://schemas.microsoft.com/office/drawing/2014/main" id="{12805B79-6271-492A-A86C-92A73D521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5" y="729714"/>
            <a:ext cx="8197592" cy="83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67BF18-7465-4518-8655-C36DECFD0569}"/>
              </a:ext>
            </a:extLst>
          </p:cNvPr>
          <p:cNvSpPr/>
          <p:nvPr/>
        </p:nvSpPr>
        <p:spPr>
          <a:xfrm>
            <a:off x="56121" y="1608871"/>
            <a:ext cx="11946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made the number 42.5 with four of his cards.</a:t>
            </a:r>
          </a:p>
          <a:p>
            <a:r>
              <a:rPr lang="en-US" sz="3200" b="1" dirty="0"/>
              <a:t>Use some of Andy’s cards to show the number 10 times as big as 42.5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DE8E2C-1B7A-4BB6-82F5-7D472A1C6302}"/>
              </a:ext>
            </a:extLst>
          </p:cNvPr>
          <p:cNvSpPr/>
          <p:nvPr/>
        </p:nvSpPr>
        <p:spPr>
          <a:xfrm>
            <a:off x="56121" y="3367797"/>
            <a:ext cx="12135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some of Andy’s cards to show the number 100 times as big as 42.5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51BC2-B123-471D-A5D8-072161862ED8}"/>
              </a:ext>
            </a:extLst>
          </p:cNvPr>
          <p:cNvSpPr txBox="1"/>
          <p:nvPr/>
        </p:nvSpPr>
        <p:spPr>
          <a:xfrm>
            <a:off x="10342634" y="258803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B29F89-D681-44D0-8EAD-53B3DF91CCB3}"/>
              </a:ext>
            </a:extLst>
          </p:cNvPr>
          <p:cNvSpPr txBox="1"/>
          <p:nvPr/>
        </p:nvSpPr>
        <p:spPr>
          <a:xfrm>
            <a:off x="10100705" y="3927971"/>
            <a:ext cx="18704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6ED226-E724-4592-BB6D-CC1CF6CCAD65}"/>
              </a:ext>
            </a:extLst>
          </p:cNvPr>
          <p:cNvSpPr txBox="1"/>
          <p:nvPr/>
        </p:nvSpPr>
        <p:spPr>
          <a:xfrm>
            <a:off x="3570419" y="4884035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4 2.5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6A0942-E594-4859-9589-908BF01A4736}"/>
              </a:ext>
            </a:extLst>
          </p:cNvPr>
          <p:cNvSpPr txBox="1"/>
          <p:nvPr/>
        </p:nvSpPr>
        <p:spPr>
          <a:xfrm>
            <a:off x="4316383" y="5321990"/>
            <a:ext cx="6307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E99B0A1-9736-43A6-88EA-EC51A7813FFA}"/>
              </a:ext>
            </a:extLst>
          </p:cNvPr>
          <p:cNvSpPr txBox="1"/>
          <p:nvPr/>
        </p:nvSpPr>
        <p:spPr>
          <a:xfrm>
            <a:off x="3109754" y="531904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E18E971-82F8-4B89-BD47-6D9789929604}"/>
              </a:ext>
            </a:extLst>
          </p:cNvPr>
          <p:cNvSpPr txBox="1"/>
          <p:nvPr/>
        </p:nvSpPr>
        <p:spPr>
          <a:xfrm>
            <a:off x="4323175" y="5771949"/>
            <a:ext cx="6307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DF1605-AAE9-434A-B9D9-D5A37C17DCFC}"/>
              </a:ext>
            </a:extLst>
          </p:cNvPr>
          <p:cNvSpPr txBox="1"/>
          <p:nvPr/>
        </p:nvSpPr>
        <p:spPr>
          <a:xfrm>
            <a:off x="2687347" y="575263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5060F-C34C-4759-AEE0-5835FC895CD0}"/>
              </a:ext>
            </a:extLst>
          </p:cNvPr>
          <p:cNvSpPr txBox="1"/>
          <p:nvPr/>
        </p:nvSpPr>
        <p:spPr>
          <a:xfrm>
            <a:off x="3999761" y="5762362"/>
            <a:ext cx="478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10069A-64E1-48F9-858B-07B6683A54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59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7D6622C-6B77-4C18-9285-79C40EB01C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B98DEBE-C3DE-4A50-8532-29DA0498343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F380C-7556-47FB-8EA1-B8755F566AF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F1AE99-A611-4FD7-8715-740905F66B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8B1C07-DCB9-49A1-871A-F94ED4D04AC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5C77023-5C83-4C6F-86A0-6D5DA1D9547F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4543D65-0BBF-46FB-ABF0-7AD5C9ADAB8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DAD34A8-7EAB-4601-8B5A-B8550C9E2C9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CF1F4AC-EA96-4B14-99CB-D159C6710E6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A26383D-0223-434B-A53F-8E3F19E3299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6AD0BE0-CAA8-4538-9FB0-37F752E7AF3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2694D09-EB7C-432B-97E8-17E6E06D062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A7448EF-5339-4A59-B93B-69B02D6AF6D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F5E74F-E007-448F-AA90-2B03AC5F88E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5D93EC-04F7-4819-9EF0-0201F28D01B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63A359F-10CC-47ED-8D2C-C1B27A77B5A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C072F70-2A60-41B4-9682-E89392DC9CB9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FB9C53-0BD6-4E14-B461-A36981CF453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90030D7-0C4A-44C2-82BE-884D079B28A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9EB27A5-8FA8-43E5-96A4-6352D2CBFDB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B7310F-5704-4395-9F64-8F72CE08E21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27B65DE-D5D6-45D3-96B4-386F6855DAFF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04ABA35-C795-4279-A71F-4F31F79406B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D6F46F2-20E1-4520-A5FC-25EC6DF5AAD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FEF69F3-DA30-4BE5-B6F3-97942646BF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A9FB657-909B-49B7-AB5C-62CD69D178B8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65F28B4-962A-42DE-A5F1-11DA82B5243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A743C0-FC44-4BB8-90DE-805B2C7E6D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1085CB8-1247-499C-B4CC-1A61C9145B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6DA3EE3-85DE-4338-A56E-1AFBB137DB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5C30E4-25A9-4B12-8E20-C877B52145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E3341E-DD2E-4E65-A643-30140BB1A8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B79A3D4-4F72-49CD-B248-E5E609CAFC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1E57805-65C0-4AA8-9010-3A6AD91E3B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5A20DED-841D-49B9-BFDB-D944423AB5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1D251ED-4FD2-4265-BC21-A99374F580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ED9ACF7-9C5D-4969-80F1-C30D5FD375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033165-9CB4-4AA8-B8DC-77FE8A3E99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0389994-7FAD-4802-BB7B-E81E9A4924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2E436EA-318B-4408-B1F0-3031C2FACD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41CEB7-F40E-452B-9D10-0A77F83ADD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A17FF38-6948-4463-A2A4-F4FB6A3E4B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1EA2287-AABE-4023-B700-763D0DA113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0C439B6-36FD-4A61-93B8-F1B8BBF82B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8767036" cy="48013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Complete the number sentences using these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dirty="0"/>
              <a:t>   25              = 2.5</a:t>
            </a:r>
          </a:p>
          <a:p>
            <a:endParaRPr lang="en-US" sz="3200" dirty="0"/>
          </a:p>
          <a:p>
            <a:r>
              <a:rPr lang="en-US" sz="3200" dirty="0"/>
              <a:t>   7              = 0.07</a:t>
            </a:r>
          </a:p>
          <a:p>
            <a:endParaRPr lang="en-US" sz="3200" dirty="0"/>
          </a:p>
          <a:p>
            <a:r>
              <a:rPr lang="en-US" sz="3200" dirty="0"/>
              <a:t>   3.6              = 360</a:t>
            </a:r>
          </a:p>
          <a:p>
            <a:endParaRPr lang="en-US" dirty="0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28CEB500-05E4-46C8-B677-B4B9FBFE5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75" y="631225"/>
            <a:ext cx="5238528" cy="82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>
            <a:extLst>
              <a:ext uri="{FF2B5EF4-FFF2-40B4-BE49-F238E27FC236}">
                <a16:creationId xmlns:a16="http://schemas.microsoft.com/office/drawing/2014/main" id="{AB338CA9-8003-4CB6-A12B-F82CA1E5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94" y="1884041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409379E-15A3-4B00-9D44-6316D0A4F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3" y="2878336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6E30543-098D-42AE-9CB2-26A801544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9" y="3845070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8B399F0-1D61-4226-9C7B-9F8290B46088}"/>
              </a:ext>
            </a:extLst>
          </p:cNvPr>
          <p:cNvSpPr txBox="1"/>
          <p:nvPr/>
        </p:nvSpPr>
        <p:spPr>
          <a:xfrm>
            <a:off x="9367113" y="858882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06E4880-7A3E-4772-AF47-9AB685233349}"/>
              </a:ext>
            </a:extLst>
          </p:cNvPr>
          <p:cNvSpPr txBox="1"/>
          <p:nvPr/>
        </p:nvSpPr>
        <p:spPr>
          <a:xfrm>
            <a:off x="10121237" y="873606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C414FF-58BE-4895-A53C-F5B51618C917}"/>
              </a:ext>
            </a:extLst>
          </p:cNvPr>
          <p:cNvSpPr txBox="1"/>
          <p:nvPr/>
        </p:nvSpPr>
        <p:spPr>
          <a:xfrm>
            <a:off x="9816051" y="1306306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5D923BA-D377-42A1-AFB0-A796924D2F94}"/>
              </a:ext>
            </a:extLst>
          </p:cNvPr>
          <p:cNvSpPr txBox="1"/>
          <p:nvPr/>
        </p:nvSpPr>
        <p:spPr>
          <a:xfrm>
            <a:off x="1026672" y="1996474"/>
            <a:ext cx="107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÷ 10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33D2A2-61CA-4919-B067-B35BD0E4FF76}"/>
              </a:ext>
            </a:extLst>
          </p:cNvPr>
          <p:cNvSpPr txBox="1"/>
          <p:nvPr/>
        </p:nvSpPr>
        <p:spPr>
          <a:xfrm>
            <a:off x="9835200" y="2201733"/>
            <a:ext cx="5567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4A5DAA-C0D0-4E1D-BF12-E5A80BBF221B}"/>
              </a:ext>
            </a:extLst>
          </p:cNvPr>
          <p:cNvSpPr txBox="1"/>
          <p:nvPr/>
        </p:nvSpPr>
        <p:spPr>
          <a:xfrm>
            <a:off x="10121237" y="2216457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4DB6F1E-7411-4168-90CE-2A40D74C41F6}"/>
              </a:ext>
            </a:extLst>
          </p:cNvPr>
          <p:cNvSpPr txBox="1"/>
          <p:nvPr/>
        </p:nvSpPr>
        <p:spPr>
          <a:xfrm>
            <a:off x="9816051" y="2649157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DB59381-7E90-405B-9B5A-447D20E1A922}"/>
              </a:ext>
            </a:extLst>
          </p:cNvPr>
          <p:cNvSpPr txBox="1"/>
          <p:nvPr/>
        </p:nvSpPr>
        <p:spPr>
          <a:xfrm>
            <a:off x="724368" y="2980670"/>
            <a:ext cx="130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÷ 100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92665BE-0F12-4E46-839A-7A3D9161690F}"/>
              </a:ext>
            </a:extLst>
          </p:cNvPr>
          <p:cNvSpPr txBox="1"/>
          <p:nvPr/>
        </p:nvSpPr>
        <p:spPr>
          <a:xfrm>
            <a:off x="9816050" y="354379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281574-7E40-43D5-B7AE-B52C8B0D0389}"/>
              </a:ext>
            </a:extLst>
          </p:cNvPr>
          <p:cNvSpPr txBox="1"/>
          <p:nvPr/>
        </p:nvSpPr>
        <p:spPr>
          <a:xfrm>
            <a:off x="10118345" y="398976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12A4E6-42C8-4482-8309-BABE91337329}"/>
              </a:ext>
            </a:extLst>
          </p:cNvPr>
          <p:cNvSpPr txBox="1"/>
          <p:nvPr/>
        </p:nvSpPr>
        <p:spPr>
          <a:xfrm>
            <a:off x="8909115" y="399425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377CA1-2890-4A65-9286-F6F1814E7CDF}"/>
              </a:ext>
            </a:extLst>
          </p:cNvPr>
          <p:cNvSpPr txBox="1"/>
          <p:nvPr/>
        </p:nvSpPr>
        <p:spPr>
          <a:xfrm>
            <a:off x="1022445" y="3936752"/>
            <a:ext cx="130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x 100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DC912F-E88E-4357-AFAC-41F0CCB0783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66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3DDFA-6488-4CBA-930C-B618495DA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09E18-9FC7-4140-8B4B-B74C1B26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608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  <a:p>
            <a:r>
              <a:rPr lang="en-US" sz="3200" b="1" dirty="0"/>
              <a:t>One has been done for you. 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7247E-8F4C-4105-9B2F-37E75BC26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930" y="384464"/>
            <a:ext cx="5819775" cy="5867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25C45E-73A0-4117-858C-840CB73B8C16}"/>
              </a:ext>
            </a:extLst>
          </p:cNvPr>
          <p:cNvSpPr/>
          <p:nvPr/>
        </p:nvSpPr>
        <p:spPr>
          <a:xfrm>
            <a:off x="5686150" y="4008264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41C688-BC03-4BE4-8F9B-1F0FB79A3A23}"/>
              </a:ext>
            </a:extLst>
          </p:cNvPr>
          <p:cNvCxnSpPr/>
          <p:nvPr/>
        </p:nvCxnSpPr>
        <p:spPr>
          <a:xfrm>
            <a:off x="5968637" y="4429818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7056E9-3EDB-4ED4-A5E8-5D45E68199EA}"/>
              </a:ext>
            </a:extLst>
          </p:cNvPr>
          <p:cNvSpPr/>
          <p:nvPr/>
        </p:nvSpPr>
        <p:spPr>
          <a:xfrm>
            <a:off x="10384061" y="3975606"/>
            <a:ext cx="9558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4089C5-171C-492E-848F-76A85E3790E5}"/>
              </a:ext>
            </a:extLst>
          </p:cNvPr>
          <p:cNvSpPr/>
          <p:nvPr/>
        </p:nvSpPr>
        <p:spPr>
          <a:xfrm>
            <a:off x="5703083" y="5532869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237730-450F-47A5-BC37-B02944777BBE}"/>
              </a:ext>
            </a:extLst>
          </p:cNvPr>
          <p:cNvCxnSpPr/>
          <p:nvPr/>
        </p:nvCxnSpPr>
        <p:spPr>
          <a:xfrm>
            <a:off x="5985570" y="59544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048E2-BFFE-42A8-BA90-B69A048CE8E5}"/>
              </a:ext>
            </a:extLst>
          </p:cNvPr>
          <p:cNvSpPr/>
          <p:nvPr/>
        </p:nvSpPr>
        <p:spPr>
          <a:xfrm>
            <a:off x="10567038" y="5459171"/>
            <a:ext cx="9558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1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4B9DE-3135-4192-92E7-980687E99B9A}"/>
              </a:ext>
            </a:extLst>
          </p:cNvPr>
          <p:cNvSpPr/>
          <p:nvPr/>
        </p:nvSpPr>
        <p:spPr>
          <a:xfrm>
            <a:off x="56123" y="50000"/>
            <a:ext cx="5286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D5053-26AC-458E-80AD-73B36C899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01" y="634775"/>
            <a:ext cx="7028341" cy="5999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4DCE7E-85C4-46E3-B942-9F312D2F6785}"/>
              </a:ext>
            </a:extLst>
          </p:cNvPr>
          <p:cNvSpPr/>
          <p:nvPr/>
        </p:nvSpPr>
        <p:spPr>
          <a:xfrm>
            <a:off x="1123150" y="2251430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840348-389F-478E-9CD5-812EB2CE57F1}"/>
              </a:ext>
            </a:extLst>
          </p:cNvPr>
          <p:cNvCxnSpPr/>
          <p:nvPr/>
        </p:nvCxnSpPr>
        <p:spPr>
          <a:xfrm>
            <a:off x="1465659" y="2672984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6835DCC-0BB4-435E-B7BB-65C66535D980}"/>
              </a:ext>
            </a:extLst>
          </p:cNvPr>
          <p:cNvSpPr/>
          <p:nvPr/>
        </p:nvSpPr>
        <p:spPr>
          <a:xfrm>
            <a:off x="4819050" y="2146736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92951-2BAC-4275-B12F-48284BEB3A79}"/>
              </a:ext>
            </a:extLst>
          </p:cNvPr>
          <p:cNvSpPr/>
          <p:nvPr/>
        </p:nvSpPr>
        <p:spPr>
          <a:xfrm>
            <a:off x="1123150" y="3392025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DFF70-9306-4464-A204-EDFC5CD87FAD}"/>
              </a:ext>
            </a:extLst>
          </p:cNvPr>
          <p:cNvCxnSpPr/>
          <p:nvPr/>
        </p:nvCxnSpPr>
        <p:spPr>
          <a:xfrm>
            <a:off x="1465659" y="3813579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4470D38-CACC-4F1D-911F-CE11BC4F5C1E}"/>
              </a:ext>
            </a:extLst>
          </p:cNvPr>
          <p:cNvSpPr/>
          <p:nvPr/>
        </p:nvSpPr>
        <p:spPr>
          <a:xfrm>
            <a:off x="4819050" y="3287331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82125-0692-4279-BAD9-528759A1C7C5}"/>
              </a:ext>
            </a:extLst>
          </p:cNvPr>
          <p:cNvSpPr/>
          <p:nvPr/>
        </p:nvSpPr>
        <p:spPr>
          <a:xfrm>
            <a:off x="1113394" y="4591496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4DDBA5-2C3D-45DB-A8EE-53E5C57D4773}"/>
              </a:ext>
            </a:extLst>
          </p:cNvPr>
          <p:cNvCxnSpPr/>
          <p:nvPr/>
        </p:nvCxnSpPr>
        <p:spPr>
          <a:xfrm>
            <a:off x="1455903" y="5013050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791AE5C-E237-4F1D-8683-2D10F47F1520}"/>
              </a:ext>
            </a:extLst>
          </p:cNvPr>
          <p:cNvSpPr/>
          <p:nvPr/>
        </p:nvSpPr>
        <p:spPr>
          <a:xfrm>
            <a:off x="4809294" y="4486802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68B65D-68D7-45CD-8C84-EBEAE21928B6}"/>
              </a:ext>
            </a:extLst>
          </p:cNvPr>
          <p:cNvSpPr/>
          <p:nvPr/>
        </p:nvSpPr>
        <p:spPr>
          <a:xfrm>
            <a:off x="1113394" y="5732090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A7F880-2060-428F-B853-7124879B0760}"/>
              </a:ext>
            </a:extLst>
          </p:cNvPr>
          <p:cNvCxnSpPr/>
          <p:nvPr/>
        </p:nvCxnSpPr>
        <p:spPr>
          <a:xfrm>
            <a:off x="1455903" y="6153644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DF5CE41-865D-4BFB-BB98-0B2AF1348CB6}"/>
              </a:ext>
            </a:extLst>
          </p:cNvPr>
          <p:cNvSpPr/>
          <p:nvPr/>
        </p:nvSpPr>
        <p:spPr>
          <a:xfrm>
            <a:off x="4809294" y="5627396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0" grpId="0"/>
      <p:bldP spid="11" grpId="0" animBg="1"/>
      <p:bldP spid="13" grpId="0"/>
      <p:bldP spid="14" grpId="0" animBg="1"/>
      <p:bldP spid="1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the lengths to the nearest whole </a:t>
            </a:r>
            <a:r>
              <a:rPr lang="en-US" sz="3200" b="1" dirty="0" err="1"/>
              <a:t>metre</a:t>
            </a:r>
            <a:r>
              <a:rPr lang="en-US" sz="3200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AB5B9-C213-49F0-BB32-65843388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22" y="568072"/>
            <a:ext cx="7148192" cy="59973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130BAE-6F90-4E8D-A0C4-B12486DA390E}"/>
              </a:ext>
            </a:extLst>
          </p:cNvPr>
          <p:cNvSpPr/>
          <p:nvPr/>
        </p:nvSpPr>
        <p:spPr>
          <a:xfrm>
            <a:off x="1253779" y="2474266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6FE5E6-915C-4EE8-A297-5911950AB71C}"/>
              </a:ext>
            </a:extLst>
          </p:cNvPr>
          <p:cNvCxnSpPr>
            <a:cxnSpLocks/>
          </p:cNvCxnSpPr>
          <p:nvPr/>
        </p:nvCxnSpPr>
        <p:spPr>
          <a:xfrm>
            <a:off x="1629015" y="3059039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7D09602-9FDB-4893-ABF3-4E15B000560A}"/>
              </a:ext>
            </a:extLst>
          </p:cNvPr>
          <p:cNvSpPr/>
          <p:nvPr/>
        </p:nvSpPr>
        <p:spPr>
          <a:xfrm>
            <a:off x="1392092" y="3513036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1CD74D-7F35-4698-A069-7550B054CFDA}"/>
              </a:ext>
            </a:extLst>
          </p:cNvPr>
          <p:cNvCxnSpPr>
            <a:cxnSpLocks/>
          </p:cNvCxnSpPr>
          <p:nvPr/>
        </p:nvCxnSpPr>
        <p:spPr>
          <a:xfrm>
            <a:off x="1767328" y="4097809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3BDCDDC-2526-4AA6-8743-A6A97F101E8C}"/>
              </a:ext>
            </a:extLst>
          </p:cNvPr>
          <p:cNvSpPr/>
          <p:nvPr/>
        </p:nvSpPr>
        <p:spPr>
          <a:xfrm>
            <a:off x="5049572" y="3535996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3E53E-B0CB-4668-AFEA-C43E1031868E}"/>
              </a:ext>
            </a:extLst>
          </p:cNvPr>
          <p:cNvSpPr/>
          <p:nvPr/>
        </p:nvSpPr>
        <p:spPr>
          <a:xfrm>
            <a:off x="1253779" y="4574857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C10E55-3588-4E21-84BF-F3740E4A59DF}"/>
              </a:ext>
            </a:extLst>
          </p:cNvPr>
          <p:cNvCxnSpPr>
            <a:cxnSpLocks/>
          </p:cNvCxnSpPr>
          <p:nvPr/>
        </p:nvCxnSpPr>
        <p:spPr>
          <a:xfrm>
            <a:off x="1629015" y="5159630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463C2D5-7BD9-4097-9922-3269281F1D71}"/>
              </a:ext>
            </a:extLst>
          </p:cNvPr>
          <p:cNvSpPr/>
          <p:nvPr/>
        </p:nvSpPr>
        <p:spPr>
          <a:xfrm>
            <a:off x="5049572" y="4592509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3B637-8A76-45FA-BA28-D62770F01D05}"/>
              </a:ext>
            </a:extLst>
          </p:cNvPr>
          <p:cNvSpPr/>
          <p:nvPr/>
        </p:nvSpPr>
        <p:spPr>
          <a:xfrm>
            <a:off x="1392093" y="5619187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FBEA7E-3293-4B66-8493-63B8F1E880FC}"/>
              </a:ext>
            </a:extLst>
          </p:cNvPr>
          <p:cNvCxnSpPr>
            <a:cxnSpLocks/>
          </p:cNvCxnSpPr>
          <p:nvPr/>
        </p:nvCxnSpPr>
        <p:spPr>
          <a:xfrm>
            <a:off x="1767329" y="6203960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D560F2C-21A7-403F-B918-AE6DB1C4B6C8}"/>
              </a:ext>
            </a:extLst>
          </p:cNvPr>
          <p:cNvSpPr/>
          <p:nvPr/>
        </p:nvSpPr>
        <p:spPr>
          <a:xfrm>
            <a:off x="5049573" y="5642147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34F65E-2A6D-478E-957B-5ECDC82926D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40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2" grpId="0" animBg="1"/>
      <p:bldP spid="14" grpId="0"/>
      <p:bldP spid="15" grpId="0" animBg="1"/>
      <p:bldP spid="1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these numbers to one decimal place.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393133-4278-4C89-AA9F-BF760AA4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14" y="634775"/>
            <a:ext cx="7903622" cy="60085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40F249-3772-40E3-8066-7775AF29EA19}"/>
              </a:ext>
            </a:extLst>
          </p:cNvPr>
          <p:cNvSpPr/>
          <p:nvPr/>
        </p:nvSpPr>
        <p:spPr>
          <a:xfrm>
            <a:off x="2150347" y="2513431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678541-EABA-4E33-8F72-AB0B0705574E}"/>
              </a:ext>
            </a:extLst>
          </p:cNvPr>
          <p:cNvCxnSpPr>
            <a:cxnSpLocks/>
          </p:cNvCxnSpPr>
          <p:nvPr/>
        </p:nvCxnSpPr>
        <p:spPr>
          <a:xfrm>
            <a:off x="2460835" y="3098204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B9C69AE-7E27-4800-9A8E-E868056D1C45}"/>
              </a:ext>
            </a:extLst>
          </p:cNvPr>
          <p:cNvSpPr/>
          <p:nvPr/>
        </p:nvSpPr>
        <p:spPr>
          <a:xfrm>
            <a:off x="2148912" y="3580231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056341-4C29-4D0D-9179-305B0C2CE2EF}"/>
              </a:ext>
            </a:extLst>
          </p:cNvPr>
          <p:cNvCxnSpPr>
            <a:cxnSpLocks/>
          </p:cNvCxnSpPr>
          <p:nvPr/>
        </p:nvCxnSpPr>
        <p:spPr>
          <a:xfrm>
            <a:off x="2459400" y="4165004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67AA8-F83A-40E8-8100-FD396A083A4A}"/>
              </a:ext>
            </a:extLst>
          </p:cNvPr>
          <p:cNvSpPr/>
          <p:nvPr/>
        </p:nvSpPr>
        <p:spPr>
          <a:xfrm>
            <a:off x="5385916" y="3603191"/>
            <a:ext cx="146665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10.2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CDA457-10E8-4AE5-9642-B8668A0CB8E6}"/>
              </a:ext>
            </a:extLst>
          </p:cNvPr>
          <p:cNvSpPr/>
          <p:nvPr/>
        </p:nvSpPr>
        <p:spPr>
          <a:xfrm>
            <a:off x="2298082" y="4636983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32C02A-A7B7-4881-B56D-0CCE07EB464C}"/>
              </a:ext>
            </a:extLst>
          </p:cNvPr>
          <p:cNvCxnSpPr>
            <a:cxnSpLocks/>
          </p:cNvCxnSpPr>
          <p:nvPr/>
        </p:nvCxnSpPr>
        <p:spPr>
          <a:xfrm>
            <a:off x="2608570" y="5221756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01E2731-2544-49C8-9A01-76E92763D2C3}"/>
              </a:ext>
            </a:extLst>
          </p:cNvPr>
          <p:cNvSpPr/>
          <p:nvPr/>
        </p:nvSpPr>
        <p:spPr>
          <a:xfrm>
            <a:off x="5305530" y="4659943"/>
            <a:ext cx="16962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672.1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7D9F25-2B90-4090-9B0C-D28A24296841}"/>
              </a:ext>
            </a:extLst>
          </p:cNvPr>
          <p:cNvSpPr/>
          <p:nvPr/>
        </p:nvSpPr>
        <p:spPr>
          <a:xfrm>
            <a:off x="2161059" y="5703782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D7BEFB-EFD5-4B4D-889D-98DF0FF80A88}"/>
              </a:ext>
            </a:extLst>
          </p:cNvPr>
          <p:cNvCxnSpPr>
            <a:cxnSpLocks/>
          </p:cNvCxnSpPr>
          <p:nvPr/>
        </p:nvCxnSpPr>
        <p:spPr>
          <a:xfrm>
            <a:off x="2471547" y="6288555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5F161BD-96B2-4ECD-ACBC-2759B13994AC}"/>
              </a:ext>
            </a:extLst>
          </p:cNvPr>
          <p:cNvSpPr/>
          <p:nvPr/>
        </p:nvSpPr>
        <p:spPr>
          <a:xfrm>
            <a:off x="5385916" y="5716695"/>
            <a:ext cx="146665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24.8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639F2-82FD-4A9C-9DB8-12D3F6BC354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43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2" grpId="0" animBg="1"/>
      <p:bldP spid="14" grpId="0"/>
      <p:bldP spid="15" grpId="0" animBg="1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4133</Words>
  <Application>Microsoft Office PowerPoint</Application>
  <PresentationFormat>Widescreen</PresentationFormat>
  <Paragraphs>1502</Paragraphs>
  <Slides>97</Slides>
  <Notes>86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3" baseType="lpstr">
      <vt:lpstr>MS Mincho</vt:lpstr>
      <vt:lpstr>Arial</vt:lpstr>
      <vt:lpstr>Arial Black</vt:lpstr>
      <vt:lpstr>Calibri</vt:lpstr>
      <vt:lpstr>Calibri Light</vt:lpstr>
      <vt:lpstr>Office Theme</vt:lpstr>
      <vt:lpstr>Identify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simple fraction sequences</vt:lpstr>
      <vt:lpstr>PowerPoint Presentation</vt:lpstr>
      <vt:lpstr>PowerPoint Presentation</vt:lpstr>
      <vt:lpstr>PowerPoint Presentation</vt:lpstr>
      <vt:lpstr>PowerPoint Presentation</vt:lpstr>
      <vt:lpstr>Find equivalent fractions from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equivalent fractions from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Shade a fraction of a shape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a fraction of a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involving finding a fraction of a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Compare and order numbers with tenths and hundredths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 and subtract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Multiply and divide decimals by 10 or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decimals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 fractions</dc:title>
  <dc:creator>Simon Rigelsford</dc:creator>
  <cp:lastModifiedBy>Simon Rigelsford</cp:lastModifiedBy>
  <cp:revision>35</cp:revision>
  <dcterms:created xsi:type="dcterms:W3CDTF">2020-04-08T23:55:17Z</dcterms:created>
  <dcterms:modified xsi:type="dcterms:W3CDTF">2020-10-30T16:59:26Z</dcterms:modified>
</cp:coreProperties>
</file>