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72" r:id="rId8"/>
    <p:sldId id="273" r:id="rId9"/>
    <p:sldId id="274" r:id="rId10"/>
    <p:sldId id="285" r:id="rId11"/>
    <p:sldId id="286" r:id="rId12"/>
    <p:sldId id="287" r:id="rId13"/>
    <p:sldId id="288" r:id="rId14"/>
    <p:sldId id="289" r:id="rId15"/>
    <p:sldId id="290" r:id="rId16"/>
    <p:sldId id="291" r:id="rId17"/>
    <p:sldId id="292" r:id="rId18"/>
    <p:sldId id="303" r:id="rId19"/>
    <p:sldId id="304" r:id="rId20"/>
    <p:sldId id="305" r:id="rId21"/>
    <p:sldId id="306" r:id="rId22"/>
    <p:sldId id="307" r:id="rId23"/>
    <p:sldId id="308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4" d="100"/>
          <a:sy n="64" d="100"/>
        </p:scale>
        <p:origin x="6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4896B-28DC-432B-BF2F-BFC65FFB5ADA}" type="datetimeFigureOut">
              <a:rPr lang="en-GB" smtClean="0"/>
              <a:t>19/06/2020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3D1ED7-4749-4875-8FB5-7D6BB67E54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28165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4896B-28DC-432B-BF2F-BFC65FFB5ADA}" type="datetimeFigureOut">
              <a:rPr lang="en-GB" smtClean="0"/>
              <a:t>19/06/2020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3D1ED7-4749-4875-8FB5-7D6BB67E54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45523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4896B-28DC-432B-BF2F-BFC65FFB5ADA}" type="datetimeFigureOut">
              <a:rPr lang="en-GB" smtClean="0"/>
              <a:t>19/06/2020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3D1ED7-4749-4875-8FB5-7D6BB67E54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97621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4896B-28DC-432B-BF2F-BFC65FFB5ADA}" type="datetimeFigureOut">
              <a:rPr lang="en-GB" smtClean="0"/>
              <a:t>19/06/2020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3D1ED7-4749-4875-8FB5-7D6BB67E54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59655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4896B-28DC-432B-BF2F-BFC65FFB5ADA}" type="datetimeFigureOut">
              <a:rPr lang="en-GB" smtClean="0"/>
              <a:t>19/06/2020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3D1ED7-4749-4875-8FB5-7D6BB67E54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57227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4896B-28DC-432B-BF2F-BFC65FFB5ADA}" type="datetimeFigureOut">
              <a:rPr lang="en-GB" smtClean="0"/>
              <a:t>19/06/2020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3D1ED7-4749-4875-8FB5-7D6BB67E54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56031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4896B-28DC-432B-BF2F-BFC65FFB5ADA}" type="datetimeFigureOut">
              <a:rPr lang="en-GB" smtClean="0"/>
              <a:t>19/06/2020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3D1ED7-4749-4875-8FB5-7D6BB67E54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46631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4896B-28DC-432B-BF2F-BFC65FFB5ADA}" type="datetimeFigureOut">
              <a:rPr lang="en-GB" smtClean="0"/>
              <a:t>19/06/2020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3D1ED7-4749-4875-8FB5-7D6BB67E54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47366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4896B-28DC-432B-BF2F-BFC65FFB5ADA}" type="datetimeFigureOut">
              <a:rPr lang="en-GB" smtClean="0"/>
              <a:t>19/06/2020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3D1ED7-4749-4875-8FB5-7D6BB67E54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02105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4896B-28DC-432B-BF2F-BFC65FFB5ADA}" type="datetimeFigureOut">
              <a:rPr lang="en-GB" smtClean="0"/>
              <a:t>19/06/2020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3D1ED7-4749-4875-8FB5-7D6BB67E54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02101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4896B-28DC-432B-BF2F-BFC65FFB5ADA}" type="datetimeFigureOut">
              <a:rPr lang="en-GB" smtClean="0"/>
              <a:t>19/06/2020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3D1ED7-4749-4875-8FB5-7D6BB67E54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60710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14896B-28DC-432B-BF2F-BFC65FFB5ADA}" type="datetimeFigureOut">
              <a:rPr lang="en-GB" smtClean="0"/>
              <a:t>19/06/2020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3D1ED7-4749-4875-8FB5-7D6BB67E54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49613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D77856-9F6F-4D76-BFF8-68A50EB119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b="1" dirty="0"/>
              <a:t>1 Add within 10 using blocks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B6D405-D8B6-4381-8F74-2E7442C74C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95479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ADDB53DC-EF68-4269-90F3-6DACC247B9CA}"/>
              </a:ext>
            </a:extLst>
          </p:cNvPr>
          <p:cNvGrpSpPr/>
          <p:nvPr/>
        </p:nvGrpSpPr>
        <p:grpSpPr>
          <a:xfrm>
            <a:off x="255525" y="2607393"/>
            <a:ext cx="2883665" cy="1134018"/>
            <a:chOff x="255525" y="2607393"/>
            <a:chExt cx="2883665" cy="1134018"/>
          </a:xfrm>
        </p:grpSpPr>
        <p:sp>
          <p:nvSpPr>
            <p:cNvPr id="83" name="Rectangle: Rounded Corners 82">
              <a:extLst>
                <a:ext uri="{FF2B5EF4-FFF2-40B4-BE49-F238E27FC236}">
                  <a16:creationId xmlns:a16="http://schemas.microsoft.com/office/drawing/2014/main" id="{1C97BD4F-D0D9-4854-A70D-4E3405C83D08}"/>
                </a:ext>
              </a:extLst>
            </p:cNvPr>
            <p:cNvSpPr/>
            <p:nvPr/>
          </p:nvSpPr>
          <p:spPr>
            <a:xfrm>
              <a:off x="255525" y="2607393"/>
              <a:ext cx="2883665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CA2C1CDA-3881-4983-B672-5980F9C21228}"/>
                </a:ext>
              </a:extLst>
            </p:cNvPr>
            <p:cNvSpPr txBox="1"/>
            <p:nvPr/>
          </p:nvSpPr>
          <p:spPr>
            <a:xfrm>
              <a:off x="526165" y="2801032"/>
              <a:ext cx="1527982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3 + 6 = </a:t>
              </a:r>
            </a:p>
          </p:txBody>
        </p: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F4696B18-6F0E-4E2E-ACEA-8010D5DDBAF7}"/>
              </a:ext>
            </a:extLst>
          </p:cNvPr>
          <p:cNvGrpSpPr/>
          <p:nvPr/>
        </p:nvGrpSpPr>
        <p:grpSpPr>
          <a:xfrm>
            <a:off x="255525" y="372323"/>
            <a:ext cx="2883668" cy="1134018"/>
            <a:chOff x="255525" y="372323"/>
            <a:chExt cx="2883668" cy="1134018"/>
          </a:xfrm>
        </p:grpSpPr>
        <p:sp>
          <p:nvSpPr>
            <p:cNvPr id="64" name="Rectangle: Rounded Corners 63">
              <a:extLst>
                <a:ext uri="{FF2B5EF4-FFF2-40B4-BE49-F238E27FC236}">
                  <a16:creationId xmlns:a16="http://schemas.microsoft.com/office/drawing/2014/main" id="{BC51ACB1-E894-4053-8383-0B79EC47B226}"/>
                </a:ext>
              </a:extLst>
            </p:cNvPr>
            <p:cNvSpPr/>
            <p:nvPr/>
          </p:nvSpPr>
          <p:spPr>
            <a:xfrm>
              <a:off x="255525" y="372323"/>
              <a:ext cx="2883668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13C4FC80-6F75-48E2-9D75-B52F527B32F4}"/>
                </a:ext>
              </a:extLst>
            </p:cNvPr>
            <p:cNvSpPr txBox="1"/>
            <p:nvPr/>
          </p:nvSpPr>
          <p:spPr>
            <a:xfrm>
              <a:off x="526165" y="565962"/>
              <a:ext cx="1527982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5 + 4 = </a:t>
              </a:r>
            </a:p>
          </p:txBody>
        </p:sp>
      </p:grpSp>
      <p:pic>
        <p:nvPicPr>
          <p:cNvPr id="87" name="Picture 86">
            <a:extLst>
              <a:ext uri="{FF2B5EF4-FFF2-40B4-BE49-F238E27FC236}">
                <a16:creationId xmlns:a16="http://schemas.microsoft.com/office/drawing/2014/main" id="{5D39AE9B-64AF-494C-A510-B612EF08AB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21729" y="634527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8" name="Picture 87">
            <a:extLst>
              <a:ext uri="{FF2B5EF4-FFF2-40B4-BE49-F238E27FC236}">
                <a16:creationId xmlns:a16="http://schemas.microsoft.com/office/drawing/2014/main" id="{C2959B2E-0362-42D0-8BE1-E0DD768A5C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80202" y="637019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9" name="Picture 88">
            <a:extLst>
              <a:ext uri="{FF2B5EF4-FFF2-40B4-BE49-F238E27FC236}">
                <a16:creationId xmlns:a16="http://schemas.microsoft.com/office/drawing/2014/main" id="{F96B9196-205C-4CDE-9A45-8D7923CCF3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26601" y="637019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0" name="Picture 89">
            <a:extLst>
              <a:ext uri="{FF2B5EF4-FFF2-40B4-BE49-F238E27FC236}">
                <a16:creationId xmlns:a16="http://schemas.microsoft.com/office/drawing/2014/main" id="{86802B27-7E2D-4681-A210-3D675FA944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73000" y="634527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1" name="Picture 90">
            <a:extLst>
              <a:ext uri="{FF2B5EF4-FFF2-40B4-BE49-F238E27FC236}">
                <a16:creationId xmlns:a16="http://schemas.microsoft.com/office/drawing/2014/main" id="{9586EBD1-FAB5-452A-839D-CA54C37972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19399" y="636771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" name="Picture 91">
            <a:extLst>
              <a:ext uri="{FF2B5EF4-FFF2-40B4-BE49-F238E27FC236}">
                <a16:creationId xmlns:a16="http://schemas.microsoft.com/office/drawing/2014/main" id="{E10B7FA9-FB88-4C48-8216-29B7F47A3D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02060" y="634527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3" name="Picture 92">
            <a:extLst>
              <a:ext uri="{FF2B5EF4-FFF2-40B4-BE49-F238E27FC236}">
                <a16:creationId xmlns:a16="http://schemas.microsoft.com/office/drawing/2014/main" id="{8EC79A91-FA30-426E-8FF9-8CAA211C21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48459" y="634527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4" name="Picture 93">
            <a:extLst>
              <a:ext uri="{FF2B5EF4-FFF2-40B4-BE49-F238E27FC236}">
                <a16:creationId xmlns:a16="http://schemas.microsoft.com/office/drawing/2014/main" id="{F278101C-56DA-49CE-8B03-753E370165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94858" y="632035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5" name="Picture 94">
            <a:extLst>
              <a:ext uri="{FF2B5EF4-FFF2-40B4-BE49-F238E27FC236}">
                <a16:creationId xmlns:a16="http://schemas.microsoft.com/office/drawing/2014/main" id="{3975C4DC-4FD2-4AB8-AF1E-18F3EE9894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41257" y="634279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9" name="Rectangle 98">
            <a:extLst>
              <a:ext uri="{FF2B5EF4-FFF2-40B4-BE49-F238E27FC236}">
                <a16:creationId xmlns:a16="http://schemas.microsoft.com/office/drawing/2014/main" id="{8EB8A3DA-0F02-48D5-A904-5A495BC9550A}"/>
              </a:ext>
            </a:extLst>
          </p:cNvPr>
          <p:cNvSpPr/>
          <p:nvPr/>
        </p:nvSpPr>
        <p:spPr>
          <a:xfrm>
            <a:off x="1952839" y="560458"/>
            <a:ext cx="976308" cy="711389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0F3910B-9228-4166-9CCA-CCE72CBB0929}"/>
              </a:ext>
            </a:extLst>
          </p:cNvPr>
          <p:cNvGrpSpPr/>
          <p:nvPr/>
        </p:nvGrpSpPr>
        <p:grpSpPr>
          <a:xfrm>
            <a:off x="255525" y="4828688"/>
            <a:ext cx="2883662" cy="1134018"/>
            <a:chOff x="255525" y="4828688"/>
            <a:chExt cx="2883662" cy="1134018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B66C5ECE-1145-40D6-B4D0-A98F03E5ECFB}"/>
                </a:ext>
              </a:extLst>
            </p:cNvPr>
            <p:cNvGrpSpPr/>
            <p:nvPr/>
          </p:nvGrpSpPr>
          <p:grpSpPr>
            <a:xfrm>
              <a:off x="255525" y="4828688"/>
              <a:ext cx="2883662" cy="1134018"/>
              <a:chOff x="255525" y="4828688"/>
              <a:chExt cx="2883662" cy="1134018"/>
            </a:xfrm>
          </p:grpSpPr>
          <p:sp>
            <p:nvSpPr>
              <p:cNvPr id="85" name="Rectangle: Rounded Corners 84">
                <a:extLst>
                  <a:ext uri="{FF2B5EF4-FFF2-40B4-BE49-F238E27FC236}">
                    <a16:creationId xmlns:a16="http://schemas.microsoft.com/office/drawing/2014/main" id="{63291BDE-D583-498D-956A-FCA63B748C0F}"/>
                  </a:ext>
                </a:extLst>
              </p:cNvPr>
              <p:cNvSpPr/>
              <p:nvPr/>
            </p:nvSpPr>
            <p:spPr>
              <a:xfrm>
                <a:off x="255525" y="4828688"/>
                <a:ext cx="2883662" cy="1134018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6" name="TextBox 85">
                <a:extLst>
                  <a:ext uri="{FF2B5EF4-FFF2-40B4-BE49-F238E27FC236}">
                    <a16:creationId xmlns:a16="http://schemas.microsoft.com/office/drawing/2014/main" id="{77BEC8E1-3603-4825-A159-21D992636F5C}"/>
                  </a:ext>
                </a:extLst>
              </p:cNvPr>
              <p:cNvSpPr txBox="1"/>
              <p:nvPr/>
            </p:nvSpPr>
            <p:spPr>
              <a:xfrm>
                <a:off x="526165" y="5022327"/>
                <a:ext cx="1527982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3600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6 + 1 = </a:t>
                </a:r>
              </a:p>
            </p:txBody>
          </p:sp>
        </p:grpSp>
        <p:sp>
          <p:nvSpPr>
            <p:cNvPr id="100" name="Rectangle 99">
              <a:extLst>
                <a:ext uri="{FF2B5EF4-FFF2-40B4-BE49-F238E27FC236}">
                  <a16:creationId xmlns:a16="http://schemas.microsoft.com/office/drawing/2014/main" id="{5C351187-A679-4B41-BF92-E6E7E6DEA542}"/>
                </a:ext>
              </a:extLst>
            </p:cNvPr>
            <p:cNvSpPr/>
            <p:nvPr/>
          </p:nvSpPr>
          <p:spPr>
            <a:xfrm>
              <a:off x="1952839" y="5022327"/>
              <a:ext cx="976308" cy="711389"/>
            </a:xfrm>
            <a:prstGeom prst="rect">
              <a:avLst/>
            </a:prstGeom>
            <a:noFill/>
            <a:ln w="381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01" name="Rectangle 100">
            <a:extLst>
              <a:ext uri="{FF2B5EF4-FFF2-40B4-BE49-F238E27FC236}">
                <a16:creationId xmlns:a16="http://schemas.microsoft.com/office/drawing/2014/main" id="{924F050B-8E21-4655-81BE-E1F1429F8737}"/>
              </a:ext>
            </a:extLst>
          </p:cNvPr>
          <p:cNvSpPr/>
          <p:nvPr/>
        </p:nvSpPr>
        <p:spPr>
          <a:xfrm>
            <a:off x="1953209" y="2790327"/>
            <a:ext cx="976308" cy="711389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875A2380-FF43-44CF-A34C-0DB2566A9E09}"/>
              </a:ext>
            </a:extLst>
          </p:cNvPr>
          <p:cNvSpPr txBox="1"/>
          <p:nvPr/>
        </p:nvSpPr>
        <p:spPr>
          <a:xfrm>
            <a:off x="2180546" y="589258"/>
            <a:ext cx="4924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9</a:t>
            </a:r>
          </a:p>
        </p:txBody>
      </p:sp>
      <p:pic>
        <p:nvPicPr>
          <p:cNvPr id="106" name="Picture 105">
            <a:extLst>
              <a:ext uri="{FF2B5EF4-FFF2-40B4-BE49-F238E27FC236}">
                <a16:creationId xmlns:a16="http://schemas.microsoft.com/office/drawing/2014/main" id="{55F413E6-42BD-4CB5-A682-F8EA381955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20254" y="2860683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7" name="Picture 106">
            <a:extLst>
              <a:ext uri="{FF2B5EF4-FFF2-40B4-BE49-F238E27FC236}">
                <a16:creationId xmlns:a16="http://schemas.microsoft.com/office/drawing/2014/main" id="{52CAB265-0A26-4719-BE63-F05F5D48ED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78727" y="2863175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8" name="Picture 107">
            <a:extLst>
              <a:ext uri="{FF2B5EF4-FFF2-40B4-BE49-F238E27FC236}">
                <a16:creationId xmlns:a16="http://schemas.microsoft.com/office/drawing/2014/main" id="{D272D5DD-09EE-47C1-907D-46143B7712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25126" y="2863175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9" name="Picture 108">
            <a:extLst>
              <a:ext uri="{FF2B5EF4-FFF2-40B4-BE49-F238E27FC236}">
                <a16:creationId xmlns:a16="http://schemas.microsoft.com/office/drawing/2014/main" id="{594ED408-A12E-4394-9E15-D0BB4C843E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08846" y="2860683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0" name="Picture 109">
            <a:extLst>
              <a:ext uri="{FF2B5EF4-FFF2-40B4-BE49-F238E27FC236}">
                <a16:creationId xmlns:a16="http://schemas.microsoft.com/office/drawing/2014/main" id="{3BE37213-1352-4CA9-8C4B-A43447C3D2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55247" y="2862927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1" name="Picture 110">
            <a:extLst>
              <a:ext uri="{FF2B5EF4-FFF2-40B4-BE49-F238E27FC236}">
                <a16:creationId xmlns:a16="http://schemas.microsoft.com/office/drawing/2014/main" id="{8623FEBA-0C52-4812-903D-32259E763F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00585" y="2860683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" name="Picture 111">
            <a:extLst>
              <a:ext uri="{FF2B5EF4-FFF2-40B4-BE49-F238E27FC236}">
                <a16:creationId xmlns:a16="http://schemas.microsoft.com/office/drawing/2014/main" id="{1480A606-9497-40E4-A136-C42AC9E3C6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46984" y="2860683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3" name="Picture 112">
            <a:extLst>
              <a:ext uri="{FF2B5EF4-FFF2-40B4-BE49-F238E27FC236}">
                <a16:creationId xmlns:a16="http://schemas.microsoft.com/office/drawing/2014/main" id="{0FCC1CC3-B35C-4CB6-948F-BC97EF0705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93383" y="2858191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4" name="Picture 113">
            <a:extLst>
              <a:ext uri="{FF2B5EF4-FFF2-40B4-BE49-F238E27FC236}">
                <a16:creationId xmlns:a16="http://schemas.microsoft.com/office/drawing/2014/main" id="{32786007-B000-469B-B296-EF6DEDA22C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39782" y="2860435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5" name="TextBox 114">
            <a:extLst>
              <a:ext uri="{FF2B5EF4-FFF2-40B4-BE49-F238E27FC236}">
                <a16:creationId xmlns:a16="http://schemas.microsoft.com/office/drawing/2014/main" id="{EE6B2566-2758-40E1-A840-E6760F296D2F}"/>
              </a:ext>
            </a:extLst>
          </p:cNvPr>
          <p:cNvSpPr txBox="1"/>
          <p:nvPr/>
        </p:nvSpPr>
        <p:spPr>
          <a:xfrm>
            <a:off x="2198113" y="2807611"/>
            <a:ext cx="4924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9</a:t>
            </a:r>
          </a:p>
        </p:txBody>
      </p:sp>
      <p:pic>
        <p:nvPicPr>
          <p:cNvPr id="124" name="Picture 123">
            <a:extLst>
              <a:ext uri="{FF2B5EF4-FFF2-40B4-BE49-F238E27FC236}">
                <a16:creationId xmlns:a16="http://schemas.microsoft.com/office/drawing/2014/main" id="{5267790E-DA8D-47B4-9A57-30224E90E4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32702" y="5113205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5" name="Picture 124">
            <a:extLst>
              <a:ext uri="{FF2B5EF4-FFF2-40B4-BE49-F238E27FC236}">
                <a16:creationId xmlns:a16="http://schemas.microsoft.com/office/drawing/2014/main" id="{7C25F295-6A62-4005-8211-A32C02650A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91175" y="5115697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6" name="Picture 125">
            <a:extLst>
              <a:ext uri="{FF2B5EF4-FFF2-40B4-BE49-F238E27FC236}">
                <a16:creationId xmlns:a16="http://schemas.microsoft.com/office/drawing/2014/main" id="{F6CCF864-D388-4A83-8D64-1EEA31D9E7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37574" y="5115697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7" name="Picture 126">
            <a:extLst>
              <a:ext uri="{FF2B5EF4-FFF2-40B4-BE49-F238E27FC236}">
                <a16:creationId xmlns:a16="http://schemas.microsoft.com/office/drawing/2014/main" id="{A360D61A-3905-4E53-A900-4BF05D2C52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83973" y="5113205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8" name="Picture 127">
            <a:extLst>
              <a:ext uri="{FF2B5EF4-FFF2-40B4-BE49-F238E27FC236}">
                <a16:creationId xmlns:a16="http://schemas.microsoft.com/office/drawing/2014/main" id="{CA609CAD-44CA-48AA-B931-88324C236C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30372" y="5115449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9" name="Picture 128">
            <a:extLst>
              <a:ext uri="{FF2B5EF4-FFF2-40B4-BE49-F238E27FC236}">
                <a16:creationId xmlns:a16="http://schemas.microsoft.com/office/drawing/2014/main" id="{905830FF-1A1C-4E87-98E0-83827FE86D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77603" y="5113205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0" name="Picture 129">
            <a:extLst>
              <a:ext uri="{FF2B5EF4-FFF2-40B4-BE49-F238E27FC236}">
                <a16:creationId xmlns:a16="http://schemas.microsoft.com/office/drawing/2014/main" id="{E77D7A0B-5F5D-4B59-AAC9-DBFF99971C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9432" y="5113205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1" name="TextBox 130">
            <a:extLst>
              <a:ext uri="{FF2B5EF4-FFF2-40B4-BE49-F238E27FC236}">
                <a16:creationId xmlns:a16="http://schemas.microsoft.com/office/drawing/2014/main" id="{5B379ED6-BA7E-43DF-AAD5-E55251B1A3E8}"/>
              </a:ext>
            </a:extLst>
          </p:cNvPr>
          <p:cNvSpPr txBox="1"/>
          <p:nvPr/>
        </p:nvSpPr>
        <p:spPr>
          <a:xfrm>
            <a:off x="2190313" y="5050043"/>
            <a:ext cx="4924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30071031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1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5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9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3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7"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1" dur="1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5" dur="1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9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3" dur="1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37" dur="1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1" dur="1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5" dur="1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9" dur="1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53" dur="1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57" dur="1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1" dur="1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2" fill="hold">
                      <p:stCondLst>
                        <p:cond delay="indefinite"/>
                      </p:stCondLst>
                      <p:childTnLst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5" dur="1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9" dur="1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0" fill="hold">
                      <p:stCondLst>
                        <p:cond delay="indefinite"/>
                      </p:stCondLst>
                      <p:childTnLst>
                        <p:par>
                          <p:cTn id="171" fill="hold">
                            <p:stCondLst>
                              <p:cond delay="0"/>
                            </p:stCondLst>
                            <p:childTnLst>
                              <p:par>
                                <p:cTn id="1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4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>
                      <p:stCondLst>
                        <p:cond delay="indefinite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9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0" fill="hold">
                      <p:stCondLst>
                        <p:cond delay="indefinite"/>
                      </p:stCondLst>
                      <p:childTnLst>
                        <p:par>
                          <p:cTn id="181" fill="hold">
                            <p:stCondLst>
                              <p:cond delay="0"/>
                            </p:stCondLst>
                            <p:childTnLst>
                              <p:par>
                                <p:cTn id="18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4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9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0" fill="hold">
                      <p:stCondLst>
                        <p:cond delay="indefinite"/>
                      </p:stCondLst>
                      <p:childTnLst>
                        <p:par>
                          <p:cTn id="191" fill="hold">
                            <p:stCondLst>
                              <p:cond delay="0"/>
                            </p:stCondLst>
                            <p:childTnLst>
                              <p:par>
                                <p:cTn id="19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4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5" fill="hold">
                      <p:stCondLst>
                        <p:cond delay="indefinite"/>
                      </p:stCondLst>
                      <p:childTnLst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9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0" fill="hold">
                      <p:stCondLst>
                        <p:cond delay="indefinite"/>
                      </p:stCondLst>
                      <p:childTnLst>
                        <p:par>
                          <p:cTn id="201" fill="hold">
                            <p:stCondLst>
                              <p:cond delay="0"/>
                            </p:stCondLst>
                            <p:childTnLst>
                              <p:par>
                                <p:cTn id="20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4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5" fill="hold">
                      <p:stCondLst>
                        <p:cond delay="indefinite"/>
                      </p:stCondLst>
                      <p:childTnLst>
                        <p:par>
                          <p:cTn id="206" fill="hold">
                            <p:stCondLst>
                              <p:cond delay="0"/>
                            </p:stCondLst>
                            <p:childTnLst>
                              <p:par>
                                <p:cTn id="20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9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0" fill="hold">
                      <p:stCondLst>
                        <p:cond delay="indefinite"/>
                      </p:stCondLst>
                      <p:childTnLst>
                        <p:par>
                          <p:cTn id="211" fill="hold">
                            <p:stCondLst>
                              <p:cond delay="0"/>
                            </p:stCondLst>
                            <p:childTnLst>
                              <p:par>
                                <p:cTn id="212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13" dur="1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4" fill="hold">
                      <p:stCondLst>
                        <p:cond delay="indefinite"/>
                      </p:stCondLst>
                      <p:childTnLst>
                        <p:par>
                          <p:cTn id="215" fill="hold">
                            <p:stCondLst>
                              <p:cond delay="0"/>
                            </p:stCondLst>
                            <p:childTnLst>
                              <p:par>
                                <p:cTn id="216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17" dur="10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8" fill="hold">
                      <p:stCondLst>
                        <p:cond delay="indefinite"/>
                      </p:stCondLst>
                      <p:childTnLst>
                        <p:par>
                          <p:cTn id="219" fill="hold">
                            <p:stCondLst>
                              <p:cond delay="0"/>
                            </p:stCondLst>
                            <p:childTnLst>
                              <p:par>
                                <p:cTn id="220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21" dur="10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2" fill="hold">
                      <p:stCondLst>
                        <p:cond delay="indefinite"/>
                      </p:stCondLst>
                      <p:childTnLst>
                        <p:par>
                          <p:cTn id="223" fill="hold">
                            <p:stCondLst>
                              <p:cond delay="0"/>
                            </p:stCondLst>
                            <p:childTnLst>
                              <p:par>
                                <p:cTn id="224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25" dur="10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6" fill="hold">
                      <p:stCondLst>
                        <p:cond delay="indefinite"/>
                      </p:stCondLst>
                      <p:childTnLst>
                        <p:par>
                          <p:cTn id="227" fill="hold">
                            <p:stCondLst>
                              <p:cond delay="0"/>
                            </p:stCondLst>
                            <p:childTnLst>
                              <p:par>
                                <p:cTn id="228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29" dur="10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0" fill="hold">
                      <p:stCondLst>
                        <p:cond delay="indefinite"/>
                      </p:stCondLst>
                      <p:childTnLst>
                        <p:par>
                          <p:cTn id="231" fill="hold">
                            <p:stCondLst>
                              <p:cond delay="0"/>
                            </p:stCondLst>
                            <p:childTnLst>
                              <p:par>
                                <p:cTn id="232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33" dur="1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4" fill="hold">
                      <p:stCondLst>
                        <p:cond delay="indefinite"/>
                      </p:stCondLst>
                      <p:childTnLst>
                        <p:par>
                          <p:cTn id="235" fill="hold">
                            <p:stCondLst>
                              <p:cond delay="0"/>
                            </p:stCondLst>
                            <p:childTnLst>
                              <p:par>
                                <p:cTn id="236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37" dur="10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8" fill="hold">
                      <p:stCondLst>
                        <p:cond delay="indefinite"/>
                      </p:stCondLst>
                      <p:childTnLst>
                        <p:par>
                          <p:cTn id="239" fill="hold">
                            <p:stCondLst>
                              <p:cond delay="0"/>
                            </p:stCondLst>
                            <p:childTnLst>
                              <p:par>
                                <p:cTn id="2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2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" grpId="0"/>
      <p:bldP spid="115" grpId="0"/>
      <p:bldP spid="13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74A3EA-7C0A-47CF-A3C9-205A3EA256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b="1" dirty="0"/>
              <a:t>2 Add within 10 by counting on a number line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C889FA-22FB-4E99-B1CA-23C8291129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27339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1927204A-AC22-4155-8F12-D2E79DDFA3F8}"/>
              </a:ext>
            </a:extLst>
          </p:cNvPr>
          <p:cNvGrpSpPr/>
          <p:nvPr/>
        </p:nvGrpSpPr>
        <p:grpSpPr>
          <a:xfrm>
            <a:off x="255525" y="4828688"/>
            <a:ext cx="2883662" cy="1134018"/>
            <a:chOff x="255525" y="4828688"/>
            <a:chExt cx="2883662" cy="1134018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B66C5ECE-1145-40D6-B4D0-A98F03E5ECFB}"/>
                </a:ext>
              </a:extLst>
            </p:cNvPr>
            <p:cNvGrpSpPr/>
            <p:nvPr/>
          </p:nvGrpSpPr>
          <p:grpSpPr>
            <a:xfrm>
              <a:off x="255525" y="4828688"/>
              <a:ext cx="2883662" cy="1134018"/>
              <a:chOff x="255525" y="4828688"/>
              <a:chExt cx="2883662" cy="1134018"/>
            </a:xfrm>
          </p:grpSpPr>
          <p:sp>
            <p:nvSpPr>
              <p:cNvPr id="85" name="Rectangle: Rounded Corners 84">
                <a:extLst>
                  <a:ext uri="{FF2B5EF4-FFF2-40B4-BE49-F238E27FC236}">
                    <a16:creationId xmlns:a16="http://schemas.microsoft.com/office/drawing/2014/main" id="{63291BDE-D583-498D-956A-FCA63B748C0F}"/>
                  </a:ext>
                </a:extLst>
              </p:cNvPr>
              <p:cNvSpPr/>
              <p:nvPr/>
            </p:nvSpPr>
            <p:spPr>
              <a:xfrm>
                <a:off x="255525" y="4828688"/>
                <a:ext cx="2883662" cy="1134018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6" name="TextBox 85">
                <a:extLst>
                  <a:ext uri="{FF2B5EF4-FFF2-40B4-BE49-F238E27FC236}">
                    <a16:creationId xmlns:a16="http://schemas.microsoft.com/office/drawing/2014/main" id="{77BEC8E1-3603-4825-A159-21D992636F5C}"/>
                  </a:ext>
                </a:extLst>
              </p:cNvPr>
              <p:cNvSpPr txBox="1"/>
              <p:nvPr/>
            </p:nvSpPr>
            <p:spPr>
              <a:xfrm>
                <a:off x="526165" y="5022327"/>
                <a:ext cx="1527982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3600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3 + 7 = </a:t>
                </a:r>
              </a:p>
            </p:txBody>
          </p:sp>
        </p:grpSp>
        <p:sp>
          <p:nvSpPr>
            <p:cNvPr id="87" name="Rectangle 86">
              <a:extLst>
                <a:ext uri="{FF2B5EF4-FFF2-40B4-BE49-F238E27FC236}">
                  <a16:creationId xmlns:a16="http://schemas.microsoft.com/office/drawing/2014/main" id="{CB923332-E0F0-415B-B1EE-A5D822E3F083}"/>
                </a:ext>
              </a:extLst>
            </p:cNvPr>
            <p:cNvSpPr/>
            <p:nvPr/>
          </p:nvSpPr>
          <p:spPr>
            <a:xfrm>
              <a:off x="1988189" y="4996634"/>
              <a:ext cx="976308" cy="711389"/>
            </a:xfrm>
            <a:prstGeom prst="rect">
              <a:avLst/>
            </a:prstGeom>
            <a:noFill/>
            <a:ln w="381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C4351E38-19C4-4E86-91F9-CFD822263A95}"/>
              </a:ext>
            </a:extLst>
          </p:cNvPr>
          <p:cNvGrpSpPr/>
          <p:nvPr/>
        </p:nvGrpSpPr>
        <p:grpSpPr>
          <a:xfrm>
            <a:off x="255525" y="2607393"/>
            <a:ext cx="2883665" cy="1134018"/>
            <a:chOff x="255525" y="2607393"/>
            <a:chExt cx="2883665" cy="1134018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ADDB53DC-EF68-4269-90F3-6DACC247B9CA}"/>
                </a:ext>
              </a:extLst>
            </p:cNvPr>
            <p:cNvGrpSpPr/>
            <p:nvPr/>
          </p:nvGrpSpPr>
          <p:grpSpPr>
            <a:xfrm>
              <a:off x="255525" y="2607393"/>
              <a:ext cx="2883665" cy="1134018"/>
              <a:chOff x="255525" y="2607393"/>
              <a:chExt cx="2883665" cy="1134018"/>
            </a:xfrm>
          </p:grpSpPr>
          <p:sp>
            <p:nvSpPr>
              <p:cNvPr id="83" name="Rectangle: Rounded Corners 82">
                <a:extLst>
                  <a:ext uri="{FF2B5EF4-FFF2-40B4-BE49-F238E27FC236}">
                    <a16:creationId xmlns:a16="http://schemas.microsoft.com/office/drawing/2014/main" id="{1C97BD4F-D0D9-4854-A70D-4E3405C83D08}"/>
                  </a:ext>
                </a:extLst>
              </p:cNvPr>
              <p:cNvSpPr/>
              <p:nvPr/>
            </p:nvSpPr>
            <p:spPr>
              <a:xfrm>
                <a:off x="255525" y="2607393"/>
                <a:ext cx="2883665" cy="1134018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4" name="TextBox 83">
                <a:extLst>
                  <a:ext uri="{FF2B5EF4-FFF2-40B4-BE49-F238E27FC236}">
                    <a16:creationId xmlns:a16="http://schemas.microsoft.com/office/drawing/2014/main" id="{CA2C1CDA-3881-4983-B672-5980F9C21228}"/>
                  </a:ext>
                </a:extLst>
              </p:cNvPr>
              <p:cNvSpPr txBox="1"/>
              <p:nvPr/>
            </p:nvSpPr>
            <p:spPr>
              <a:xfrm>
                <a:off x="526165" y="2801032"/>
                <a:ext cx="1527982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3600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2 + 5 = </a:t>
                </a:r>
              </a:p>
            </p:txBody>
          </p:sp>
        </p:grpSp>
        <p:sp>
          <p:nvSpPr>
            <p:cNvPr id="88" name="Rectangle 87">
              <a:extLst>
                <a:ext uri="{FF2B5EF4-FFF2-40B4-BE49-F238E27FC236}">
                  <a16:creationId xmlns:a16="http://schemas.microsoft.com/office/drawing/2014/main" id="{29F1C5B9-1EB2-40B4-AC0E-442AD165D031}"/>
                </a:ext>
              </a:extLst>
            </p:cNvPr>
            <p:cNvSpPr/>
            <p:nvPr/>
          </p:nvSpPr>
          <p:spPr>
            <a:xfrm>
              <a:off x="1988189" y="2775052"/>
              <a:ext cx="976308" cy="711389"/>
            </a:xfrm>
            <a:prstGeom prst="rect">
              <a:avLst/>
            </a:prstGeom>
            <a:noFill/>
            <a:ln w="381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BFFA7F5C-8BA5-424C-838A-1CDB4723DDC6}"/>
              </a:ext>
            </a:extLst>
          </p:cNvPr>
          <p:cNvGrpSpPr/>
          <p:nvPr/>
        </p:nvGrpSpPr>
        <p:grpSpPr>
          <a:xfrm>
            <a:off x="255525" y="372323"/>
            <a:ext cx="2883668" cy="1134018"/>
            <a:chOff x="255525" y="372323"/>
            <a:chExt cx="2883668" cy="1134018"/>
          </a:xfrm>
        </p:grpSpPr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F4696B18-6F0E-4E2E-ACEA-8010D5DDBAF7}"/>
                </a:ext>
              </a:extLst>
            </p:cNvPr>
            <p:cNvGrpSpPr/>
            <p:nvPr/>
          </p:nvGrpSpPr>
          <p:grpSpPr>
            <a:xfrm>
              <a:off x="255525" y="372323"/>
              <a:ext cx="2883668" cy="1134018"/>
              <a:chOff x="255525" y="372323"/>
              <a:chExt cx="2883668" cy="1134018"/>
            </a:xfrm>
          </p:grpSpPr>
          <p:sp>
            <p:nvSpPr>
              <p:cNvPr id="64" name="Rectangle: Rounded Corners 63">
                <a:extLst>
                  <a:ext uri="{FF2B5EF4-FFF2-40B4-BE49-F238E27FC236}">
                    <a16:creationId xmlns:a16="http://schemas.microsoft.com/office/drawing/2014/main" id="{BC51ACB1-E894-4053-8383-0B79EC47B226}"/>
                  </a:ext>
                </a:extLst>
              </p:cNvPr>
              <p:cNvSpPr/>
              <p:nvPr/>
            </p:nvSpPr>
            <p:spPr>
              <a:xfrm>
                <a:off x="255525" y="372323"/>
                <a:ext cx="2883668" cy="1134018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13C4FC80-6F75-48E2-9D75-B52F527B32F4}"/>
                  </a:ext>
                </a:extLst>
              </p:cNvPr>
              <p:cNvSpPr txBox="1"/>
              <p:nvPr/>
            </p:nvSpPr>
            <p:spPr>
              <a:xfrm>
                <a:off x="526165" y="565962"/>
                <a:ext cx="1527982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3600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4 + 2 = </a:t>
                </a:r>
              </a:p>
            </p:txBody>
          </p:sp>
        </p:grpSp>
        <p:sp>
          <p:nvSpPr>
            <p:cNvPr id="89" name="Rectangle 88">
              <a:extLst>
                <a:ext uri="{FF2B5EF4-FFF2-40B4-BE49-F238E27FC236}">
                  <a16:creationId xmlns:a16="http://schemas.microsoft.com/office/drawing/2014/main" id="{8AE49E02-575A-4484-8269-67165CDD194E}"/>
                </a:ext>
              </a:extLst>
            </p:cNvPr>
            <p:cNvSpPr/>
            <p:nvPr/>
          </p:nvSpPr>
          <p:spPr>
            <a:xfrm>
              <a:off x="1991664" y="543052"/>
              <a:ext cx="976308" cy="711389"/>
            </a:xfrm>
            <a:prstGeom prst="rect">
              <a:avLst/>
            </a:prstGeom>
            <a:noFill/>
            <a:ln w="381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5" name="Oval 14">
            <a:extLst>
              <a:ext uri="{FF2B5EF4-FFF2-40B4-BE49-F238E27FC236}">
                <a16:creationId xmlns:a16="http://schemas.microsoft.com/office/drawing/2014/main" id="{728454B5-41F6-4C9C-8BF4-F0FD89C48B41}"/>
              </a:ext>
            </a:extLst>
          </p:cNvPr>
          <p:cNvSpPr/>
          <p:nvPr/>
        </p:nvSpPr>
        <p:spPr>
          <a:xfrm>
            <a:off x="5303026" y="765105"/>
            <a:ext cx="141038" cy="13690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88" name="Group 187">
            <a:extLst>
              <a:ext uri="{FF2B5EF4-FFF2-40B4-BE49-F238E27FC236}">
                <a16:creationId xmlns:a16="http://schemas.microsoft.com/office/drawing/2014/main" id="{79809001-1549-434C-92D1-847CE456C39B}"/>
              </a:ext>
            </a:extLst>
          </p:cNvPr>
          <p:cNvGrpSpPr/>
          <p:nvPr/>
        </p:nvGrpSpPr>
        <p:grpSpPr>
          <a:xfrm>
            <a:off x="3430045" y="911524"/>
            <a:ext cx="4845345" cy="495770"/>
            <a:chOff x="3430045" y="911524"/>
            <a:chExt cx="4845345" cy="495770"/>
          </a:xfrm>
        </p:grpSpPr>
        <p:cxnSp>
          <p:nvCxnSpPr>
            <p:cNvPr id="189" name="Straight Connector 188">
              <a:extLst>
                <a:ext uri="{FF2B5EF4-FFF2-40B4-BE49-F238E27FC236}">
                  <a16:creationId xmlns:a16="http://schemas.microsoft.com/office/drawing/2014/main" id="{5D06863F-14BA-485D-A67F-75612664EFD7}"/>
                </a:ext>
              </a:extLst>
            </p:cNvPr>
            <p:cNvCxnSpPr/>
            <p:nvPr/>
          </p:nvCxnSpPr>
          <p:spPr>
            <a:xfrm>
              <a:off x="3585600" y="930552"/>
              <a:ext cx="4464000" cy="0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Straight Connector 189">
              <a:extLst>
                <a:ext uri="{FF2B5EF4-FFF2-40B4-BE49-F238E27FC236}">
                  <a16:creationId xmlns:a16="http://schemas.microsoft.com/office/drawing/2014/main" id="{D695781E-8874-4BA1-94F8-F3C95F9D4969}"/>
                </a:ext>
              </a:extLst>
            </p:cNvPr>
            <p:cNvCxnSpPr>
              <a:cxnSpLocks/>
            </p:cNvCxnSpPr>
            <p:nvPr/>
          </p:nvCxnSpPr>
          <p:spPr>
            <a:xfrm>
              <a:off x="3585185" y="912578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1" name="Straight Connector 190">
              <a:extLst>
                <a:ext uri="{FF2B5EF4-FFF2-40B4-BE49-F238E27FC236}">
                  <a16:creationId xmlns:a16="http://schemas.microsoft.com/office/drawing/2014/main" id="{A904E30F-9883-4A8E-9285-BDDA8DBE6F08}"/>
                </a:ext>
              </a:extLst>
            </p:cNvPr>
            <p:cNvCxnSpPr>
              <a:cxnSpLocks/>
            </p:cNvCxnSpPr>
            <p:nvPr/>
          </p:nvCxnSpPr>
          <p:spPr>
            <a:xfrm>
              <a:off x="4032000" y="914912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2" name="Straight Connector 191">
              <a:extLst>
                <a:ext uri="{FF2B5EF4-FFF2-40B4-BE49-F238E27FC236}">
                  <a16:creationId xmlns:a16="http://schemas.microsoft.com/office/drawing/2014/main" id="{0422BD5E-604A-4A4C-A4F0-7452FC5E18CE}"/>
                </a:ext>
              </a:extLst>
            </p:cNvPr>
            <p:cNvCxnSpPr>
              <a:cxnSpLocks/>
            </p:cNvCxnSpPr>
            <p:nvPr/>
          </p:nvCxnSpPr>
          <p:spPr>
            <a:xfrm>
              <a:off x="4480794" y="913585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3" name="Straight Connector 192">
              <a:extLst>
                <a:ext uri="{FF2B5EF4-FFF2-40B4-BE49-F238E27FC236}">
                  <a16:creationId xmlns:a16="http://schemas.microsoft.com/office/drawing/2014/main" id="{9A799291-2711-4845-A8D3-5F17B2C3183A}"/>
                </a:ext>
              </a:extLst>
            </p:cNvPr>
            <p:cNvCxnSpPr>
              <a:cxnSpLocks/>
            </p:cNvCxnSpPr>
            <p:nvPr/>
          </p:nvCxnSpPr>
          <p:spPr>
            <a:xfrm>
              <a:off x="4925228" y="913538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4" name="Straight Connector 193">
              <a:extLst>
                <a:ext uri="{FF2B5EF4-FFF2-40B4-BE49-F238E27FC236}">
                  <a16:creationId xmlns:a16="http://schemas.microsoft.com/office/drawing/2014/main" id="{4AA58035-32E0-4F4F-9EC4-400630BCDBED}"/>
                </a:ext>
              </a:extLst>
            </p:cNvPr>
            <p:cNvCxnSpPr>
              <a:cxnSpLocks/>
            </p:cNvCxnSpPr>
            <p:nvPr/>
          </p:nvCxnSpPr>
          <p:spPr>
            <a:xfrm>
              <a:off x="5373568" y="911524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5" name="Straight Connector 194">
              <a:extLst>
                <a:ext uri="{FF2B5EF4-FFF2-40B4-BE49-F238E27FC236}">
                  <a16:creationId xmlns:a16="http://schemas.microsoft.com/office/drawing/2014/main" id="{8ACDC503-3B64-4934-8E94-BD83EFE23E50}"/>
                </a:ext>
              </a:extLst>
            </p:cNvPr>
            <p:cNvCxnSpPr>
              <a:cxnSpLocks/>
            </p:cNvCxnSpPr>
            <p:nvPr/>
          </p:nvCxnSpPr>
          <p:spPr>
            <a:xfrm>
              <a:off x="5819981" y="912578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6" name="Straight Connector 195">
              <a:extLst>
                <a:ext uri="{FF2B5EF4-FFF2-40B4-BE49-F238E27FC236}">
                  <a16:creationId xmlns:a16="http://schemas.microsoft.com/office/drawing/2014/main" id="{C220AC97-2FD3-45E4-9358-F894AA6B1935}"/>
                </a:ext>
              </a:extLst>
            </p:cNvPr>
            <p:cNvCxnSpPr>
              <a:cxnSpLocks/>
            </p:cNvCxnSpPr>
            <p:nvPr/>
          </p:nvCxnSpPr>
          <p:spPr>
            <a:xfrm>
              <a:off x="6266796" y="912531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7" name="Straight Connector 196">
              <a:extLst>
                <a:ext uri="{FF2B5EF4-FFF2-40B4-BE49-F238E27FC236}">
                  <a16:creationId xmlns:a16="http://schemas.microsoft.com/office/drawing/2014/main" id="{24988D8A-2064-479C-A587-9576C70CA06F}"/>
                </a:ext>
              </a:extLst>
            </p:cNvPr>
            <p:cNvCxnSpPr>
              <a:cxnSpLocks/>
            </p:cNvCxnSpPr>
            <p:nvPr/>
          </p:nvCxnSpPr>
          <p:spPr>
            <a:xfrm>
              <a:off x="6712353" y="912898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8" name="Straight Connector 197">
              <a:extLst>
                <a:ext uri="{FF2B5EF4-FFF2-40B4-BE49-F238E27FC236}">
                  <a16:creationId xmlns:a16="http://schemas.microsoft.com/office/drawing/2014/main" id="{4817892A-6BF4-4431-93D4-BD974184FA4C}"/>
                </a:ext>
              </a:extLst>
            </p:cNvPr>
            <p:cNvCxnSpPr>
              <a:cxnSpLocks/>
            </p:cNvCxnSpPr>
            <p:nvPr/>
          </p:nvCxnSpPr>
          <p:spPr>
            <a:xfrm>
              <a:off x="7158766" y="911571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9" name="Straight Connector 198">
              <a:extLst>
                <a:ext uri="{FF2B5EF4-FFF2-40B4-BE49-F238E27FC236}">
                  <a16:creationId xmlns:a16="http://schemas.microsoft.com/office/drawing/2014/main" id="{C5812687-B118-40A1-893A-B26766D93BC1}"/>
                </a:ext>
              </a:extLst>
            </p:cNvPr>
            <p:cNvCxnSpPr>
              <a:cxnSpLocks/>
            </p:cNvCxnSpPr>
            <p:nvPr/>
          </p:nvCxnSpPr>
          <p:spPr>
            <a:xfrm>
              <a:off x="7605581" y="911524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0" name="Straight Connector 199">
              <a:extLst>
                <a:ext uri="{FF2B5EF4-FFF2-40B4-BE49-F238E27FC236}">
                  <a16:creationId xmlns:a16="http://schemas.microsoft.com/office/drawing/2014/main" id="{9740ACEB-20B0-42CE-A065-E34A456A57D1}"/>
                </a:ext>
              </a:extLst>
            </p:cNvPr>
            <p:cNvCxnSpPr>
              <a:cxnSpLocks/>
            </p:cNvCxnSpPr>
            <p:nvPr/>
          </p:nvCxnSpPr>
          <p:spPr>
            <a:xfrm>
              <a:off x="8051981" y="911524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1" name="TextBox 200">
              <a:extLst>
                <a:ext uri="{FF2B5EF4-FFF2-40B4-BE49-F238E27FC236}">
                  <a16:creationId xmlns:a16="http://schemas.microsoft.com/office/drawing/2014/main" id="{906946D6-BAC6-4BAA-9A1F-2F88F45C3734}"/>
                </a:ext>
              </a:extLst>
            </p:cNvPr>
            <p:cNvSpPr txBox="1"/>
            <p:nvPr/>
          </p:nvSpPr>
          <p:spPr>
            <a:xfrm>
              <a:off x="3430045" y="1004618"/>
              <a:ext cx="314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0</a:t>
              </a:r>
            </a:p>
          </p:txBody>
        </p:sp>
        <p:sp>
          <p:nvSpPr>
            <p:cNvPr id="202" name="TextBox 201">
              <a:extLst>
                <a:ext uri="{FF2B5EF4-FFF2-40B4-BE49-F238E27FC236}">
                  <a16:creationId xmlns:a16="http://schemas.microsoft.com/office/drawing/2014/main" id="{C771C573-D88A-48E2-835A-8382E5F1E540}"/>
                </a:ext>
              </a:extLst>
            </p:cNvPr>
            <p:cNvSpPr txBox="1"/>
            <p:nvPr/>
          </p:nvSpPr>
          <p:spPr>
            <a:xfrm>
              <a:off x="3876370" y="1006999"/>
              <a:ext cx="314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1</a:t>
              </a:r>
            </a:p>
          </p:txBody>
        </p:sp>
        <p:sp>
          <p:nvSpPr>
            <p:cNvPr id="203" name="TextBox 202">
              <a:extLst>
                <a:ext uri="{FF2B5EF4-FFF2-40B4-BE49-F238E27FC236}">
                  <a16:creationId xmlns:a16="http://schemas.microsoft.com/office/drawing/2014/main" id="{8CF6C3C1-7C25-4B50-B714-EE2CEDD266A4}"/>
                </a:ext>
              </a:extLst>
            </p:cNvPr>
            <p:cNvSpPr txBox="1"/>
            <p:nvPr/>
          </p:nvSpPr>
          <p:spPr>
            <a:xfrm>
              <a:off x="4322807" y="1003997"/>
              <a:ext cx="314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2</a:t>
              </a:r>
            </a:p>
          </p:txBody>
        </p:sp>
        <p:sp>
          <p:nvSpPr>
            <p:cNvPr id="204" name="TextBox 203">
              <a:extLst>
                <a:ext uri="{FF2B5EF4-FFF2-40B4-BE49-F238E27FC236}">
                  <a16:creationId xmlns:a16="http://schemas.microsoft.com/office/drawing/2014/main" id="{27B32D89-49F9-4825-A556-87531CD650B8}"/>
                </a:ext>
              </a:extLst>
            </p:cNvPr>
            <p:cNvSpPr txBox="1"/>
            <p:nvPr/>
          </p:nvSpPr>
          <p:spPr>
            <a:xfrm>
              <a:off x="4769132" y="1006378"/>
              <a:ext cx="314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3</a:t>
              </a:r>
            </a:p>
          </p:txBody>
        </p:sp>
        <p:sp>
          <p:nvSpPr>
            <p:cNvPr id="205" name="TextBox 204">
              <a:extLst>
                <a:ext uri="{FF2B5EF4-FFF2-40B4-BE49-F238E27FC236}">
                  <a16:creationId xmlns:a16="http://schemas.microsoft.com/office/drawing/2014/main" id="{8ADD459B-B8FF-45C2-80E5-24DFA82A9939}"/>
                </a:ext>
              </a:extLst>
            </p:cNvPr>
            <p:cNvSpPr txBox="1"/>
            <p:nvPr/>
          </p:nvSpPr>
          <p:spPr>
            <a:xfrm>
              <a:off x="5216677" y="1004803"/>
              <a:ext cx="314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4</a:t>
              </a:r>
            </a:p>
          </p:txBody>
        </p:sp>
        <p:sp>
          <p:nvSpPr>
            <p:cNvPr id="206" name="TextBox 205">
              <a:extLst>
                <a:ext uri="{FF2B5EF4-FFF2-40B4-BE49-F238E27FC236}">
                  <a16:creationId xmlns:a16="http://schemas.microsoft.com/office/drawing/2014/main" id="{1B7D8828-C95A-46B8-B650-B919569CA058}"/>
                </a:ext>
              </a:extLst>
            </p:cNvPr>
            <p:cNvSpPr txBox="1"/>
            <p:nvPr/>
          </p:nvSpPr>
          <p:spPr>
            <a:xfrm>
              <a:off x="5663002" y="1007184"/>
              <a:ext cx="314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5</a:t>
              </a:r>
            </a:p>
          </p:txBody>
        </p:sp>
        <p:sp>
          <p:nvSpPr>
            <p:cNvPr id="207" name="TextBox 206">
              <a:extLst>
                <a:ext uri="{FF2B5EF4-FFF2-40B4-BE49-F238E27FC236}">
                  <a16:creationId xmlns:a16="http://schemas.microsoft.com/office/drawing/2014/main" id="{D4C66E6A-125B-4391-88D1-D62C5CAE84F6}"/>
                </a:ext>
              </a:extLst>
            </p:cNvPr>
            <p:cNvSpPr txBox="1"/>
            <p:nvPr/>
          </p:nvSpPr>
          <p:spPr>
            <a:xfrm>
              <a:off x="6109439" y="1004182"/>
              <a:ext cx="314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6</a:t>
              </a:r>
            </a:p>
          </p:txBody>
        </p:sp>
        <p:sp>
          <p:nvSpPr>
            <p:cNvPr id="208" name="TextBox 207">
              <a:extLst>
                <a:ext uri="{FF2B5EF4-FFF2-40B4-BE49-F238E27FC236}">
                  <a16:creationId xmlns:a16="http://schemas.microsoft.com/office/drawing/2014/main" id="{591F5ECA-08D6-40AD-B0B1-0B6FAFF5FB27}"/>
                </a:ext>
              </a:extLst>
            </p:cNvPr>
            <p:cNvSpPr txBox="1"/>
            <p:nvPr/>
          </p:nvSpPr>
          <p:spPr>
            <a:xfrm>
              <a:off x="6555764" y="1006563"/>
              <a:ext cx="314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7</a:t>
              </a:r>
            </a:p>
          </p:txBody>
        </p:sp>
        <p:sp>
          <p:nvSpPr>
            <p:cNvPr id="209" name="TextBox 208">
              <a:extLst>
                <a:ext uri="{FF2B5EF4-FFF2-40B4-BE49-F238E27FC236}">
                  <a16:creationId xmlns:a16="http://schemas.microsoft.com/office/drawing/2014/main" id="{0A764584-DB80-471A-92CB-F24ABFD561A0}"/>
                </a:ext>
              </a:extLst>
            </p:cNvPr>
            <p:cNvSpPr txBox="1"/>
            <p:nvPr/>
          </p:nvSpPr>
          <p:spPr>
            <a:xfrm>
              <a:off x="7002570" y="1004618"/>
              <a:ext cx="314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8</a:t>
              </a:r>
            </a:p>
          </p:txBody>
        </p:sp>
        <p:sp>
          <p:nvSpPr>
            <p:cNvPr id="210" name="TextBox 209">
              <a:extLst>
                <a:ext uri="{FF2B5EF4-FFF2-40B4-BE49-F238E27FC236}">
                  <a16:creationId xmlns:a16="http://schemas.microsoft.com/office/drawing/2014/main" id="{D09D1E1D-7A8F-4990-8F0E-C6CB8A5C9783}"/>
                </a:ext>
              </a:extLst>
            </p:cNvPr>
            <p:cNvSpPr txBox="1"/>
            <p:nvPr/>
          </p:nvSpPr>
          <p:spPr>
            <a:xfrm>
              <a:off x="7446626" y="1003997"/>
              <a:ext cx="314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9</a:t>
              </a:r>
            </a:p>
          </p:txBody>
        </p:sp>
        <p:sp>
          <p:nvSpPr>
            <p:cNvPr id="211" name="TextBox 210">
              <a:extLst>
                <a:ext uri="{FF2B5EF4-FFF2-40B4-BE49-F238E27FC236}">
                  <a16:creationId xmlns:a16="http://schemas.microsoft.com/office/drawing/2014/main" id="{2B561251-6C7E-4641-B5B6-684B05A14C45}"/>
                </a:ext>
              </a:extLst>
            </p:cNvPr>
            <p:cNvSpPr txBox="1"/>
            <p:nvPr/>
          </p:nvSpPr>
          <p:spPr>
            <a:xfrm>
              <a:off x="7831038" y="1006378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10</a:t>
              </a:r>
            </a:p>
          </p:txBody>
        </p:sp>
      </p:grpSp>
      <p:grpSp>
        <p:nvGrpSpPr>
          <p:cNvPr id="212" name="Group 211">
            <a:extLst>
              <a:ext uri="{FF2B5EF4-FFF2-40B4-BE49-F238E27FC236}">
                <a16:creationId xmlns:a16="http://schemas.microsoft.com/office/drawing/2014/main" id="{EED17B2A-76BB-4438-B855-6F69EF211002}"/>
              </a:ext>
            </a:extLst>
          </p:cNvPr>
          <p:cNvGrpSpPr/>
          <p:nvPr/>
        </p:nvGrpSpPr>
        <p:grpSpPr>
          <a:xfrm>
            <a:off x="3426630" y="3161682"/>
            <a:ext cx="4845345" cy="495770"/>
            <a:chOff x="3430045" y="911524"/>
            <a:chExt cx="4845345" cy="495770"/>
          </a:xfrm>
        </p:grpSpPr>
        <p:cxnSp>
          <p:nvCxnSpPr>
            <p:cNvPr id="213" name="Straight Connector 212">
              <a:extLst>
                <a:ext uri="{FF2B5EF4-FFF2-40B4-BE49-F238E27FC236}">
                  <a16:creationId xmlns:a16="http://schemas.microsoft.com/office/drawing/2014/main" id="{2B3BBB57-A65C-4DE6-8F4A-DE373429AB71}"/>
                </a:ext>
              </a:extLst>
            </p:cNvPr>
            <p:cNvCxnSpPr/>
            <p:nvPr/>
          </p:nvCxnSpPr>
          <p:spPr>
            <a:xfrm>
              <a:off x="3585600" y="930552"/>
              <a:ext cx="4464000" cy="0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Straight Connector 213">
              <a:extLst>
                <a:ext uri="{FF2B5EF4-FFF2-40B4-BE49-F238E27FC236}">
                  <a16:creationId xmlns:a16="http://schemas.microsoft.com/office/drawing/2014/main" id="{979B0A33-B74F-44C5-A147-0081F9E43F2D}"/>
                </a:ext>
              </a:extLst>
            </p:cNvPr>
            <p:cNvCxnSpPr>
              <a:cxnSpLocks/>
            </p:cNvCxnSpPr>
            <p:nvPr/>
          </p:nvCxnSpPr>
          <p:spPr>
            <a:xfrm>
              <a:off x="3585185" y="912578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Straight Connector 214">
              <a:extLst>
                <a:ext uri="{FF2B5EF4-FFF2-40B4-BE49-F238E27FC236}">
                  <a16:creationId xmlns:a16="http://schemas.microsoft.com/office/drawing/2014/main" id="{ACF5EDD2-65E7-43E5-A27C-F15A99784A9E}"/>
                </a:ext>
              </a:extLst>
            </p:cNvPr>
            <p:cNvCxnSpPr>
              <a:cxnSpLocks/>
            </p:cNvCxnSpPr>
            <p:nvPr/>
          </p:nvCxnSpPr>
          <p:spPr>
            <a:xfrm>
              <a:off x="4032000" y="914912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Straight Connector 215">
              <a:extLst>
                <a:ext uri="{FF2B5EF4-FFF2-40B4-BE49-F238E27FC236}">
                  <a16:creationId xmlns:a16="http://schemas.microsoft.com/office/drawing/2014/main" id="{5BC65BC1-2F93-4631-A64B-7FF451216F1C}"/>
                </a:ext>
              </a:extLst>
            </p:cNvPr>
            <p:cNvCxnSpPr>
              <a:cxnSpLocks/>
            </p:cNvCxnSpPr>
            <p:nvPr/>
          </p:nvCxnSpPr>
          <p:spPr>
            <a:xfrm>
              <a:off x="4480794" y="913585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7" name="Straight Connector 216">
              <a:extLst>
                <a:ext uri="{FF2B5EF4-FFF2-40B4-BE49-F238E27FC236}">
                  <a16:creationId xmlns:a16="http://schemas.microsoft.com/office/drawing/2014/main" id="{2EA5CC84-A0EC-46AB-AAE1-06BC6A832F76}"/>
                </a:ext>
              </a:extLst>
            </p:cNvPr>
            <p:cNvCxnSpPr>
              <a:cxnSpLocks/>
            </p:cNvCxnSpPr>
            <p:nvPr/>
          </p:nvCxnSpPr>
          <p:spPr>
            <a:xfrm>
              <a:off x="4925228" y="913538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8" name="Straight Connector 217">
              <a:extLst>
                <a:ext uri="{FF2B5EF4-FFF2-40B4-BE49-F238E27FC236}">
                  <a16:creationId xmlns:a16="http://schemas.microsoft.com/office/drawing/2014/main" id="{A05C6179-3461-47B1-8ECD-047D51C9DEDF}"/>
                </a:ext>
              </a:extLst>
            </p:cNvPr>
            <p:cNvCxnSpPr>
              <a:cxnSpLocks/>
            </p:cNvCxnSpPr>
            <p:nvPr/>
          </p:nvCxnSpPr>
          <p:spPr>
            <a:xfrm>
              <a:off x="5373568" y="911524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Straight Connector 218">
              <a:extLst>
                <a:ext uri="{FF2B5EF4-FFF2-40B4-BE49-F238E27FC236}">
                  <a16:creationId xmlns:a16="http://schemas.microsoft.com/office/drawing/2014/main" id="{32082BB9-67BB-41A8-8192-674E36F3306C}"/>
                </a:ext>
              </a:extLst>
            </p:cNvPr>
            <p:cNvCxnSpPr>
              <a:cxnSpLocks/>
            </p:cNvCxnSpPr>
            <p:nvPr/>
          </p:nvCxnSpPr>
          <p:spPr>
            <a:xfrm>
              <a:off x="5819981" y="912578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0" name="Straight Connector 219">
              <a:extLst>
                <a:ext uri="{FF2B5EF4-FFF2-40B4-BE49-F238E27FC236}">
                  <a16:creationId xmlns:a16="http://schemas.microsoft.com/office/drawing/2014/main" id="{5BF1CB49-8373-4497-B490-7479B9B4826D}"/>
                </a:ext>
              </a:extLst>
            </p:cNvPr>
            <p:cNvCxnSpPr>
              <a:cxnSpLocks/>
            </p:cNvCxnSpPr>
            <p:nvPr/>
          </p:nvCxnSpPr>
          <p:spPr>
            <a:xfrm>
              <a:off x="6266796" y="912531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1" name="Straight Connector 220">
              <a:extLst>
                <a:ext uri="{FF2B5EF4-FFF2-40B4-BE49-F238E27FC236}">
                  <a16:creationId xmlns:a16="http://schemas.microsoft.com/office/drawing/2014/main" id="{FC7D4B5B-D53B-4DB4-BF74-B5D8A489913C}"/>
                </a:ext>
              </a:extLst>
            </p:cNvPr>
            <p:cNvCxnSpPr>
              <a:cxnSpLocks/>
            </p:cNvCxnSpPr>
            <p:nvPr/>
          </p:nvCxnSpPr>
          <p:spPr>
            <a:xfrm>
              <a:off x="6712353" y="912898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2" name="Straight Connector 221">
              <a:extLst>
                <a:ext uri="{FF2B5EF4-FFF2-40B4-BE49-F238E27FC236}">
                  <a16:creationId xmlns:a16="http://schemas.microsoft.com/office/drawing/2014/main" id="{B8EBE43F-42C6-46E8-A6DE-0E39367A6E01}"/>
                </a:ext>
              </a:extLst>
            </p:cNvPr>
            <p:cNvCxnSpPr>
              <a:cxnSpLocks/>
            </p:cNvCxnSpPr>
            <p:nvPr/>
          </p:nvCxnSpPr>
          <p:spPr>
            <a:xfrm>
              <a:off x="7158766" y="911571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Straight Connector 222">
              <a:extLst>
                <a:ext uri="{FF2B5EF4-FFF2-40B4-BE49-F238E27FC236}">
                  <a16:creationId xmlns:a16="http://schemas.microsoft.com/office/drawing/2014/main" id="{DAE86345-2794-47D4-9AC1-1BE44B5F02AF}"/>
                </a:ext>
              </a:extLst>
            </p:cNvPr>
            <p:cNvCxnSpPr>
              <a:cxnSpLocks/>
            </p:cNvCxnSpPr>
            <p:nvPr/>
          </p:nvCxnSpPr>
          <p:spPr>
            <a:xfrm>
              <a:off x="7605581" y="911524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" name="Straight Connector 223">
              <a:extLst>
                <a:ext uri="{FF2B5EF4-FFF2-40B4-BE49-F238E27FC236}">
                  <a16:creationId xmlns:a16="http://schemas.microsoft.com/office/drawing/2014/main" id="{862D195E-729B-49B3-BB67-E7E8D6BAFD73}"/>
                </a:ext>
              </a:extLst>
            </p:cNvPr>
            <p:cNvCxnSpPr>
              <a:cxnSpLocks/>
            </p:cNvCxnSpPr>
            <p:nvPr/>
          </p:nvCxnSpPr>
          <p:spPr>
            <a:xfrm>
              <a:off x="8051981" y="911524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5" name="TextBox 224">
              <a:extLst>
                <a:ext uri="{FF2B5EF4-FFF2-40B4-BE49-F238E27FC236}">
                  <a16:creationId xmlns:a16="http://schemas.microsoft.com/office/drawing/2014/main" id="{2ED8E2E9-7E95-4D0C-B8F5-765AEBE80830}"/>
                </a:ext>
              </a:extLst>
            </p:cNvPr>
            <p:cNvSpPr txBox="1"/>
            <p:nvPr/>
          </p:nvSpPr>
          <p:spPr>
            <a:xfrm>
              <a:off x="3430045" y="1004618"/>
              <a:ext cx="314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0</a:t>
              </a:r>
            </a:p>
          </p:txBody>
        </p:sp>
        <p:sp>
          <p:nvSpPr>
            <p:cNvPr id="226" name="TextBox 225">
              <a:extLst>
                <a:ext uri="{FF2B5EF4-FFF2-40B4-BE49-F238E27FC236}">
                  <a16:creationId xmlns:a16="http://schemas.microsoft.com/office/drawing/2014/main" id="{E90CE245-A06A-40D2-B564-AA837EAB3E52}"/>
                </a:ext>
              </a:extLst>
            </p:cNvPr>
            <p:cNvSpPr txBox="1"/>
            <p:nvPr/>
          </p:nvSpPr>
          <p:spPr>
            <a:xfrm>
              <a:off x="3876370" y="1006999"/>
              <a:ext cx="314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1</a:t>
              </a:r>
            </a:p>
          </p:txBody>
        </p:sp>
        <p:sp>
          <p:nvSpPr>
            <p:cNvPr id="227" name="TextBox 226">
              <a:extLst>
                <a:ext uri="{FF2B5EF4-FFF2-40B4-BE49-F238E27FC236}">
                  <a16:creationId xmlns:a16="http://schemas.microsoft.com/office/drawing/2014/main" id="{9DFEB9A7-FCE6-4B8D-9E9B-2598335DD220}"/>
                </a:ext>
              </a:extLst>
            </p:cNvPr>
            <p:cNvSpPr txBox="1"/>
            <p:nvPr/>
          </p:nvSpPr>
          <p:spPr>
            <a:xfrm>
              <a:off x="4322807" y="1003997"/>
              <a:ext cx="314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2</a:t>
              </a:r>
            </a:p>
          </p:txBody>
        </p:sp>
        <p:sp>
          <p:nvSpPr>
            <p:cNvPr id="228" name="TextBox 227">
              <a:extLst>
                <a:ext uri="{FF2B5EF4-FFF2-40B4-BE49-F238E27FC236}">
                  <a16:creationId xmlns:a16="http://schemas.microsoft.com/office/drawing/2014/main" id="{4204EF55-04FB-4042-B42F-F369BA9DB905}"/>
                </a:ext>
              </a:extLst>
            </p:cNvPr>
            <p:cNvSpPr txBox="1"/>
            <p:nvPr/>
          </p:nvSpPr>
          <p:spPr>
            <a:xfrm>
              <a:off x="4769132" y="1006378"/>
              <a:ext cx="314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3</a:t>
              </a:r>
            </a:p>
          </p:txBody>
        </p:sp>
        <p:sp>
          <p:nvSpPr>
            <p:cNvPr id="229" name="TextBox 228">
              <a:extLst>
                <a:ext uri="{FF2B5EF4-FFF2-40B4-BE49-F238E27FC236}">
                  <a16:creationId xmlns:a16="http://schemas.microsoft.com/office/drawing/2014/main" id="{EBAF64EC-7A3F-4C93-93B1-BE935976A693}"/>
                </a:ext>
              </a:extLst>
            </p:cNvPr>
            <p:cNvSpPr txBox="1"/>
            <p:nvPr/>
          </p:nvSpPr>
          <p:spPr>
            <a:xfrm>
              <a:off x="5216677" y="1004803"/>
              <a:ext cx="314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4</a:t>
              </a:r>
            </a:p>
          </p:txBody>
        </p:sp>
        <p:sp>
          <p:nvSpPr>
            <p:cNvPr id="230" name="TextBox 229">
              <a:extLst>
                <a:ext uri="{FF2B5EF4-FFF2-40B4-BE49-F238E27FC236}">
                  <a16:creationId xmlns:a16="http://schemas.microsoft.com/office/drawing/2014/main" id="{9DC114E5-DC5A-45CD-95C8-14D6E37BF5E9}"/>
                </a:ext>
              </a:extLst>
            </p:cNvPr>
            <p:cNvSpPr txBox="1"/>
            <p:nvPr/>
          </p:nvSpPr>
          <p:spPr>
            <a:xfrm>
              <a:off x="5663002" y="1007184"/>
              <a:ext cx="314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5</a:t>
              </a:r>
            </a:p>
          </p:txBody>
        </p:sp>
        <p:sp>
          <p:nvSpPr>
            <p:cNvPr id="231" name="TextBox 230">
              <a:extLst>
                <a:ext uri="{FF2B5EF4-FFF2-40B4-BE49-F238E27FC236}">
                  <a16:creationId xmlns:a16="http://schemas.microsoft.com/office/drawing/2014/main" id="{AD2B232D-3D53-4B24-8791-C09190F1880F}"/>
                </a:ext>
              </a:extLst>
            </p:cNvPr>
            <p:cNvSpPr txBox="1"/>
            <p:nvPr/>
          </p:nvSpPr>
          <p:spPr>
            <a:xfrm>
              <a:off x="6109439" y="1004182"/>
              <a:ext cx="314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6</a:t>
              </a:r>
            </a:p>
          </p:txBody>
        </p:sp>
        <p:sp>
          <p:nvSpPr>
            <p:cNvPr id="232" name="TextBox 231">
              <a:extLst>
                <a:ext uri="{FF2B5EF4-FFF2-40B4-BE49-F238E27FC236}">
                  <a16:creationId xmlns:a16="http://schemas.microsoft.com/office/drawing/2014/main" id="{C0E8F2E8-7A33-406E-AD30-07318ADD3392}"/>
                </a:ext>
              </a:extLst>
            </p:cNvPr>
            <p:cNvSpPr txBox="1"/>
            <p:nvPr/>
          </p:nvSpPr>
          <p:spPr>
            <a:xfrm>
              <a:off x="6555764" y="1006563"/>
              <a:ext cx="314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7</a:t>
              </a:r>
            </a:p>
          </p:txBody>
        </p:sp>
        <p:sp>
          <p:nvSpPr>
            <p:cNvPr id="233" name="TextBox 232">
              <a:extLst>
                <a:ext uri="{FF2B5EF4-FFF2-40B4-BE49-F238E27FC236}">
                  <a16:creationId xmlns:a16="http://schemas.microsoft.com/office/drawing/2014/main" id="{E61FD1FE-FCE1-4AC2-A33E-C71D8A70B415}"/>
                </a:ext>
              </a:extLst>
            </p:cNvPr>
            <p:cNvSpPr txBox="1"/>
            <p:nvPr/>
          </p:nvSpPr>
          <p:spPr>
            <a:xfrm>
              <a:off x="7002570" y="1004618"/>
              <a:ext cx="314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8</a:t>
              </a:r>
            </a:p>
          </p:txBody>
        </p:sp>
        <p:sp>
          <p:nvSpPr>
            <p:cNvPr id="234" name="TextBox 233">
              <a:extLst>
                <a:ext uri="{FF2B5EF4-FFF2-40B4-BE49-F238E27FC236}">
                  <a16:creationId xmlns:a16="http://schemas.microsoft.com/office/drawing/2014/main" id="{82E14E68-427C-4406-BEF7-D66209A66899}"/>
                </a:ext>
              </a:extLst>
            </p:cNvPr>
            <p:cNvSpPr txBox="1"/>
            <p:nvPr/>
          </p:nvSpPr>
          <p:spPr>
            <a:xfrm>
              <a:off x="7446626" y="1003997"/>
              <a:ext cx="314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9</a:t>
              </a:r>
            </a:p>
          </p:txBody>
        </p:sp>
        <p:sp>
          <p:nvSpPr>
            <p:cNvPr id="235" name="TextBox 234">
              <a:extLst>
                <a:ext uri="{FF2B5EF4-FFF2-40B4-BE49-F238E27FC236}">
                  <a16:creationId xmlns:a16="http://schemas.microsoft.com/office/drawing/2014/main" id="{ABBF9B2F-E640-4343-83F8-3EEA39FD9D47}"/>
                </a:ext>
              </a:extLst>
            </p:cNvPr>
            <p:cNvSpPr txBox="1"/>
            <p:nvPr/>
          </p:nvSpPr>
          <p:spPr>
            <a:xfrm>
              <a:off x="7831038" y="1006378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10</a:t>
              </a:r>
            </a:p>
          </p:txBody>
        </p:sp>
      </p:grpSp>
      <p:grpSp>
        <p:nvGrpSpPr>
          <p:cNvPr id="236" name="Group 235">
            <a:extLst>
              <a:ext uri="{FF2B5EF4-FFF2-40B4-BE49-F238E27FC236}">
                <a16:creationId xmlns:a16="http://schemas.microsoft.com/office/drawing/2014/main" id="{B8B145E6-D734-471A-B42B-D7D7877DC3EC}"/>
              </a:ext>
            </a:extLst>
          </p:cNvPr>
          <p:cNvGrpSpPr/>
          <p:nvPr/>
        </p:nvGrpSpPr>
        <p:grpSpPr>
          <a:xfrm>
            <a:off x="3430045" y="5393682"/>
            <a:ext cx="4845345" cy="495770"/>
            <a:chOff x="3430045" y="911524"/>
            <a:chExt cx="4845345" cy="495770"/>
          </a:xfrm>
        </p:grpSpPr>
        <p:cxnSp>
          <p:nvCxnSpPr>
            <p:cNvPr id="237" name="Straight Connector 236">
              <a:extLst>
                <a:ext uri="{FF2B5EF4-FFF2-40B4-BE49-F238E27FC236}">
                  <a16:creationId xmlns:a16="http://schemas.microsoft.com/office/drawing/2014/main" id="{BF8ABF02-D9C0-4DF4-91C8-2563FF4220E8}"/>
                </a:ext>
              </a:extLst>
            </p:cNvPr>
            <p:cNvCxnSpPr/>
            <p:nvPr/>
          </p:nvCxnSpPr>
          <p:spPr>
            <a:xfrm>
              <a:off x="3585600" y="930552"/>
              <a:ext cx="4464000" cy="0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Straight Connector 237">
              <a:extLst>
                <a:ext uri="{FF2B5EF4-FFF2-40B4-BE49-F238E27FC236}">
                  <a16:creationId xmlns:a16="http://schemas.microsoft.com/office/drawing/2014/main" id="{88316F71-1C51-4192-B05B-452445F87088}"/>
                </a:ext>
              </a:extLst>
            </p:cNvPr>
            <p:cNvCxnSpPr>
              <a:cxnSpLocks/>
            </p:cNvCxnSpPr>
            <p:nvPr/>
          </p:nvCxnSpPr>
          <p:spPr>
            <a:xfrm>
              <a:off x="3585185" y="912578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9" name="Straight Connector 238">
              <a:extLst>
                <a:ext uri="{FF2B5EF4-FFF2-40B4-BE49-F238E27FC236}">
                  <a16:creationId xmlns:a16="http://schemas.microsoft.com/office/drawing/2014/main" id="{542AB6F2-EA13-43D5-BA81-074A6159E021}"/>
                </a:ext>
              </a:extLst>
            </p:cNvPr>
            <p:cNvCxnSpPr>
              <a:cxnSpLocks/>
            </p:cNvCxnSpPr>
            <p:nvPr/>
          </p:nvCxnSpPr>
          <p:spPr>
            <a:xfrm>
              <a:off x="4032000" y="914912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0" name="Straight Connector 239">
              <a:extLst>
                <a:ext uri="{FF2B5EF4-FFF2-40B4-BE49-F238E27FC236}">
                  <a16:creationId xmlns:a16="http://schemas.microsoft.com/office/drawing/2014/main" id="{BE01E780-4F57-48CF-ACE3-A07AE3D0A87E}"/>
                </a:ext>
              </a:extLst>
            </p:cNvPr>
            <p:cNvCxnSpPr>
              <a:cxnSpLocks/>
            </p:cNvCxnSpPr>
            <p:nvPr/>
          </p:nvCxnSpPr>
          <p:spPr>
            <a:xfrm>
              <a:off x="4480794" y="913585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1" name="Straight Connector 240">
              <a:extLst>
                <a:ext uri="{FF2B5EF4-FFF2-40B4-BE49-F238E27FC236}">
                  <a16:creationId xmlns:a16="http://schemas.microsoft.com/office/drawing/2014/main" id="{6B043685-020B-4E4F-A2E6-767435984E22}"/>
                </a:ext>
              </a:extLst>
            </p:cNvPr>
            <p:cNvCxnSpPr>
              <a:cxnSpLocks/>
            </p:cNvCxnSpPr>
            <p:nvPr/>
          </p:nvCxnSpPr>
          <p:spPr>
            <a:xfrm>
              <a:off x="4925228" y="913538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2" name="Straight Connector 241">
              <a:extLst>
                <a:ext uri="{FF2B5EF4-FFF2-40B4-BE49-F238E27FC236}">
                  <a16:creationId xmlns:a16="http://schemas.microsoft.com/office/drawing/2014/main" id="{3D82C2F7-2BFA-4B47-8358-9FB33BC474C7}"/>
                </a:ext>
              </a:extLst>
            </p:cNvPr>
            <p:cNvCxnSpPr>
              <a:cxnSpLocks/>
            </p:cNvCxnSpPr>
            <p:nvPr/>
          </p:nvCxnSpPr>
          <p:spPr>
            <a:xfrm>
              <a:off x="5373568" y="911524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3" name="Straight Connector 242">
              <a:extLst>
                <a:ext uri="{FF2B5EF4-FFF2-40B4-BE49-F238E27FC236}">
                  <a16:creationId xmlns:a16="http://schemas.microsoft.com/office/drawing/2014/main" id="{1BD34F26-D1BD-4513-8BE1-5E686B3600B4}"/>
                </a:ext>
              </a:extLst>
            </p:cNvPr>
            <p:cNvCxnSpPr>
              <a:cxnSpLocks/>
            </p:cNvCxnSpPr>
            <p:nvPr/>
          </p:nvCxnSpPr>
          <p:spPr>
            <a:xfrm>
              <a:off x="5819981" y="912578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4" name="Straight Connector 243">
              <a:extLst>
                <a:ext uri="{FF2B5EF4-FFF2-40B4-BE49-F238E27FC236}">
                  <a16:creationId xmlns:a16="http://schemas.microsoft.com/office/drawing/2014/main" id="{D5CE95C6-6F6B-449F-B66C-DA3F2C234519}"/>
                </a:ext>
              </a:extLst>
            </p:cNvPr>
            <p:cNvCxnSpPr>
              <a:cxnSpLocks/>
            </p:cNvCxnSpPr>
            <p:nvPr/>
          </p:nvCxnSpPr>
          <p:spPr>
            <a:xfrm>
              <a:off x="6266796" y="912531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Straight Connector 244">
              <a:extLst>
                <a:ext uri="{FF2B5EF4-FFF2-40B4-BE49-F238E27FC236}">
                  <a16:creationId xmlns:a16="http://schemas.microsoft.com/office/drawing/2014/main" id="{C2A16DDE-EB06-47CF-B940-15E57C3FDAE0}"/>
                </a:ext>
              </a:extLst>
            </p:cNvPr>
            <p:cNvCxnSpPr>
              <a:cxnSpLocks/>
            </p:cNvCxnSpPr>
            <p:nvPr/>
          </p:nvCxnSpPr>
          <p:spPr>
            <a:xfrm>
              <a:off x="6712353" y="912898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6" name="Straight Connector 245">
              <a:extLst>
                <a:ext uri="{FF2B5EF4-FFF2-40B4-BE49-F238E27FC236}">
                  <a16:creationId xmlns:a16="http://schemas.microsoft.com/office/drawing/2014/main" id="{F314DD97-0FE7-463E-A926-2A48AEA32F9D}"/>
                </a:ext>
              </a:extLst>
            </p:cNvPr>
            <p:cNvCxnSpPr>
              <a:cxnSpLocks/>
            </p:cNvCxnSpPr>
            <p:nvPr/>
          </p:nvCxnSpPr>
          <p:spPr>
            <a:xfrm>
              <a:off x="7158766" y="911571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7" name="Straight Connector 246">
              <a:extLst>
                <a:ext uri="{FF2B5EF4-FFF2-40B4-BE49-F238E27FC236}">
                  <a16:creationId xmlns:a16="http://schemas.microsoft.com/office/drawing/2014/main" id="{0959914C-1CD5-4ECD-86BC-7C4D857B4151}"/>
                </a:ext>
              </a:extLst>
            </p:cNvPr>
            <p:cNvCxnSpPr>
              <a:cxnSpLocks/>
            </p:cNvCxnSpPr>
            <p:nvPr/>
          </p:nvCxnSpPr>
          <p:spPr>
            <a:xfrm>
              <a:off x="7605581" y="911524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8" name="Straight Connector 247">
              <a:extLst>
                <a:ext uri="{FF2B5EF4-FFF2-40B4-BE49-F238E27FC236}">
                  <a16:creationId xmlns:a16="http://schemas.microsoft.com/office/drawing/2014/main" id="{8C64B2B5-94BD-4821-A0AE-9DC8C11783E4}"/>
                </a:ext>
              </a:extLst>
            </p:cNvPr>
            <p:cNvCxnSpPr>
              <a:cxnSpLocks/>
            </p:cNvCxnSpPr>
            <p:nvPr/>
          </p:nvCxnSpPr>
          <p:spPr>
            <a:xfrm>
              <a:off x="8051981" y="911524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9" name="TextBox 248">
              <a:extLst>
                <a:ext uri="{FF2B5EF4-FFF2-40B4-BE49-F238E27FC236}">
                  <a16:creationId xmlns:a16="http://schemas.microsoft.com/office/drawing/2014/main" id="{8DC37FBA-195F-42FE-9B7F-435FF1D1A4E5}"/>
                </a:ext>
              </a:extLst>
            </p:cNvPr>
            <p:cNvSpPr txBox="1"/>
            <p:nvPr/>
          </p:nvSpPr>
          <p:spPr>
            <a:xfrm>
              <a:off x="3430045" y="1004618"/>
              <a:ext cx="314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0</a:t>
              </a:r>
            </a:p>
          </p:txBody>
        </p:sp>
        <p:sp>
          <p:nvSpPr>
            <p:cNvPr id="250" name="TextBox 249">
              <a:extLst>
                <a:ext uri="{FF2B5EF4-FFF2-40B4-BE49-F238E27FC236}">
                  <a16:creationId xmlns:a16="http://schemas.microsoft.com/office/drawing/2014/main" id="{4F01EAFD-C285-4922-995F-FCE98022766B}"/>
                </a:ext>
              </a:extLst>
            </p:cNvPr>
            <p:cNvSpPr txBox="1"/>
            <p:nvPr/>
          </p:nvSpPr>
          <p:spPr>
            <a:xfrm>
              <a:off x="3876370" y="1006999"/>
              <a:ext cx="314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1</a:t>
              </a:r>
            </a:p>
          </p:txBody>
        </p:sp>
        <p:sp>
          <p:nvSpPr>
            <p:cNvPr id="251" name="TextBox 250">
              <a:extLst>
                <a:ext uri="{FF2B5EF4-FFF2-40B4-BE49-F238E27FC236}">
                  <a16:creationId xmlns:a16="http://schemas.microsoft.com/office/drawing/2014/main" id="{7DCE0069-9D2E-470C-BF73-A6B50F4422E2}"/>
                </a:ext>
              </a:extLst>
            </p:cNvPr>
            <p:cNvSpPr txBox="1"/>
            <p:nvPr/>
          </p:nvSpPr>
          <p:spPr>
            <a:xfrm>
              <a:off x="4322807" y="1003997"/>
              <a:ext cx="314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2</a:t>
              </a:r>
            </a:p>
          </p:txBody>
        </p:sp>
        <p:sp>
          <p:nvSpPr>
            <p:cNvPr id="252" name="TextBox 251">
              <a:extLst>
                <a:ext uri="{FF2B5EF4-FFF2-40B4-BE49-F238E27FC236}">
                  <a16:creationId xmlns:a16="http://schemas.microsoft.com/office/drawing/2014/main" id="{DBDE883E-42C4-4A63-97A8-1F6289598976}"/>
                </a:ext>
              </a:extLst>
            </p:cNvPr>
            <p:cNvSpPr txBox="1"/>
            <p:nvPr/>
          </p:nvSpPr>
          <p:spPr>
            <a:xfrm>
              <a:off x="4769132" y="1006378"/>
              <a:ext cx="314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3</a:t>
              </a:r>
            </a:p>
          </p:txBody>
        </p:sp>
        <p:sp>
          <p:nvSpPr>
            <p:cNvPr id="253" name="TextBox 252">
              <a:extLst>
                <a:ext uri="{FF2B5EF4-FFF2-40B4-BE49-F238E27FC236}">
                  <a16:creationId xmlns:a16="http://schemas.microsoft.com/office/drawing/2014/main" id="{71991F45-9501-4365-B3BC-1E88F77FC1B0}"/>
                </a:ext>
              </a:extLst>
            </p:cNvPr>
            <p:cNvSpPr txBox="1"/>
            <p:nvPr/>
          </p:nvSpPr>
          <p:spPr>
            <a:xfrm>
              <a:off x="5216677" y="1004803"/>
              <a:ext cx="314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4</a:t>
              </a:r>
            </a:p>
          </p:txBody>
        </p:sp>
        <p:sp>
          <p:nvSpPr>
            <p:cNvPr id="254" name="TextBox 253">
              <a:extLst>
                <a:ext uri="{FF2B5EF4-FFF2-40B4-BE49-F238E27FC236}">
                  <a16:creationId xmlns:a16="http://schemas.microsoft.com/office/drawing/2014/main" id="{1D7EEEB9-AB06-474B-BFA6-93A1BE2CE97A}"/>
                </a:ext>
              </a:extLst>
            </p:cNvPr>
            <p:cNvSpPr txBox="1"/>
            <p:nvPr/>
          </p:nvSpPr>
          <p:spPr>
            <a:xfrm>
              <a:off x="5663002" y="1007184"/>
              <a:ext cx="314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5</a:t>
              </a:r>
            </a:p>
          </p:txBody>
        </p:sp>
        <p:sp>
          <p:nvSpPr>
            <p:cNvPr id="255" name="TextBox 254">
              <a:extLst>
                <a:ext uri="{FF2B5EF4-FFF2-40B4-BE49-F238E27FC236}">
                  <a16:creationId xmlns:a16="http://schemas.microsoft.com/office/drawing/2014/main" id="{A7A4C940-8DF3-47FA-9D1C-3B33216E62D1}"/>
                </a:ext>
              </a:extLst>
            </p:cNvPr>
            <p:cNvSpPr txBox="1"/>
            <p:nvPr/>
          </p:nvSpPr>
          <p:spPr>
            <a:xfrm>
              <a:off x="6109439" y="1004182"/>
              <a:ext cx="314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6</a:t>
              </a:r>
            </a:p>
          </p:txBody>
        </p:sp>
        <p:sp>
          <p:nvSpPr>
            <p:cNvPr id="256" name="TextBox 255">
              <a:extLst>
                <a:ext uri="{FF2B5EF4-FFF2-40B4-BE49-F238E27FC236}">
                  <a16:creationId xmlns:a16="http://schemas.microsoft.com/office/drawing/2014/main" id="{1FAA32FD-ED90-4C8E-80F7-3B8918372DEE}"/>
                </a:ext>
              </a:extLst>
            </p:cNvPr>
            <p:cNvSpPr txBox="1"/>
            <p:nvPr/>
          </p:nvSpPr>
          <p:spPr>
            <a:xfrm>
              <a:off x="6555764" y="1006563"/>
              <a:ext cx="314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7</a:t>
              </a:r>
            </a:p>
          </p:txBody>
        </p:sp>
        <p:sp>
          <p:nvSpPr>
            <p:cNvPr id="257" name="TextBox 256">
              <a:extLst>
                <a:ext uri="{FF2B5EF4-FFF2-40B4-BE49-F238E27FC236}">
                  <a16:creationId xmlns:a16="http://schemas.microsoft.com/office/drawing/2014/main" id="{BB5FE003-4E50-4990-B6A7-BD8560E028D6}"/>
                </a:ext>
              </a:extLst>
            </p:cNvPr>
            <p:cNvSpPr txBox="1"/>
            <p:nvPr/>
          </p:nvSpPr>
          <p:spPr>
            <a:xfrm>
              <a:off x="7002570" y="1004618"/>
              <a:ext cx="314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8</a:t>
              </a:r>
            </a:p>
          </p:txBody>
        </p:sp>
        <p:sp>
          <p:nvSpPr>
            <p:cNvPr id="258" name="TextBox 257">
              <a:extLst>
                <a:ext uri="{FF2B5EF4-FFF2-40B4-BE49-F238E27FC236}">
                  <a16:creationId xmlns:a16="http://schemas.microsoft.com/office/drawing/2014/main" id="{6B22EC8F-5485-4D2F-8653-D6F49870BC22}"/>
                </a:ext>
              </a:extLst>
            </p:cNvPr>
            <p:cNvSpPr txBox="1"/>
            <p:nvPr/>
          </p:nvSpPr>
          <p:spPr>
            <a:xfrm>
              <a:off x="7446626" y="1003997"/>
              <a:ext cx="314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9</a:t>
              </a:r>
            </a:p>
          </p:txBody>
        </p:sp>
        <p:sp>
          <p:nvSpPr>
            <p:cNvPr id="259" name="TextBox 258">
              <a:extLst>
                <a:ext uri="{FF2B5EF4-FFF2-40B4-BE49-F238E27FC236}">
                  <a16:creationId xmlns:a16="http://schemas.microsoft.com/office/drawing/2014/main" id="{7AE8305A-0052-4F96-A4FE-6AFA2673267E}"/>
                </a:ext>
              </a:extLst>
            </p:cNvPr>
            <p:cNvSpPr txBox="1"/>
            <p:nvPr/>
          </p:nvSpPr>
          <p:spPr>
            <a:xfrm>
              <a:off x="7831038" y="1006378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10</a:t>
              </a:r>
            </a:p>
          </p:txBody>
        </p:sp>
      </p:grpSp>
      <p:sp>
        <p:nvSpPr>
          <p:cNvPr id="265" name="Oval 264">
            <a:extLst>
              <a:ext uri="{FF2B5EF4-FFF2-40B4-BE49-F238E27FC236}">
                <a16:creationId xmlns:a16="http://schemas.microsoft.com/office/drawing/2014/main" id="{87B0C517-43D2-4D28-8B2E-D4D4DE4C3EEA}"/>
              </a:ext>
            </a:extLst>
          </p:cNvPr>
          <p:cNvSpPr/>
          <p:nvPr/>
        </p:nvSpPr>
        <p:spPr>
          <a:xfrm>
            <a:off x="4413231" y="3011262"/>
            <a:ext cx="141038" cy="13690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6" name="Oval 265">
            <a:extLst>
              <a:ext uri="{FF2B5EF4-FFF2-40B4-BE49-F238E27FC236}">
                <a16:creationId xmlns:a16="http://schemas.microsoft.com/office/drawing/2014/main" id="{AE3D5763-F509-4B64-9A39-4C1268502DEB}"/>
              </a:ext>
            </a:extLst>
          </p:cNvPr>
          <p:cNvSpPr/>
          <p:nvPr/>
        </p:nvSpPr>
        <p:spPr>
          <a:xfrm>
            <a:off x="5750497" y="3014561"/>
            <a:ext cx="141038" cy="13690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7" name="Oval 266">
            <a:extLst>
              <a:ext uri="{FF2B5EF4-FFF2-40B4-BE49-F238E27FC236}">
                <a16:creationId xmlns:a16="http://schemas.microsoft.com/office/drawing/2014/main" id="{70603E47-A428-4CB4-9F52-5635C52C368D}"/>
              </a:ext>
            </a:extLst>
          </p:cNvPr>
          <p:cNvSpPr/>
          <p:nvPr/>
        </p:nvSpPr>
        <p:spPr>
          <a:xfrm>
            <a:off x="4856210" y="5246320"/>
            <a:ext cx="141038" cy="13690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8" name="Oval 267">
            <a:extLst>
              <a:ext uri="{FF2B5EF4-FFF2-40B4-BE49-F238E27FC236}">
                <a16:creationId xmlns:a16="http://schemas.microsoft.com/office/drawing/2014/main" id="{096E4CCF-33D3-4BAF-B33A-F6276B988FB6}"/>
              </a:ext>
            </a:extLst>
          </p:cNvPr>
          <p:cNvSpPr/>
          <p:nvPr/>
        </p:nvSpPr>
        <p:spPr>
          <a:xfrm>
            <a:off x="6642426" y="5245174"/>
            <a:ext cx="141038" cy="13690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9" name="TextBox 268">
            <a:extLst>
              <a:ext uri="{FF2B5EF4-FFF2-40B4-BE49-F238E27FC236}">
                <a16:creationId xmlns:a16="http://schemas.microsoft.com/office/drawing/2014/main" id="{759C2082-FA41-463E-B925-2AC6FB48440A}"/>
              </a:ext>
            </a:extLst>
          </p:cNvPr>
          <p:cNvSpPr txBox="1"/>
          <p:nvPr/>
        </p:nvSpPr>
        <p:spPr>
          <a:xfrm>
            <a:off x="2234974" y="574744"/>
            <a:ext cx="4924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6</a:t>
            </a:r>
          </a:p>
        </p:txBody>
      </p:sp>
      <p:sp>
        <p:nvSpPr>
          <p:cNvPr id="275" name="TextBox 274">
            <a:extLst>
              <a:ext uri="{FF2B5EF4-FFF2-40B4-BE49-F238E27FC236}">
                <a16:creationId xmlns:a16="http://schemas.microsoft.com/office/drawing/2014/main" id="{6540EB7A-E3A9-45B8-BF9C-5E26F75155EE}"/>
              </a:ext>
            </a:extLst>
          </p:cNvPr>
          <p:cNvSpPr txBox="1"/>
          <p:nvPr/>
        </p:nvSpPr>
        <p:spPr>
          <a:xfrm>
            <a:off x="2236108" y="2789154"/>
            <a:ext cx="4924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7</a:t>
            </a:r>
          </a:p>
        </p:txBody>
      </p:sp>
      <p:sp>
        <p:nvSpPr>
          <p:cNvPr id="281" name="TextBox 280">
            <a:extLst>
              <a:ext uri="{FF2B5EF4-FFF2-40B4-BE49-F238E27FC236}">
                <a16:creationId xmlns:a16="http://schemas.microsoft.com/office/drawing/2014/main" id="{25D45E63-88B7-4EB6-8A9D-E237B2A27559}"/>
              </a:ext>
            </a:extLst>
          </p:cNvPr>
          <p:cNvSpPr txBox="1"/>
          <p:nvPr/>
        </p:nvSpPr>
        <p:spPr>
          <a:xfrm>
            <a:off x="2093440" y="5020482"/>
            <a:ext cx="80021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10</a:t>
            </a:r>
          </a:p>
        </p:txBody>
      </p:sp>
      <p:pic>
        <p:nvPicPr>
          <p:cNvPr id="157" name="Picture 156">
            <a:extLst>
              <a:ext uri="{FF2B5EF4-FFF2-40B4-BE49-F238E27FC236}">
                <a16:creationId xmlns:a16="http://schemas.microsoft.com/office/drawing/2014/main" id="{828B2B64-DC25-411C-8D0F-1926F1D925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39561" y="1521424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8" name="Picture 157">
            <a:extLst>
              <a:ext uri="{FF2B5EF4-FFF2-40B4-BE49-F238E27FC236}">
                <a16:creationId xmlns:a16="http://schemas.microsoft.com/office/drawing/2014/main" id="{8C607D0D-5F52-4ABC-90F7-B052E9CFE2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98034" y="1523916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9" name="Picture 158">
            <a:extLst>
              <a:ext uri="{FF2B5EF4-FFF2-40B4-BE49-F238E27FC236}">
                <a16:creationId xmlns:a16="http://schemas.microsoft.com/office/drawing/2014/main" id="{C38EB75A-0642-49EE-A711-3995B17FB3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4433" y="1523916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0" name="Picture 159">
            <a:extLst>
              <a:ext uri="{FF2B5EF4-FFF2-40B4-BE49-F238E27FC236}">
                <a16:creationId xmlns:a16="http://schemas.microsoft.com/office/drawing/2014/main" id="{BB2024BB-4BEA-47C5-9DBA-4DB7A4FED5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82113" y="1521424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1" name="Picture 160">
            <a:extLst>
              <a:ext uri="{FF2B5EF4-FFF2-40B4-BE49-F238E27FC236}">
                <a16:creationId xmlns:a16="http://schemas.microsoft.com/office/drawing/2014/main" id="{3E87E6C9-081A-4CC3-81BD-CED502E09D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28514" y="1523668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2" name="Picture 161">
            <a:extLst>
              <a:ext uri="{FF2B5EF4-FFF2-40B4-BE49-F238E27FC236}">
                <a16:creationId xmlns:a16="http://schemas.microsoft.com/office/drawing/2014/main" id="{CE05A98E-B882-4150-AB0D-E1DDBCE5E1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73852" y="1521424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7" name="Picture 166">
            <a:extLst>
              <a:ext uri="{FF2B5EF4-FFF2-40B4-BE49-F238E27FC236}">
                <a16:creationId xmlns:a16="http://schemas.microsoft.com/office/drawing/2014/main" id="{96D98DC3-CBA0-43D7-ACED-607D05FD5D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18273" y="3753467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8" name="Picture 167">
            <a:extLst>
              <a:ext uri="{FF2B5EF4-FFF2-40B4-BE49-F238E27FC236}">
                <a16:creationId xmlns:a16="http://schemas.microsoft.com/office/drawing/2014/main" id="{11A7F6BC-0410-4EC1-8F5C-E28BA13CDF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76746" y="3755959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9" name="Picture 168">
            <a:extLst>
              <a:ext uri="{FF2B5EF4-FFF2-40B4-BE49-F238E27FC236}">
                <a16:creationId xmlns:a16="http://schemas.microsoft.com/office/drawing/2014/main" id="{0D24BCE4-415D-4783-912E-5C33A19867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23145" y="3755959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0" name="Picture 169">
            <a:extLst>
              <a:ext uri="{FF2B5EF4-FFF2-40B4-BE49-F238E27FC236}">
                <a16:creationId xmlns:a16="http://schemas.microsoft.com/office/drawing/2014/main" id="{D05F56F0-AFC9-4A14-903F-3E89E6F0F4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60825" y="3753467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1" name="Picture 170">
            <a:extLst>
              <a:ext uri="{FF2B5EF4-FFF2-40B4-BE49-F238E27FC236}">
                <a16:creationId xmlns:a16="http://schemas.microsoft.com/office/drawing/2014/main" id="{9C8CABBD-A6EB-4281-9286-727406DA95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07226" y="3755711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2" name="Picture 171">
            <a:extLst>
              <a:ext uri="{FF2B5EF4-FFF2-40B4-BE49-F238E27FC236}">
                <a16:creationId xmlns:a16="http://schemas.microsoft.com/office/drawing/2014/main" id="{39ADCC30-82C0-4789-B1E4-7C5E2D3901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52564" y="3753467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3" name="Picture 172">
            <a:extLst>
              <a:ext uri="{FF2B5EF4-FFF2-40B4-BE49-F238E27FC236}">
                <a16:creationId xmlns:a16="http://schemas.microsoft.com/office/drawing/2014/main" id="{888BEA4E-3845-4A9F-868D-CF2A8C6C73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98963" y="3753467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7" name="Picture 176">
            <a:extLst>
              <a:ext uri="{FF2B5EF4-FFF2-40B4-BE49-F238E27FC236}">
                <a16:creationId xmlns:a16="http://schemas.microsoft.com/office/drawing/2014/main" id="{F8005A0C-0514-4602-820B-F6A52D0A8B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22075" y="5993412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8" name="Picture 177">
            <a:extLst>
              <a:ext uri="{FF2B5EF4-FFF2-40B4-BE49-F238E27FC236}">
                <a16:creationId xmlns:a16="http://schemas.microsoft.com/office/drawing/2014/main" id="{CC6C6080-B93D-4D42-8402-C3F23C53D5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80548" y="5995904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9" name="Picture 178">
            <a:extLst>
              <a:ext uri="{FF2B5EF4-FFF2-40B4-BE49-F238E27FC236}">
                <a16:creationId xmlns:a16="http://schemas.microsoft.com/office/drawing/2014/main" id="{179E2364-0A7D-4B73-875A-F3DEDB1F53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26947" y="5995904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0" name="Picture 179">
            <a:extLst>
              <a:ext uri="{FF2B5EF4-FFF2-40B4-BE49-F238E27FC236}">
                <a16:creationId xmlns:a16="http://schemas.microsoft.com/office/drawing/2014/main" id="{98C5C3DB-FA14-4A83-94C3-7D70857680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64627" y="5993412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1" name="Picture 180">
            <a:extLst>
              <a:ext uri="{FF2B5EF4-FFF2-40B4-BE49-F238E27FC236}">
                <a16:creationId xmlns:a16="http://schemas.microsoft.com/office/drawing/2014/main" id="{E410FF45-05CB-4513-9822-D9393C2D89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11028" y="5995656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2" name="Picture 181">
            <a:extLst>
              <a:ext uri="{FF2B5EF4-FFF2-40B4-BE49-F238E27FC236}">
                <a16:creationId xmlns:a16="http://schemas.microsoft.com/office/drawing/2014/main" id="{C27C8475-40E0-4EE7-9D67-7AE9F282D6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56366" y="5993412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3" name="Picture 182">
            <a:extLst>
              <a:ext uri="{FF2B5EF4-FFF2-40B4-BE49-F238E27FC236}">
                <a16:creationId xmlns:a16="http://schemas.microsoft.com/office/drawing/2014/main" id="{09F551E9-11E5-4D75-9754-E7A4DAC2D4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02765" y="5993412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" name="Picture 183">
            <a:extLst>
              <a:ext uri="{FF2B5EF4-FFF2-40B4-BE49-F238E27FC236}">
                <a16:creationId xmlns:a16="http://schemas.microsoft.com/office/drawing/2014/main" id="{0129A251-6DF0-4B58-AC51-DEA3582DDA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49164" y="5990920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5" name="Picture 184">
            <a:extLst>
              <a:ext uri="{FF2B5EF4-FFF2-40B4-BE49-F238E27FC236}">
                <a16:creationId xmlns:a16="http://schemas.microsoft.com/office/drawing/2014/main" id="{632D8952-4E6D-458C-ACAA-3F993E2FF6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95563" y="5993164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6" name="Picture 185">
            <a:extLst>
              <a:ext uri="{FF2B5EF4-FFF2-40B4-BE49-F238E27FC236}">
                <a16:creationId xmlns:a16="http://schemas.microsoft.com/office/drawing/2014/main" id="{29A2FAA6-A4BF-4520-9D62-C4828EA278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39833" y="5998986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089469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7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52 2.22222E-6 L 0.00925 -0.0375 C 0.0112 -0.04607 0.01433 -0.05047 0.01745 -0.05047 C 0.02123 -0.05047 0.02409 -0.04607 0.02618 -0.0375 L 0.0362 2.22222E-6 " pathEditMode="relative" rAng="0" ptsTypes="AAAAA">
                                      <p:cBhvr>
                                        <p:cTn id="1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36" y="-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7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62 2.22222E-6 L 0.04584 -0.03797 C 0.04792 -0.0463 0.05092 -0.0507 0.05417 -0.0507 C 0.05782 -0.0507 0.0608 -0.0463 0.06277 -0.03797 L 0.07278 2.22222E-6 " pathEditMode="relative" rAng="0" ptsTypes="AAAAA">
                                      <p:cBhvr>
                                        <p:cTn id="1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23" y="-25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7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52 -4.07407E-6 L 0.00924 -0.0375 C 0.0112 -0.04606 0.01432 -0.05046 0.01745 -0.05046 C 0.02122 -0.05046 0.02409 -0.04606 0.02617 -0.0375 L 0.0362 -4.07407E-6 " pathEditMode="relative" rAng="0" ptsTypes="AAAAA">
                                      <p:cBhvr>
                                        <p:cTn id="51" dur="1000" fill="hold"/>
                                        <p:tgtEl>
                                          <p:spTgt spid="2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36" y="-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37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62 -4.07407E-6 L 0.04583 -0.03796 C 0.04792 -0.04629 0.05091 -0.05069 0.05417 -0.05069 C 0.05781 -0.05069 0.06081 -0.04629 0.06276 -0.03796 L 0.07278 -4.07407E-6 " pathEditMode="relative" rAng="0" ptsTypes="AAAAA">
                                      <p:cBhvr>
                                        <p:cTn id="55" dur="1000" fill="hold"/>
                                        <p:tgtEl>
                                          <p:spTgt spid="2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23" y="-25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37" presetClass="path" presetSubtype="0" accel="50000" decel="5000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278 -4.07407E-6 L 0.08268 -0.03796 C 0.08463 -0.04652 0.08776 -0.05092 0.09101 -0.05092 C 0.09479 -0.05092 0.09765 -0.04652 0.09974 -0.03796 L 0.10976 -4.07407E-6 " pathEditMode="relative" rAng="0" ptsTypes="AAAAA">
                                      <p:cBhvr>
                                        <p:cTn id="59" dur="1000" fill="hold"/>
                                        <p:tgtEl>
                                          <p:spTgt spid="2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49" y="-25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37" presetClass="path" presetSubtype="0" accel="50000" decel="5000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0976 -4.07407E-6 L 0.1194 -0.03796 C 0.12135 -0.04652 0.12448 -0.05069 0.12773 -0.05069 C 0.13151 -0.05069 0.13437 -0.04652 0.13633 -0.03796 L 0.14635 -4.07407E-6 " pathEditMode="relative" rAng="0" ptsTypes="AAAAA">
                                      <p:cBhvr>
                                        <p:cTn id="63" dur="1000" fill="hold"/>
                                        <p:tgtEl>
                                          <p:spTgt spid="2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23" y="-25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37" presetClass="path" presetSubtype="0" accel="50000" decel="5000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4635 -4.07407E-6 L 0.15586 -0.03773 C 0.15794 -0.04629 0.16081 -0.05069 0.16432 -0.05069 C 0.16797 -0.05069 0.17083 -0.04629 0.17292 -0.03773 L 0.18294 -4.07407E-6 " pathEditMode="relative" rAng="0" ptsTypes="AAAAA">
                                      <p:cBhvr>
                                        <p:cTn id="67" dur="1000" fill="hold"/>
                                        <p:tgtEl>
                                          <p:spTgt spid="2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23" y="-25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1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4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7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0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3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6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9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0" presetClass="exit" presetSubtype="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2" dur="500"/>
                                        <p:tgtEl>
                                          <p:spTgt spid="2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37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52 2.96296E-6 L 0.00925 -0.0375 C 0.0112 -0.04607 0.01433 -0.05047 0.01745 -0.05047 C 0.02123 -0.05047 0.02409 -0.04607 0.02618 -0.0375 L 0.0362 2.96296E-6 " pathEditMode="relative" rAng="0" ptsTypes="AAAAA">
                                      <p:cBhvr>
                                        <p:cTn id="132" dur="1000" fill="hold"/>
                                        <p:tgtEl>
                                          <p:spTgt spid="2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36" y="-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37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62 2.96296E-6 L 0.04584 -0.03797 C 0.04792 -0.0463 0.05092 -0.0507 0.05417 -0.0507 C 0.05782 -0.0507 0.06081 -0.0463 0.06276 -0.03797 L 0.07279 2.96296E-6 " pathEditMode="relative" rAng="0" ptsTypes="AAAAA">
                                      <p:cBhvr>
                                        <p:cTn id="136" dur="1000" fill="hold"/>
                                        <p:tgtEl>
                                          <p:spTgt spid="2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23" y="-25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8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2" fill="hold">
                      <p:stCondLst>
                        <p:cond delay="indefinite"/>
                      </p:stCondLst>
                      <p:childTnLst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6" dur="500"/>
                                        <p:tgtEl>
                                          <p:spTgt spid="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37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52 0 L 0.00924 -0.0375 C 0.01119 -0.04606 0.01432 -0.05046 0.01744 -0.05046 C 0.02122 -0.05046 0.02409 -0.04606 0.02617 -0.0375 L 0.03619 0 " pathEditMode="relative" rAng="0" ptsTypes="AAAAA">
                                      <p:cBhvr>
                                        <p:cTn id="170" dur="1000" fill="hold"/>
                                        <p:tgtEl>
                                          <p:spTgt spid="2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36" y="-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37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619 0 L 0.04583 -0.03796 C 0.04791 -0.0463 0.05091 -0.05069 0.05416 -0.05069 C 0.05781 -0.05069 0.0608 -0.0463 0.06276 -0.03796 L 0.07278 0 " pathEditMode="relative" rAng="0" ptsTypes="AAAAA">
                                      <p:cBhvr>
                                        <p:cTn id="174" dur="1000" fill="hold"/>
                                        <p:tgtEl>
                                          <p:spTgt spid="2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23" y="-25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>
                      <p:stCondLst>
                        <p:cond delay="indefinite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37" presetClass="path" presetSubtype="0" accel="50000" decel="5000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278 0 L 0.08268 -0.03796 C 0.08463 -0.04653 0.08776 -0.05093 0.09101 -0.05093 C 0.09479 -0.05093 0.09765 -0.04653 0.09974 -0.03796 L 0.10976 0 " pathEditMode="relative" rAng="0" ptsTypes="AAAAA">
                                      <p:cBhvr>
                                        <p:cTn id="178" dur="1000" fill="hold"/>
                                        <p:tgtEl>
                                          <p:spTgt spid="2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49" y="-25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37" presetClass="path" presetSubtype="0" accel="50000" decel="5000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0976 0 L 0.1194 -0.03796 C 0.12135 -0.04653 0.12448 -0.05069 0.12773 -0.05069 C 0.13151 -0.05069 0.13437 -0.04653 0.13632 -0.03796 L 0.14635 0 " pathEditMode="relative" rAng="0" ptsTypes="AAAAA">
                                      <p:cBhvr>
                                        <p:cTn id="182" dur="1000" fill="hold"/>
                                        <p:tgtEl>
                                          <p:spTgt spid="2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23" y="-25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37" presetClass="path" presetSubtype="0" accel="50000" decel="5000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4635 0 L 0.15586 -0.03773 C 0.15794 -0.0463 0.1608 -0.05069 0.16432 -0.05069 C 0.16797 -0.05069 0.17083 -0.0463 0.17291 -0.03773 L 0.18294 0 " pathEditMode="relative" rAng="0" ptsTypes="AAAAA">
                                      <p:cBhvr>
                                        <p:cTn id="186" dur="1000" fill="hold"/>
                                        <p:tgtEl>
                                          <p:spTgt spid="2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23" y="-25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7" fill="hold">
                      <p:stCondLst>
                        <p:cond delay="indefinite"/>
                      </p:stCondLst>
                      <p:childTnLst>
                        <p:par>
                          <p:cTn id="188" fill="hold">
                            <p:stCondLst>
                              <p:cond delay="0"/>
                            </p:stCondLst>
                            <p:childTnLst>
                              <p:par>
                                <p:cTn id="189" presetID="37" presetClass="path" presetSubtype="0" accel="50000" decel="50000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8294 0 L 0.19244 -0.03819 C 0.19453 -0.04653 0.19765 -0.05069 0.20078 -0.05069 C 0.20429 -0.05069 0.20729 -0.04653 0.20924 -0.03819 L 0.21953 0 " pathEditMode="relative" rAng="0" ptsTypes="AAAAA">
                                      <p:cBhvr>
                                        <p:cTn id="190" dur="1000" fill="hold"/>
                                        <p:tgtEl>
                                          <p:spTgt spid="2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23" y="-25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1" fill="hold">
                      <p:stCondLst>
                        <p:cond delay="indefinite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presetID="37" presetClass="path" presetSubtype="0" accel="50000" decel="50000" fill="hold" grpId="7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1953 0 L 0.2289 -0.03819 C 0.23112 -0.04653 0.23398 -0.05069 0.23724 -0.05069 C 0.24088 -0.05069 0.24388 -0.04653 0.24609 -0.03819 L 0.25625 0 " pathEditMode="relative" rAng="0" ptsTypes="AAAAA">
                                      <p:cBhvr>
                                        <p:cTn id="194" dur="1000" fill="hold"/>
                                        <p:tgtEl>
                                          <p:spTgt spid="2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36" y="-25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5" fill="hold">
                      <p:stCondLst>
                        <p:cond delay="indefinite"/>
                      </p:stCondLst>
                      <p:childTnLst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9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2"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5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6" fill="hold">
                      <p:stCondLst>
                        <p:cond delay="indefinite"/>
                      </p:stCondLst>
                      <p:childTnLst>
                        <p:par>
                          <p:cTn id="207" fill="hold">
                            <p:stCondLst>
                              <p:cond delay="0"/>
                            </p:stCondLst>
                            <p:childTnLst>
                              <p:par>
                                <p:cTn id="20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0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3" dur="5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6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9" dur="5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2" dur="5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5" dur="5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8" dur="5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9" fill="hold">
                      <p:stCondLst>
                        <p:cond delay="indefinite"/>
                      </p:stCondLst>
                      <p:childTnLst>
                        <p:par>
                          <p:cTn id="230" fill="hold">
                            <p:stCondLst>
                              <p:cond delay="0"/>
                            </p:stCondLst>
                            <p:childTnLst>
                              <p:par>
                                <p:cTn id="2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3" dur="500"/>
                                        <p:tgtEl>
                                          <p:spTgt spid="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4" fill="hold">
                      <p:stCondLst>
                        <p:cond delay="indefinite"/>
                      </p:stCondLst>
                      <p:childTnLst>
                        <p:par>
                          <p:cTn id="235" fill="hold">
                            <p:stCondLst>
                              <p:cond delay="0"/>
                            </p:stCondLst>
                            <p:childTnLst>
                              <p:par>
                                <p:cTn id="236" presetID="10" presetClass="exit" presetSubtype="0" fill="hold" grpId="8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7" dur="500"/>
                                        <p:tgtEl>
                                          <p:spTgt spid="2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0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3"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6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9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2" dur="5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5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8" dur="5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1" dur="5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4" dur="5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7" dur="5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9" fill="hold">
                      <p:stCondLst>
                        <p:cond delay="indefinite"/>
                      </p:stCondLst>
                      <p:childTnLst>
                        <p:par>
                          <p:cTn id="270" fill="hold">
                            <p:stCondLst>
                              <p:cond delay="0"/>
                            </p:stCondLst>
                            <p:childTnLst>
                              <p:par>
                                <p:cTn id="2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3" dur="500"/>
                                        <p:tgtEl>
                                          <p:spTgt spid="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4" fill="hold">
                      <p:stCondLst>
                        <p:cond delay="indefinite"/>
                      </p:stCondLst>
                      <p:childTnLst>
                        <p:par>
                          <p:cTn id="275" fill="hold">
                            <p:stCondLst>
                              <p:cond delay="0"/>
                            </p:stCondLst>
                            <p:childTnLst>
                              <p:par>
                                <p:cTn id="276" presetID="37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52 1.48148E-6 L 0.00925 -0.0375 C 0.0112 -0.04607 0.01432 -0.05046 0.01745 -0.05046 C 0.02122 -0.05046 0.02409 -0.04607 0.02617 -0.0375 L 0.0362 1.48148E-6 " pathEditMode="relative" rAng="0" ptsTypes="AAAAA">
                                      <p:cBhvr>
                                        <p:cTn id="277" dur="1000" fill="hold"/>
                                        <p:tgtEl>
                                          <p:spTgt spid="2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36" y="-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8" fill="hold">
                      <p:stCondLst>
                        <p:cond delay="indefinite"/>
                      </p:stCondLst>
                      <p:childTnLst>
                        <p:par>
                          <p:cTn id="279" fill="hold">
                            <p:stCondLst>
                              <p:cond delay="0"/>
                            </p:stCondLst>
                            <p:childTnLst>
                              <p:par>
                                <p:cTn id="280" presetID="37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62 1.48148E-6 L 0.04583 -0.03796 C 0.04792 -0.0463 0.05091 -0.0507 0.05417 -0.0507 C 0.05781 -0.0507 0.06081 -0.0463 0.06276 -0.03796 L 0.07279 1.48148E-6 " pathEditMode="relative" rAng="0" ptsTypes="AAAAA">
                                      <p:cBhvr>
                                        <p:cTn id="281" dur="1000" fill="hold"/>
                                        <p:tgtEl>
                                          <p:spTgt spid="2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23" y="-25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2" fill="hold">
                      <p:stCondLst>
                        <p:cond delay="indefinite"/>
                      </p:stCondLst>
                      <p:childTnLst>
                        <p:par>
                          <p:cTn id="283" fill="hold">
                            <p:stCondLst>
                              <p:cond delay="0"/>
                            </p:stCondLst>
                            <p:childTnLst>
                              <p:par>
                                <p:cTn id="284" presetID="37" presetClass="path" presetSubtype="0" accel="50000" decel="5000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279 1.48148E-6 L 0.08268 -0.03796 C 0.08464 -0.04653 0.08776 -0.05093 0.09102 -0.05093 C 0.09479 -0.05093 0.09766 -0.04653 0.09974 -0.03796 L 0.10977 1.48148E-6 " pathEditMode="relative" rAng="0" ptsTypes="AAAAA">
                                      <p:cBhvr>
                                        <p:cTn id="285" dur="1000" fill="hold"/>
                                        <p:tgtEl>
                                          <p:spTgt spid="2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49" y="-25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6" fill="hold">
                      <p:stCondLst>
                        <p:cond delay="indefinite"/>
                      </p:stCondLst>
                      <p:childTnLst>
                        <p:par>
                          <p:cTn id="287" fill="hold">
                            <p:stCondLst>
                              <p:cond delay="0"/>
                            </p:stCondLst>
                            <p:childTnLst>
                              <p:par>
                                <p:cTn id="28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0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3"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6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9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2" dur="5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5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8" dur="5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9" fill="hold">
                      <p:stCondLst>
                        <p:cond delay="indefinite"/>
                      </p:stCondLst>
                      <p:childTnLst>
                        <p:par>
                          <p:cTn id="310" fill="hold">
                            <p:stCondLst>
                              <p:cond delay="0"/>
                            </p:stCondLst>
                            <p:childTnLst>
                              <p:par>
                                <p:cTn id="3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3" dur="5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6" dur="5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9" dur="5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5" grpId="1" animBg="1"/>
      <p:bldP spid="15" grpId="2" animBg="1"/>
      <p:bldP spid="265" grpId="0" animBg="1"/>
      <p:bldP spid="265" grpId="1" animBg="1"/>
      <p:bldP spid="265" grpId="2" animBg="1"/>
      <p:bldP spid="265" grpId="3" animBg="1"/>
      <p:bldP spid="265" grpId="4" animBg="1"/>
      <p:bldP spid="265" grpId="5" animBg="1"/>
      <p:bldP spid="265" grpId="6" animBg="1"/>
      <p:bldP spid="266" grpId="0" animBg="1"/>
      <p:bldP spid="266" grpId="1" animBg="1"/>
      <p:bldP spid="266" grpId="2" animBg="1"/>
      <p:bldP spid="267" grpId="0" animBg="1"/>
      <p:bldP spid="267" grpId="1" animBg="1"/>
      <p:bldP spid="267" grpId="2" animBg="1"/>
      <p:bldP spid="267" grpId="3" animBg="1"/>
      <p:bldP spid="267" grpId="4" animBg="1"/>
      <p:bldP spid="267" grpId="5" animBg="1"/>
      <p:bldP spid="267" grpId="6" animBg="1"/>
      <p:bldP spid="267" grpId="7" animBg="1"/>
      <p:bldP spid="267" grpId="8" animBg="1"/>
      <p:bldP spid="268" grpId="0" animBg="1"/>
      <p:bldP spid="268" grpId="1" animBg="1"/>
      <p:bldP spid="268" grpId="2" animBg="1"/>
      <p:bldP spid="268" grpId="3" animBg="1"/>
      <p:bldP spid="269" grpId="0"/>
      <p:bldP spid="275" grpId="0"/>
      <p:bldP spid="28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74A3EA-7C0A-47CF-A3C9-205A3EA256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b="1" dirty="0"/>
              <a:t>3 Add within 10 mentally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C889FA-22FB-4E99-B1CA-23C8291129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89684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672936B4-47AF-49C3-9F6E-E635CE4310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81859" y="492906"/>
            <a:ext cx="3697080" cy="3636664"/>
          </a:xfrm>
          <a:prstGeom prst="rect">
            <a:avLst/>
          </a:prstGeom>
        </p:spPr>
      </p:pic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C6280E3-8A45-4C3A-9D68-EC337ABE38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86761" y="767452"/>
            <a:ext cx="1545428" cy="316981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8DBD603-4166-4A3A-B854-8B99171621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74547" y="671752"/>
            <a:ext cx="1398782" cy="321494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6D32A52-56D0-40B8-ADD8-89D36376414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87145" y="705771"/>
            <a:ext cx="1387501" cy="319238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350701D-F897-4A5A-A430-BA7C7B813ED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62835" y="684394"/>
            <a:ext cx="1489025" cy="321493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E40CBDE-9200-4B51-9B04-584FAF1648B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37392" y="657388"/>
            <a:ext cx="1714634" cy="321493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39A79C1-2647-485F-AB17-2E6DED7C3B4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145676" y="833523"/>
            <a:ext cx="1308538" cy="304573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81A2EFC-3DDB-49B4-86EA-D4E551D09E3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035807" y="662699"/>
            <a:ext cx="1466465" cy="323750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7F6EB60-CB4A-407A-A02E-05D27ADB9A7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133133" y="622109"/>
            <a:ext cx="1443902" cy="324877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C8399630-B70E-49FF-83E5-CE9E6565A2F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046317" y="639136"/>
            <a:ext cx="1534148" cy="3248783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9F290CBA-F8BE-4C2A-B15A-F1875AD01406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048172" y="683612"/>
            <a:ext cx="1635671" cy="3192379"/>
          </a:xfrm>
          <a:prstGeom prst="rect">
            <a:avLst/>
          </a:prstGeom>
        </p:spPr>
      </p:pic>
      <p:grpSp>
        <p:nvGrpSpPr>
          <p:cNvPr id="87" name="Group 86">
            <a:extLst>
              <a:ext uri="{FF2B5EF4-FFF2-40B4-BE49-F238E27FC236}">
                <a16:creationId xmlns:a16="http://schemas.microsoft.com/office/drawing/2014/main" id="{DE85F198-EB7B-4AFC-B437-1864F054151C}"/>
              </a:ext>
            </a:extLst>
          </p:cNvPr>
          <p:cNvGrpSpPr/>
          <p:nvPr/>
        </p:nvGrpSpPr>
        <p:grpSpPr>
          <a:xfrm>
            <a:off x="2980294" y="3162497"/>
            <a:ext cx="4845345" cy="495770"/>
            <a:chOff x="3430045" y="911524"/>
            <a:chExt cx="4845345" cy="495770"/>
          </a:xfrm>
        </p:grpSpPr>
        <p:cxnSp>
          <p:nvCxnSpPr>
            <p:cNvPr id="88" name="Straight Connector 87">
              <a:extLst>
                <a:ext uri="{FF2B5EF4-FFF2-40B4-BE49-F238E27FC236}">
                  <a16:creationId xmlns:a16="http://schemas.microsoft.com/office/drawing/2014/main" id="{C51532D7-9287-48D8-908E-D5837E396428}"/>
                </a:ext>
              </a:extLst>
            </p:cNvPr>
            <p:cNvCxnSpPr/>
            <p:nvPr/>
          </p:nvCxnSpPr>
          <p:spPr>
            <a:xfrm>
              <a:off x="3585600" y="930552"/>
              <a:ext cx="4464000" cy="0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>
              <a:extLst>
                <a:ext uri="{FF2B5EF4-FFF2-40B4-BE49-F238E27FC236}">
                  <a16:creationId xmlns:a16="http://schemas.microsoft.com/office/drawing/2014/main" id="{A61EE475-3FFA-41F4-9286-0641B1056FE4}"/>
                </a:ext>
              </a:extLst>
            </p:cNvPr>
            <p:cNvCxnSpPr>
              <a:cxnSpLocks/>
            </p:cNvCxnSpPr>
            <p:nvPr/>
          </p:nvCxnSpPr>
          <p:spPr>
            <a:xfrm>
              <a:off x="3585185" y="912578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>
              <a:extLst>
                <a:ext uri="{FF2B5EF4-FFF2-40B4-BE49-F238E27FC236}">
                  <a16:creationId xmlns:a16="http://schemas.microsoft.com/office/drawing/2014/main" id="{9125AD3F-2FF7-445F-BA2B-C80E68A5C1E0}"/>
                </a:ext>
              </a:extLst>
            </p:cNvPr>
            <p:cNvCxnSpPr>
              <a:cxnSpLocks/>
            </p:cNvCxnSpPr>
            <p:nvPr/>
          </p:nvCxnSpPr>
          <p:spPr>
            <a:xfrm>
              <a:off x="4032000" y="914912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Connector 90">
              <a:extLst>
                <a:ext uri="{FF2B5EF4-FFF2-40B4-BE49-F238E27FC236}">
                  <a16:creationId xmlns:a16="http://schemas.microsoft.com/office/drawing/2014/main" id="{AF0E68DC-093E-4091-A75D-A975160273D4}"/>
                </a:ext>
              </a:extLst>
            </p:cNvPr>
            <p:cNvCxnSpPr>
              <a:cxnSpLocks/>
            </p:cNvCxnSpPr>
            <p:nvPr/>
          </p:nvCxnSpPr>
          <p:spPr>
            <a:xfrm>
              <a:off x="4480794" y="913585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Connector 91">
              <a:extLst>
                <a:ext uri="{FF2B5EF4-FFF2-40B4-BE49-F238E27FC236}">
                  <a16:creationId xmlns:a16="http://schemas.microsoft.com/office/drawing/2014/main" id="{BBB891C9-4202-4DC8-BA36-3219E74CFC44}"/>
                </a:ext>
              </a:extLst>
            </p:cNvPr>
            <p:cNvCxnSpPr>
              <a:cxnSpLocks/>
            </p:cNvCxnSpPr>
            <p:nvPr/>
          </p:nvCxnSpPr>
          <p:spPr>
            <a:xfrm>
              <a:off x="4925228" y="913538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97">
              <a:extLst>
                <a:ext uri="{FF2B5EF4-FFF2-40B4-BE49-F238E27FC236}">
                  <a16:creationId xmlns:a16="http://schemas.microsoft.com/office/drawing/2014/main" id="{460086F7-9D07-4AAE-A14A-39152D19E906}"/>
                </a:ext>
              </a:extLst>
            </p:cNvPr>
            <p:cNvCxnSpPr>
              <a:cxnSpLocks/>
            </p:cNvCxnSpPr>
            <p:nvPr/>
          </p:nvCxnSpPr>
          <p:spPr>
            <a:xfrm>
              <a:off x="5373568" y="911524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>
              <a:extLst>
                <a:ext uri="{FF2B5EF4-FFF2-40B4-BE49-F238E27FC236}">
                  <a16:creationId xmlns:a16="http://schemas.microsoft.com/office/drawing/2014/main" id="{1CA845F0-8CEC-420A-815B-BC0A7BDE37E7}"/>
                </a:ext>
              </a:extLst>
            </p:cNvPr>
            <p:cNvCxnSpPr>
              <a:cxnSpLocks/>
            </p:cNvCxnSpPr>
            <p:nvPr/>
          </p:nvCxnSpPr>
          <p:spPr>
            <a:xfrm>
              <a:off x="5819981" y="912578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Connector 99">
              <a:extLst>
                <a:ext uri="{FF2B5EF4-FFF2-40B4-BE49-F238E27FC236}">
                  <a16:creationId xmlns:a16="http://schemas.microsoft.com/office/drawing/2014/main" id="{B203BA36-EFDD-490E-8475-FEC485869D7E}"/>
                </a:ext>
              </a:extLst>
            </p:cNvPr>
            <p:cNvCxnSpPr>
              <a:cxnSpLocks/>
            </p:cNvCxnSpPr>
            <p:nvPr/>
          </p:nvCxnSpPr>
          <p:spPr>
            <a:xfrm>
              <a:off x="6266796" y="912531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00">
              <a:extLst>
                <a:ext uri="{FF2B5EF4-FFF2-40B4-BE49-F238E27FC236}">
                  <a16:creationId xmlns:a16="http://schemas.microsoft.com/office/drawing/2014/main" id="{97711B79-A1EA-443F-AFA2-C7B21CE5EAD4}"/>
                </a:ext>
              </a:extLst>
            </p:cNvPr>
            <p:cNvCxnSpPr>
              <a:cxnSpLocks/>
            </p:cNvCxnSpPr>
            <p:nvPr/>
          </p:nvCxnSpPr>
          <p:spPr>
            <a:xfrm>
              <a:off x="6712353" y="912898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>
              <a:extLst>
                <a:ext uri="{FF2B5EF4-FFF2-40B4-BE49-F238E27FC236}">
                  <a16:creationId xmlns:a16="http://schemas.microsoft.com/office/drawing/2014/main" id="{034554F4-6107-4E00-A271-96865B968A61}"/>
                </a:ext>
              </a:extLst>
            </p:cNvPr>
            <p:cNvCxnSpPr>
              <a:cxnSpLocks/>
            </p:cNvCxnSpPr>
            <p:nvPr/>
          </p:nvCxnSpPr>
          <p:spPr>
            <a:xfrm>
              <a:off x="7158766" y="911571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Connector 102">
              <a:extLst>
                <a:ext uri="{FF2B5EF4-FFF2-40B4-BE49-F238E27FC236}">
                  <a16:creationId xmlns:a16="http://schemas.microsoft.com/office/drawing/2014/main" id="{E7CD694E-6C50-48FF-94E5-6057BAA83A0A}"/>
                </a:ext>
              </a:extLst>
            </p:cNvPr>
            <p:cNvCxnSpPr>
              <a:cxnSpLocks/>
            </p:cNvCxnSpPr>
            <p:nvPr/>
          </p:nvCxnSpPr>
          <p:spPr>
            <a:xfrm>
              <a:off x="7605581" y="911524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Connector 103">
              <a:extLst>
                <a:ext uri="{FF2B5EF4-FFF2-40B4-BE49-F238E27FC236}">
                  <a16:creationId xmlns:a16="http://schemas.microsoft.com/office/drawing/2014/main" id="{5F47F59E-B1CB-45DB-8D55-FD002A91DA0F}"/>
                </a:ext>
              </a:extLst>
            </p:cNvPr>
            <p:cNvCxnSpPr>
              <a:cxnSpLocks/>
            </p:cNvCxnSpPr>
            <p:nvPr/>
          </p:nvCxnSpPr>
          <p:spPr>
            <a:xfrm>
              <a:off x="8051981" y="911524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1054A003-D299-4943-B6B6-CE5A7F75819A}"/>
                </a:ext>
              </a:extLst>
            </p:cNvPr>
            <p:cNvSpPr txBox="1"/>
            <p:nvPr/>
          </p:nvSpPr>
          <p:spPr>
            <a:xfrm>
              <a:off x="3430045" y="1004618"/>
              <a:ext cx="314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0</a:t>
              </a:r>
            </a:p>
          </p:txBody>
        </p: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F614080C-93F1-4226-877A-A79DC62367A0}"/>
                </a:ext>
              </a:extLst>
            </p:cNvPr>
            <p:cNvSpPr txBox="1"/>
            <p:nvPr/>
          </p:nvSpPr>
          <p:spPr>
            <a:xfrm>
              <a:off x="3876370" y="1006999"/>
              <a:ext cx="314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1</a:t>
              </a:r>
            </a:p>
          </p:txBody>
        </p:sp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73F2DD0C-1AF0-4D60-BBF1-BEC6B88E4022}"/>
                </a:ext>
              </a:extLst>
            </p:cNvPr>
            <p:cNvSpPr txBox="1"/>
            <p:nvPr/>
          </p:nvSpPr>
          <p:spPr>
            <a:xfrm>
              <a:off x="4322807" y="1003997"/>
              <a:ext cx="314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2</a:t>
              </a:r>
            </a:p>
          </p:txBody>
        </p:sp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E9A00794-3EDC-4852-ABDF-32CD2128A37E}"/>
                </a:ext>
              </a:extLst>
            </p:cNvPr>
            <p:cNvSpPr txBox="1"/>
            <p:nvPr/>
          </p:nvSpPr>
          <p:spPr>
            <a:xfrm>
              <a:off x="4769132" y="1006378"/>
              <a:ext cx="314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3</a:t>
              </a:r>
            </a:p>
          </p:txBody>
        </p:sp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B67F11F0-5D4A-43DF-A2F4-69CD6A74AE7E}"/>
                </a:ext>
              </a:extLst>
            </p:cNvPr>
            <p:cNvSpPr txBox="1"/>
            <p:nvPr/>
          </p:nvSpPr>
          <p:spPr>
            <a:xfrm>
              <a:off x="5216677" y="1004803"/>
              <a:ext cx="314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4</a:t>
              </a:r>
            </a:p>
          </p:txBody>
        </p: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EFF0F784-193B-4C13-B406-F571B22DFAB3}"/>
                </a:ext>
              </a:extLst>
            </p:cNvPr>
            <p:cNvSpPr txBox="1"/>
            <p:nvPr/>
          </p:nvSpPr>
          <p:spPr>
            <a:xfrm>
              <a:off x="5663002" y="1007184"/>
              <a:ext cx="314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5</a:t>
              </a:r>
            </a:p>
          </p:txBody>
        </p:sp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81C634D6-6217-4669-97F1-0D250898F986}"/>
                </a:ext>
              </a:extLst>
            </p:cNvPr>
            <p:cNvSpPr txBox="1"/>
            <p:nvPr/>
          </p:nvSpPr>
          <p:spPr>
            <a:xfrm>
              <a:off x="6109439" y="1004182"/>
              <a:ext cx="314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6</a:t>
              </a:r>
            </a:p>
          </p:txBody>
        </p:sp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1DC8A171-999F-41DB-B21C-AAB45E00EB54}"/>
                </a:ext>
              </a:extLst>
            </p:cNvPr>
            <p:cNvSpPr txBox="1"/>
            <p:nvPr/>
          </p:nvSpPr>
          <p:spPr>
            <a:xfrm>
              <a:off x="6555764" y="1006563"/>
              <a:ext cx="314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7</a:t>
              </a:r>
            </a:p>
          </p:txBody>
        </p:sp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3FECCD5A-270E-4900-B246-C6BA6642B8E2}"/>
                </a:ext>
              </a:extLst>
            </p:cNvPr>
            <p:cNvSpPr txBox="1"/>
            <p:nvPr/>
          </p:nvSpPr>
          <p:spPr>
            <a:xfrm>
              <a:off x="7002570" y="1004618"/>
              <a:ext cx="314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8</a:t>
              </a:r>
            </a:p>
          </p:txBody>
        </p:sp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9182EC32-A7C0-49BF-821A-E69F850787CB}"/>
                </a:ext>
              </a:extLst>
            </p:cNvPr>
            <p:cNvSpPr txBox="1"/>
            <p:nvPr/>
          </p:nvSpPr>
          <p:spPr>
            <a:xfrm>
              <a:off x="7446626" y="1003997"/>
              <a:ext cx="314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9</a:t>
              </a:r>
            </a:p>
          </p:txBody>
        </p:sp>
        <p:sp>
          <p:nvSpPr>
            <p:cNvPr id="115" name="TextBox 114">
              <a:extLst>
                <a:ext uri="{FF2B5EF4-FFF2-40B4-BE49-F238E27FC236}">
                  <a16:creationId xmlns:a16="http://schemas.microsoft.com/office/drawing/2014/main" id="{134712E4-5068-44A2-8678-52E50A5F3E7D}"/>
                </a:ext>
              </a:extLst>
            </p:cNvPr>
            <p:cNvSpPr txBox="1"/>
            <p:nvPr/>
          </p:nvSpPr>
          <p:spPr>
            <a:xfrm>
              <a:off x="7831038" y="1006378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10</a:t>
              </a:r>
            </a:p>
          </p:txBody>
        </p:sp>
      </p:grp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843B57A0-08E8-42AC-B1ED-727B05E0A8AC}"/>
              </a:ext>
            </a:extLst>
          </p:cNvPr>
          <p:cNvGrpSpPr/>
          <p:nvPr/>
        </p:nvGrpSpPr>
        <p:grpSpPr>
          <a:xfrm>
            <a:off x="2981550" y="929613"/>
            <a:ext cx="4845345" cy="495770"/>
            <a:chOff x="3430045" y="911524"/>
            <a:chExt cx="4845345" cy="495770"/>
          </a:xfrm>
        </p:grpSpPr>
        <p:cxnSp>
          <p:nvCxnSpPr>
            <p:cNvPr id="117" name="Straight Connector 116">
              <a:extLst>
                <a:ext uri="{FF2B5EF4-FFF2-40B4-BE49-F238E27FC236}">
                  <a16:creationId xmlns:a16="http://schemas.microsoft.com/office/drawing/2014/main" id="{06AC5D66-90CC-45CB-999D-A874E8B95A12}"/>
                </a:ext>
              </a:extLst>
            </p:cNvPr>
            <p:cNvCxnSpPr/>
            <p:nvPr/>
          </p:nvCxnSpPr>
          <p:spPr>
            <a:xfrm>
              <a:off x="3585600" y="930552"/>
              <a:ext cx="4464000" cy="0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>
              <a:extLst>
                <a:ext uri="{FF2B5EF4-FFF2-40B4-BE49-F238E27FC236}">
                  <a16:creationId xmlns:a16="http://schemas.microsoft.com/office/drawing/2014/main" id="{3DF15ECF-2578-464C-A40F-ADCF806ED55E}"/>
                </a:ext>
              </a:extLst>
            </p:cNvPr>
            <p:cNvCxnSpPr>
              <a:cxnSpLocks/>
            </p:cNvCxnSpPr>
            <p:nvPr/>
          </p:nvCxnSpPr>
          <p:spPr>
            <a:xfrm>
              <a:off x="3585185" y="912578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Straight Connector 118">
              <a:extLst>
                <a:ext uri="{FF2B5EF4-FFF2-40B4-BE49-F238E27FC236}">
                  <a16:creationId xmlns:a16="http://schemas.microsoft.com/office/drawing/2014/main" id="{E772F9EE-C588-4ED1-8969-9B6EF267DCAB}"/>
                </a:ext>
              </a:extLst>
            </p:cNvPr>
            <p:cNvCxnSpPr>
              <a:cxnSpLocks/>
            </p:cNvCxnSpPr>
            <p:nvPr/>
          </p:nvCxnSpPr>
          <p:spPr>
            <a:xfrm>
              <a:off x="4032000" y="914912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>
              <a:extLst>
                <a:ext uri="{FF2B5EF4-FFF2-40B4-BE49-F238E27FC236}">
                  <a16:creationId xmlns:a16="http://schemas.microsoft.com/office/drawing/2014/main" id="{4781BE0E-76FB-47B5-B41D-194759627E59}"/>
                </a:ext>
              </a:extLst>
            </p:cNvPr>
            <p:cNvCxnSpPr>
              <a:cxnSpLocks/>
            </p:cNvCxnSpPr>
            <p:nvPr/>
          </p:nvCxnSpPr>
          <p:spPr>
            <a:xfrm>
              <a:off x="4480794" y="913585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>
              <a:extLst>
                <a:ext uri="{FF2B5EF4-FFF2-40B4-BE49-F238E27FC236}">
                  <a16:creationId xmlns:a16="http://schemas.microsoft.com/office/drawing/2014/main" id="{43A6EAC0-818C-4D76-A364-3B014FA7B717}"/>
                </a:ext>
              </a:extLst>
            </p:cNvPr>
            <p:cNvCxnSpPr>
              <a:cxnSpLocks/>
            </p:cNvCxnSpPr>
            <p:nvPr/>
          </p:nvCxnSpPr>
          <p:spPr>
            <a:xfrm>
              <a:off x="4925228" y="913538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Straight Connector 121">
              <a:extLst>
                <a:ext uri="{FF2B5EF4-FFF2-40B4-BE49-F238E27FC236}">
                  <a16:creationId xmlns:a16="http://schemas.microsoft.com/office/drawing/2014/main" id="{7F5209C8-1F27-479A-97B6-4B10C8C191D3}"/>
                </a:ext>
              </a:extLst>
            </p:cNvPr>
            <p:cNvCxnSpPr>
              <a:cxnSpLocks/>
            </p:cNvCxnSpPr>
            <p:nvPr/>
          </p:nvCxnSpPr>
          <p:spPr>
            <a:xfrm>
              <a:off x="5373568" y="911524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Straight Connector 122">
              <a:extLst>
                <a:ext uri="{FF2B5EF4-FFF2-40B4-BE49-F238E27FC236}">
                  <a16:creationId xmlns:a16="http://schemas.microsoft.com/office/drawing/2014/main" id="{3FAD7D76-43F8-4069-BC4C-BE2E93EBE5F6}"/>
                </a:ext>
              </a:extLst>
            </p:cNvPr>
            <p:cNvCxnSpPr>
              <a:cxnSpLocks/>
            </p:cNvCxnSpPr>
            <p:nvPr/>
          </p:nvCxnSpPr>
          <p:spPr>
            <a:xfrm>
              <a:off x="5819981" y="912578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Straight Connector 123">
              <a:extLst>
                <a:ext uri="{FF2B5EF4-FFF2-40B4-BE49-F238E27FC236}">
                  <a16:creationId xmlns:a16="http://schemas.microsoft.com/office/drawing/2014/main" id="{D75BE6A6-1DE1-436E-8B3A-41BDB9506CAA}"/>
                </a:ext>
              </a:extLst>
            </p:cNvPr>
            <p:cNvCxnSpPr>
              <a:cxnSpLocks/>
            </p:cNvCxnSpPr>
            <p:nvPr/>
          </p:nvCxnSpPr>
          <p:spPr>
            <a:xfrm>
              <a:off x="6266796" y="912531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Straight Connector 124">
              <a:extLst>
                <a:ext uri="{FF2B5EF4-FFF2-40B4-BE49-F238E27FC236}">
                  <a16:creationId xmlns:a16="http://schemas.microsoft.com/office/drawing/2014/main" id="{F6B28227-FF49-4A1F-95C9-031F42A6BA81}"/>
                </a:ext>
              </a:extLst>
            </p:cNvPr>
            <p:cNvCxnSpPr>
              <a:cxnSpLocks/>
            </p:cNvCxnSpPr>
            <p:nvPr/>
          </p:nvCxnSpPr>
          <p:spPr>
            <a:xfrm>
              <a:off x="6712353" y="912898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Straight Connector 125">
              <a:extLst>
                <a:ext uri="{FF2B5EF4-FFF2-40B4-BE49-F238E27FC236}">
                  <a16:creationId xmlns:a16="http://schemas.microsoft.com/office/drawing/2014/main" id="{028CE44F-8FDD-4C2C-827D-28A3532B23DD}"/>
                </a:ext>
              </a:extLst>
            </p:cNvPr>
            <p:cNvCxnSpPr>
              <a:cxnSpLocks/>
            </p:cNvCxnSpPr>
            <p:nvPr/>
          </p:nvCxnSpPr>
          <p:spPr>
            <a:xfrm>
              <a:off x="7158766" y="911571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Straight Connector 126">
              <a:extLst>
                <a:ext uri="{FF2B5EF4-FFF2-40B4-BE49-F238E27FC236}">
                  <a16:creationId xmlns:a16="http://schemas.microsoft.com/office/drawing/2014/main" id="{0AB4AA61-B73C-4257-911E-9EE9C36B567C}"/>
                </a:ext>
              </a:extLst>
            </p:cNvPr>
            <p:cNvCxnSpPr>
              <a:cxnSpLocks/>
            </p:cNvCxnSpPr>
            <p:nvPr/>
          </p:nvCxnSpPr>
          <p:spPr>
            <a:xfrm>
              <a:off x="7605581" y="911524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Straight Connector 127">
              <a:extLst>
                <a:ext uri="{FF2B5EF4-FFF2-40B4-BE49-F238E27FC236}">
                  <a16:creationId xmlns:a16="http://schemas.microsoft.com/office/drawing/2014/main" id="{EF1AB570-5768-4BDA-97F9-7188BFB5E8F2}"/>
                </a:ext>
              </a:extLst>
            </p:cNvPr>
            <p:cNvCxnSpPr>
              <a:cxnSpLocks/>
            </p:cNvCxnSpPr>
            <p:nvPr/>
          </p:nvCxnSpPr>
          <p:spPr>
            <a:xfrm>
              <a:off x="8051981" y="911524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9" name="TextBox 128">
              <a:extLst>
                <a:ext uri="{FF2B5EF4-FFF2-40B4-BE49-F238E27FC236}">
                  <a16:creationId xmlns:a16="http://schemas.microsoft.com/office/drawing/2014/main" id="{A286B8C8-8806-46EE-9B3D-080433D6C57C}"/>
                </a:ext>
              </a:extLst>
            </p:cNvPr>
            <p:cNvSpPr txBox="1"/>
            <p:nvPr/>
          </p:nvSpPr>
          <p:spPr>
            <a:xfrm>
              <a:off x="3430045" y="1004618"/>
              <a:ext cx="314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0</a:t>
              </a:r>
            </a:p>
          </p:txBody>
        </p:sp>
        <p:sp>
          <p:nvSpPr>
            <p:cNvPr id="130" name="TextBox 129">
              <a:extLst>
                <a:ext uri="{FF2B5EF4-FFF2-40B4-BE49-F238E27FC236}">
                  <a16:creationId xmlns:a16="http://schemas.microsoft.com/office/drawing/2014/main" id="{1DC8D256-8659-470E-BA6E-BD796402CC6A}"/>
                </a:ext>
              </a:extLst>
            </p:cNvPr>
            <p:cNvSpPr txBox="1"/>
            <p:nvPr/>
          </p:nvSpPr>
          <p:spPr>
            <a:xfrm>
              <a:off x="3876370" y="1006999"/>
              <a:ext cx="314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1</a:t>
              </a:r>
            </a:p>
          </p:txBody>
        </p:sp>
        <p:sp>
          <p:nvSpPr>
            <p:cNvPr id="131" name="TextBox 130">
              <a:extLst>
                <a:ext uri="{FF2B5EF4-FFF2-40B4-BE49-F238E27FC236}">
                  <a16:creationId xmlns:a16="http://schemas.microsoft.com/office/drawing/2014/main" id="{6D4BA32D-A9E9-4DFD-A656-ADBA036C0CAF}"/>
                </a:ext>
              </a:extLst>
            </p:cNvPr>
            <p:cNvSpPr txBox="1"/>
            <p:nvPr/>
          </p:nvSpPr>
          <p:spPr>
            <a:xfrm>
              <a:off x="4322807" y="1003997"/>
              <a:ext cx="314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2</a:t>
              </a:r>
            </a:p>
          </p:txBody>
        </p:sp>
        <p:sp>
          <p:nvSpPr>
            <p:cNvPr id="132" name="TextBox 131">
              <a:extLst>
                <a:ext uri="{FF2B5EF4-FFF2-40B4-BE49-F238E27FC236}">
                  <a16:creationId xmlns:a16="http://schemas.microsoft.com/office/drawing/2014/main" id="{C22F117C-8792-413B-A927-6AA0D566318E}"/>
                </a:ext>
              </a:extLst>
            </p:cNvPr>
            <p:cNvSpPr txBox="1"/>
            <p:nvPr/>
          </p:nvSpPr>
          <p:spPr>
            <a:xfrm>
              <a:off x="4769132" y="1006378"/>
              <a:ext cx="314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3</a:t>
              </a:r>
            </a:p>
          </p:txBody>
        </p:sp>
        <p:sp>
          <p:nvSpPr>
            <p:cNvPr id="133" name="TextBox 132">
              <a:extLst>
                <a:ext uri="{FF2B5EF4-FFF2-40B4-BE49-F238E27FC236}">
                  <a16:creationId xmlns:a16="http://schemas.microsoft.com/office/drawing/2014/main" id="{E4929929-8A14-40A4-87AD-A2F2916313F8}"/>
                </a:ext>
              </a:extLst>
            </p:cNvPr>
            <p:cNvSpPr txBox="1"/>
            <p:nvPr/>
          </p:nvSpPr>
          <p:spPr>
            <a:xfrm>
              <a:off x="5216677" y="1004803"/>
              <a:ext cx="314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4</a:t>
              </a:r>
            </a:p>
          </p:txBody>
        </p:sp>
        <p:sp>
          <p:nvSpPr>
            <p:cNvPr id="134" name="TextBox 133">
              <a:extLst>
                <a:ext uri="{FF2B5EF4-FFF2-40B4-BE49-F238E27FC236}">
                  <a16:creationId xmlns:a16="http://schemas.microsoft.com/office/drawing/2014/main" id="{AF0ED8B0-99FA-4E06-8C0B-36C8C573F523}"/>
                </a:ext>
              </a:extLst>
            </p:cNvPr>
            <p:cNvSpPr txBox="1"/>
            <p:nvPr/>
          </p:nvSpPr>
          <p:spPr>
            <a:xfrm>
              <a:off x="5663002" y="1007184"/>
              <a:ext cx="314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5</a:t>
              </a:r>
            </a:p>
          </p:txBody>
        </p:sp>
        <p:sp>
          <p:nvSpPr>
            <p:cNvPr id="135" name="TextBox 134">
              <a:extLst>
                <a:ext uri="{FF2B5EF4-FFF2-40B4-BE49-F238E27FC236}">
                  <a16:creationId xmlns:a16="http://schemas.microsoft.com/office/drawing/2014/main" id="{B7AD1E4D-6627-47A0-828C-B9DCDDA8A3B7}"/>
                </a:ext>
              </a:extLst>
            </p:cNvPr>
            <p:cNvSpPr txBox="1"/>
            <p:nvPr/>
          </p:nvSpPr>
          <p:spPr>
            <a:xfrm>
              <a:off x="6109439" y="1004182"/>
              <a:ext cx="314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6</a:t>
              </a:r>
            </a:p>
          </p:txBody>
        </p:sp>
        <p:sp>
          <p:nvSpPr>
            <p:cNvPr id="136" name="TextBox 135">
              <a:extLst>
                <a:ext uri="{FF2B5EF4-FFF2-40B4-BE49-F238E27FC236}">
                  <a16:creationId xmlns:a16="http://schemas.microsoft.com/office/drawing/2014/main" id="{788D14B1-68DB-4374-AFD3-4F8BBCE7E050}"/>
                </a:ext>
              </a:extLst>
            </p:cNvPr>
            <p:cNvSpPr txBox="1"/>
            <p:nvPr/>
          </p:nvSpPr>
          <p:spPr>
            <a:xfrm>
              <a:off x="6555764" y="1006563"/>
              <a:ext cx="314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7</a:t>
              </a:r>
            </a:p>
          </p:txBody>
        </p:sp>
        <p:sp>
          <p:nvSpPr>
            <p:cNvPr id="137" name="TextBox 136">
              <a:extLst>
                <a:ext uri="{FF2B5EF4-FFF2-40B4-BE49-F238E27FC236}">
                  <a16:creationId xmlns:a16="http://schemas.microsoft.com/office/drawing/2014/main" id="{8B730AD0-9D3A-4BEF-AC05-7AF810F456B5}"/>
                </a:ext>
              </a:extLst>
            </p:cNvPr>
            <p:cNvSpPr txBox="1"/>
            <p:nvPr/>
          </p:nvSpPr>
          <p:spPr>
            <a:xfrm>
              <a:off x="7002570" y="1004618"/>
              <a:ext cx="314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8</a:t>
              </a:r>
            </a:p>
          </p:txBody>
        </p:sp>
        <p:sp>
          <p:nvSpPr>
            <p:cNvPr id="138" name="TextBox 137">
              <a:extLst>
                <a:ext uri="{FF2B5EF4-FFF2-40B4-BE49-F238E27FC236}">
                  <a16:creationId xmlns:a16="http://schemas.microsoft.com/office/drawing/2014/main" id="{988667FD-4541-418D-86FE-ABBBA162CCA2}"/>
                </a:ext>
              </a:extLst>
            </p:cNvPr>
            <p:cNvSpPr txBox="1"/>
            <p:nvPr/>
          </p:nvSpPr>
          <p:spPr>
            <a:xfrm>
              <a:off x="7446626" y="1003997"/>
              <a:ext cx="314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9</a:t>
              </a:r>
            </a:p>
          </p:txBody>
        </p:sp>
        <p:sp>
          <p:nvSpPr>
            <p:cNvPr id="139" name="TextBox 138">
              <a:extLst>
                <a:ext uri="{FF2B5EF4-FFF2-40B4-BE49-F238E27FC236}">
                  <a16:creationId xmlns:a16="http://schemas.microsoft.com/office/drawing/2014/main" id="{B98C9060-C05B-43E1-8207-63811C949609}"/>
                </a:ext>
              </a:extLst>
            </p:cNvPr>
            <p:cNvSpPr txBox="1"/>
            <p:nvPr/>
          </p:nvSpPr>
          <p:spPr>
            <a:xfrm>
              <a:off x="7831038" y="1006378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10</a:t>
              </a:r>
            </a:p>
          </p:txBody>
        </p:sp>
      </p:grpSp>
      <p:grpSp>
        <p:nvGrpSpPr>
          <p:cNvPr id="140" name="Group 139">
            <a:extLst>
              <a:ext uri="{FF2B5EF4-FFF2-40B4-BE49-F238E27FC236}">
                <a16:creationId xmlns:a16="http://schemas.microsoft.com/office/drawing/2014/main" id="{06BF35E8-FB88-4264-BF0B-8FA4B57A2EA8}"/>
              </a:ext>
            </a:extLst>
          </p:cNvPr>
          <p:cNvGrpSpPr/>
          <p:nvPr/>
        </p:nvGrpSpPr>
        <p:grpSpPr>
          <a:xfrm>
            <a:off x="2980377" y="5392515"/>
            <a:ext cx="4845345" cy="495770"/>
            <a:chOff x="3430045" y="911524"/>
            <a:chExt cx="4845345" cy="495770"/>
          </a:xfrm>
        </p:grpSpPr>
        <p:cxnSp>
          <p:nvCxnSpPr>
            <p:cNvPr id="141" name="Straight Connector 140">
              <a:extLst>
                <a:ext uri="{FF2B5EF4-FFF2-40B4-BE49-F238E27FC236}">
                  <a16:creationId xmlns:a16="http://schemas.microsoft.com/office/drawing/2014/main" id="{5299BCE1-4823-41AF-AA99-57EEA9E18E2F}"/>
                </a:ext>
              </a:extLst>
            </p:cNvPr>
            <p:cNvCxnSpPr/>
            <p:nvPr/>
          </p:nvCxnSpPr>
          <p:spPr>
            <a:xfrm>
              <a:off x="3585600" y="930552"/>
              <a:ext cx="4464000" cy="0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2" name="Straight Connector 141">
              <a:extLst>
                <a:ext uri="{FF2B5EF4-FFF2-40B4-BE49-F238E27FC236}">
                  <a16:creationId xmlns:a16="http://schemas.microsoft.com/office/drawing/2014/main" id="{C4933170-4030-422B-AE48-85E0EEF1511F}"/>
                </a:ext>
              </a:extLst>
            </p:cNvPr>
            <p:cNvCxnSpPr>
              <a:cxnSpLocks/>
            </p:cNvCxnSpPr>
            <p:nvPr/>
          </p:nvCxnSpPr>
          <p:spPr>
            <a:xfrm>
              <a:off x="3585185" y="912578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Straight Connector 142">
              <a:extLst>
                <a:ext uri="{FF2B5EF4-FFF2-40B4-BE49-F238E27FC236}">
                  <a16:creationId xmlns:a16="http://schemas.microsoft.com/office/drawing/2014/main" id="{29EE4766-5CAA-4F26-AA7B-C974DD733AFF}"/>
                </a:ext>
              </a:extLst>
            </p:cNvPr>
            <p:cNvCxnSpPr>
              <a:cxnSpLocks/>
            </p:cNvCxnSpPr>
            <p:nvPr/>
          </p:nvCxnSpPr>
          <p:spPr>
            <a:xfrm>
              <a:off x="4032000" y="914912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4" name="Straight Connector 143">
              <a:extLst>
                <a:ext uri="{FF2B5EF4-FFF2-40B4-BE49-F238E27FC236}">
                  <a16:creationId xmlns:a16="http://schemas.microsoft.com/office/drawing/2014/main" id="{87A5A549-C90F-4458-89C4-4EC1B1101A68}"/>
                </a:ext>
              </a:extLst>
            </p:cNvPr>
            <p:cNvCxnSpPr>
              <a:cxnSpLocks/>
            </p:cNvCxnSpPr>
            <p:nvPr/>
          </p:nvCxnSpPr>
          <p:spPr>
            <a:xfrm>
              <a:off x="4480794" y="913585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Straight Connector 144">
              <a:extLst>
                <a:ext uri="{FF2B5EF4-FFF2-40B4-BE49-F238E27FC236}">
                  <a16:creationId xmlns:a16="http://schemas.microsoft.com/office/drawing/2014/main" id="{0548AEC5-B318-4C75-99BD-3C663E632444}"/>
                </a:ext>
              </a:extLst>
            </p:cNvPr>
            <p:cNvCxnSpPr>
              <a:cxnSpLocks/>
            </p:cNvCxnSpPr>
            <p:nvPr/>
          </p:nvCxnSpPr>
          <p:spPr>
            <a:xfrm>
              <a:off x="4925228" y="913538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6" name="Straight Connector 145">
              <a:extLst>
                <a:ext uri="{FF2B5EF4-FFF2-40B4-BE49-F238E27FC236}">
                  <a16:creationId xmlns:a16="http://schemas.microsoft.com/office/drawing/2014/main" id="{AC1B8A8F-8341-442C-9504-8AF15B7C2483}"/>
                </a:ext>
              </a:extLst>
            </p:cNvPr>
            <p:cNvCxnSpPr>
              <a:cxnSpLocks/>
            </p:cNvCxnSpPr>
            <p:nvPr/>
          </p:nvCxnSpPr>
          <p:spPr>
            <a:xfrm>
              <a:off x="5373568" y="911524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7" name="Straight Connector 146">
              <a:extLst>
                <a:ext uri="{FF2B5EF4-FFF2-40B4-BE49-F238E27FC236}">
                  <a16:creationId xmlns:a16="http://schemas.microsoft.com/office/drawing/2014/main" id="{989A308A-0D40-46B7-BE5F-258CD072C872}"/>
                </a:ext>
              </a:extLst>
            </p:cNvPr>
            <p:cNvCxnSpPr>
              <a:cxnSpLocks/>
            </p:cNvCxnSpPr>
            <p:nvPr/>
          </p:nvCxnSpPr>
          <p:spPr>
            <a:xfrm>
              <a:off x="5819981" y="912578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8" name="Straight Connector 147">
              <a:extLst>
                <a:ext uri="{FF2B5EF4-FFF2-40B4-BE49-F238E27FC236}">
                  <a16:creationId xmlns:a16="http://schemas.microsoft.com/office/drawing/2014/main" id="{2C896C17-75B3-445C-9596-1E59CB6C31B7}"/>
                </a:ext>
              </a:extLst>
            </p:cNvPr>
            <p:cNvCxnSpPr>
              <a:cxnSpLocks/>
            </p:cNvCxnSpPr>
            <p:nvPr/>
          </p:nvCxnSpPr>
          <p:spPr>
            <a:xfrm>
              <a:off x="6266796" y="912531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9" name="Straight Connector 148">
              <a:extLst>
                <a:ext uri="{FF2B5EF4-FFF2-40B4-BE49-F238E27FC236}">
                  <a16:creationId xmlns:a16="http://schemas.microsoft.com/office/drawing/2014/main" id="{8B8079DB-526B-495E-9361-55087D7A879F}"/>
                </a:ext>
              </a:extLst>
            </p:cNvPr>
            <p:cNvCxnSpPr>
              <a:cxnSpLocks/>
            </p:cNvCxnSpPr>
            <p:nvPr/>
          </p:nvCxnSpPr>
          <p:spPr>
            <a:xfrm>
              <a:off x="6712353" y="912898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0" name="Straight Connector 149">
              <a:extLst>
                <a:ext uri="{FF2B5EF4-FFF2-40B4-BE49-F238E27FC236}">
                  <a16:creationId xmlns:a16="http://schemas.microsoft.com/office/drawing/2014/main" id="{B060927D-D328-4499-871F-E53593CE6F10}"/>
                </a:ext>
              </a:extLst>
            </p:cNvPr>
            <p:cNvCxnSpPr>
              <a:cxnSpLocks/>
            </p:cNvCxnSpPr>
            <p:nvPr/>
          </p:nvCxnSpPr>
          <p:spPr>
            <a:xfrm>
              <a:off x="7158766" y="911571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1" name="Straight Connector 150">
              <a:extLst>
                <a:ext uri="{FF2B5EF4-FFF2-40B4-BE49-F238E27FC236}">
                  <a16:creationId xmlns:a16="http://schemas.microsoft.com/office/drawing/2014/main" id="{2C9702C2-9FBA-4358-91F8-8DE1A3011206}"/>
                </a:ext>
              </a:extLst>
            </p:cNvPr>
            <p:cNvCxnSpPr>
              <a:cxnSpLocks/>
            </p:cNvCxnSpPr>
            <p:nvPr/>
          </p:nvCxnSpPr>
          <p:spPr>
            <a:xfrm>
              <a:off x="7605581" y="911524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2" name="Straight Connector 151">
              <a:extLst>
                <a:ext uri="{FF2B5EF4-FFF2-40B4-BE49-F238E27FC236}">
                  <a16:creationId xmlns:a16="http://schemas.microsoft.com/office/drawing/2014/main" id="{A0DCB09F-E50E-43DB-9E51-86B2F76E2C9C}"/>
                </a:ext>
              </a:extLst>
            </p:cNvPr>
            <p:cNvCxnSpPr>
              <a:cxnSpLocks/>
            </p:cNvCxnSpPr>
            <p:nvPr/>
          </p:nvCxnSpPr>
          <p:spPr>
            <a:xfrm>
              <a:off x="8051981" y="911524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3" name="TextBox 152">
              <a:extLst>
                <a:ext uri="{FF2B5EF4-FFF2-40B4-BE49-F238E27FC236}">
                  <a16:creationId xmlns:a16="http://schemas.microsoft.com/office/drawing/2014/main" id="{3BAD3F27-BED9-484F-800E-DD2B18883FCA}"/>
                </a:ext>
              </a:extLst>
            </p:cNvPr>
            <p:cNvSpPr txBox="1"/>
            <p:nvPr/>
          </p:nvSpPr>
          <p:spPr>
            <a:xfrm>
              <a:off x="3430045" y="1004618"/>
              <a:ext cx="314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0</a:t>
              </a:r>
            </a:p>
          </p:txBody>
        </p:sp>
        <p:sp>
          <p:nvSpPr>
            <p:cNvPr id="154" name="TextBox 153">
              <a:extLst>
                <a:ext uri="{FF2B5EF4-FFF2-40B4-BE49-F238E27FC236}">
                  <a16:creationId xmlns:a16="http://schemas.microsoft.com/office/drawing/2014/main" id="{CFE69213-5554-4A7B-882D-9D7E0ED2C64D}"/>
                </a:ext>
              </a:extLst>
            </p:cNvPr>
            <p:cNvSpPr txBox="1"/>
            <p:nvPr/>
          </p:nvSpPr>
          <p:spPr>
            <a:xfrm>
              <a:off x="3876370" y="1006999"/>
              <a:ext cx="314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1</a:t>
              </a:r>
            </a:p>
          </p:txBody>
        </p:sp>
        <p:sp>
          <p:nvSpPr>
            <p:cNvPr id="155" name="TextBox 154">
              <a:extLst>
                <a:ext uri="{FF2B5EF4-FFF2-40B4-BE49-F238E27FC236}">
                  <a16:creationId xmlns:a16="http://schemas.microsoft.com/office/drawing/2014/main" id="{FAC61ACF-A26D-4B15-9F04-6FB0BEF14EA9}"/>
                </a:ext>
              </a:extLst>
            </p:cNvPr>
            <p:cNvSpPr txBox="1"/>
            <p:nvPr/>
          </p:nvSpPr>
          <p:spPr>
            <a:xfrm>
              <a:off x="4322807" y="1003997"/>
              <a:ext cx="314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2</a:t>
              </a:r>
            </a:p>
          </p:txBody>
        </p:sp>
        <p:sp>
          <p:nvSpPr>
            <p:cNvPr id="156" name="TextBox 155">
              <a:extLst>
                <a:ext uri="{FF2B5EF4-FFF2-40B4-BE49-F238E27FC236}">
                  <a16:creationId xmlns:a16="http://schemas.microsoft.com/office/drawing/2014/main" id="{F3AB74F8-4CCD-473E-AF7C-EDCB34E3E523}"/>
                </a:ext>
              </a:extLst>
            </p:cNvPr>
            <p:cNvSpPr txBox="1"/>
            <p:nvPr/>
          </p:nvSpPr>
          <p:spPr>
            <a:xfrm>
              <a:off x="4769132" y="1006378"/>
              <a:ext cx="314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3</a:t>
              </a:r>
            </a:p>
          </p:txBody>
        </p:sp>
        <p:sp>
          <p:nvSpPr>
            <p:cNvPr id="157" name="TextBox 156">
              <a:extLst>
                <a:ext uri="{FF2B5EF4-FFF2-40B4-BE49-F238E27FC236}">
                  <a16:creationId xmlns:a16="http://schemas.microsoft.com/office/drawing/2014/main" id="{1C88A21F-5AA5-486F-81AD-CA93B0D64631}"/>
                </a:ext>
              </a:extLst>
            </p:cNvPr>
            <p:cNvSpPr txBox="1"/>
            <p:nvPr/>
          </p:nvSpPr>
          <p:spPr>
            <a:xfrm>
              <a:off x="5216677" y="1004803"/>
              <a:ext cx="314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4</a:t>
              </a:r>
            </a:p>
          </p:txBody>
        </p:sp>
        <p:sp>
          <p:nvSpPr>
            <p:cNvPr id="158" name="TextBox 157">
              <a:extLst>
                <a:ext uri="{FF2B5EF4-FFF2-40B4-BE49-F238E27FC236}">
                  <a16:creationId xmlns:a16="http://schemas.microsoft.com/office/drawing/2014/main" id="{4354A306-A3F4-489B-A2E8-8381F7E51E96}"/>
                </a:ext>
              </a:extLst>
            </p:cNvPr>
            <p:cNvSpPr txBox="1"/>
            <p:nvPr/>
          </p:nvSpPr>
          <p:spPr>
            <a:xfrm>
              <a:off x="5663002" y="1007184"/>
              <a:ext cx="314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5</a:t>
              </a:r>
            </a:p>
          </p:txBody>
        </p:sp>
        <p:sp>
          <p:nvSpPr>
            <p:cNvPr id="159" name="TextBox 158">
              <a:extLst>
                <a:ext uri="{FF2B5EF4-FFF2-40B4-BE49-F238E27FC236}">
                  <a16:creationId xmlns:a16="http://schemas.microsoft.com/office/drawing/2014/main" id="{16697B3D-D110-4698-8071-18433E9BA0B2}"/>
                </a:ext>
              </a:extLst>
            </p:cNvPr>
            <p:cNvSpPr txBox="1"/>
            <p:nvPr/>
          </p:nvSpPr>
          <p:spPr>
            <a:xfrm>
              <a:off x="6109439" y="1004182"/>
              <a:ext cx="314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6</a:t>
              </a:r>
            </a:p>
          </p:txBody>
        </p:sp>
        <p:sp>
          <p:nvSpPr>
            <p:cNvPr id="160" name="TextBox 159">
              <a:extLst>
                <a:ext uri="{FF2B5EF4-FFF2-40B4-BE49-F238E27FC236}">
                  <a16:creationId xmlns:a16="http://schemas.microsoft.com/office/drawing/2014/main" id="{DBBC4B94-1734-4A39-9639-F4E30F6DBE8A}"/>
                </a:ext>
              </a:extLst>
            </p:cNvPr>
            <p:cNvSpPr txBox="1"/>
            <p:nvPr/>
          </p:nvSpPr>
          <p:spPr>
            <a:xfrm>
              <a:off x="6555764" y="1006563"/>
              <a:ext cx="314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7</a:t>
              </a:r>
            </a:p>
          </p:txBody>
        </p:sp>
        <p:sp>
          <p:nvSpPr>
            <p:cNvPr id="161" name="TextBox 160">
              <a:extLst>
                <a:ext uri="{FF2B5EF4-FFF2-40B4-BE49-F238E27FC236}">
                  <a16:creationId xmlns:a16="http://schemas.microsoft.com/office/drawing/2014/main" id="{2A60DC03-64BC-4394-B773-6D12C439B416}"/>
                </a:ext>
              </a:extLst>
            </p:cNvPr>
            <p:cNvSpPr txBox="1"/>
            <p:nvPr/>
          </p:nvSpPr>
          <p:spPr>
            <a:xfrm>
              <a:off x="7002570" y="1004618"/>
              <a:ext cx="314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8</a:t>
              </a:r>
            </a:p>
          </p:txBody>
        </p:sp>
        <p:sp>
          <p:nvSpPr>
            <p:cNvPr id="162" name="TextBox 161">
              <a:extLst>
                <a:ext uri="{FF2B5EF4-FFF2-40B4-BE49-F238E27FC236}">
                  <a16:creationId xmlns:a16="http://schemas.microsoft.com/office/drawing/2014/main" id="{8B723454-21D0-4E55-89D0-BFF45B124956}"/>
                </a:ext>
              </a:extLst>
            </p:cNvPr>
            <p:cNvSpPr txBox="1"/>
            <p:nvPr/>
          </p:nvSpPr>
          <p:spPr>
            <a:xfrm>
              <a:off x="7446626" y="1003997"/>
              <a:ext cx="314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9</a:t>
              </a:r>
            </a:p>
          </p:txBody>
        </p:sp>
        <p:sp>
          <p:nvSpPr>
            <p:cNvPr id="163" name="TextBox 162">
              <a:extLst>
                <a:ext uri="{FF2B5EF4-FFF2-40B4-BE49-F238E27FC236}">
                  <a16:creationId xmlns:a16="http://schemas.microsoft.com/office/drawing/2014/main" id="{F7763D24-CEDC-4C4E-8B4F-54491723427A}"/>
                </a:ext>
              </a:extLst>
            </p:cNvPr>
            <p:cNvSpPr txBox="1"/>
            <p:nvPr/>
          </p:nvSpPr>
          <p:spPr>
            <a:xfrm>
              <a:off x="7831038" y="1006378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10</a:t>
              </a: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F4696B18-6F0E-4E2E-ACEA-8010D5DDBAF7}"/>
              </a:ext>
            </a:extLst>
          </p:cNvPr>
          <p:cNvGrpSpPr/>
          <p:nvPr/>
        </p:nvGrpSpPr>
        <p:grpSpPr>
          <a:xfrm>
            <a:off x="255525" y="372323"/>
            <a:ext cx="2437274" cy="1134018"/>
            <a:chOff x="255525" y="372323"/>
            <a:chExt cx="2437274" cy="1134018"/>
          </a:xfrm>
        </p:grpSpPr>
        <p:sp>
          <p:nvSpPr>
            <p:cNvPr id="64" name="Rectangle: Rounded Corners 63">
              <a:extLst>
                <a:ext uri="{FF2B5EF4-FFF2-40B4-BE49-F238E27FC236}">
                  <a16:creationId xmlns:a16="http://schemas.microsoft.com/office/drawing/2014/main" id="{BC51ACB1-E894-4053-8383-0B79EC47B226}"/>
                </a:ext>
              </a:extLst>
            </p:cNvPr>
            <p:cNvSpPr/>
            <p:nvPr/>
          </p:nvSpPr>
          <p:spPr>
            <a:xfrm>
              <a:off x="255525" y="372323"/>
              <a:ext cx="2437274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13C4FC80-6F75-48E2-9D75-B52F527B32F4}"/>
                </a:ext>
              </a:extLst>
            </p:cNvPr>
            <p:cNvSpPr txBox="1"/>
            <p:nvPr/>
          </p:nvSpPr>
          <p:spPr>
            <a:xfrm>
              <a:off x="393645" y="565962"/>
              <a:ext cx="1527982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4 + 3 = 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ADDB53DC-EF68-4269-90F3-6DACC247B9CA}"/>
              </a:ext>
            </a:extLst>
          </p:cNvPr>
          <p:cNvGrpSpPr/>
          <p:nvPr/>
        </p:nvGrpSpPr>
        <p:grpSpPr>
          <a:xfrm>
            <a:off x="255526" y="2607393"/>
            <a:ext cx="2437274" cy="1134018"/>
            <a:chOff x="255526" y="2607393"/>
            <a:chExt cx="2437274" cy="1134018"/>
          </a:xfrm>
        </p:grpSpPr>
        <p:sp>
          <p:nvSpPr>
            <p:cNvPr id="83" name="Rectangle: Rounded Corners 82">
              <a:extLst>
                <a:ext uri="{FF2B5EF4-FFF2-40B4-BE49-F238E27FC236}">
                  <a16:creationId xmlns:a16="http://schemas.microsoft.com/office/drawing/2014/main" id="{1C97BD4F-D0D9-4854-A70D-4E3405C83D08}"/>
                </a:ext>
              </a:extLst>
            </p:cNvPr>
            <p:cNvSpPr/>
            <p:nvPr/>
          </p:nvSpPr>
          <p:spPr>
            <a:xfrm>
              <a:off x="255526" y="2607393"/>
              <a:ext cx="2437274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CA2C1CDA-3881-4983-B672-5980F9C21228}"/>
                </a:ext>
              </a:extLst>
            </p:cNvPr>
            <p:cNvSpPr txBox="1"/>
            <p:nvPr/>
          </p:nvSpPr>
          <p:spPr>
            <a:xfrm>
              <a:off x="367141" y="2801032"/>
              <a:ext cx="1527982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5 + 2 = 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B66C5ECE-1145-40D6-B4D0-A98F03E5ECFB}"/>
              </a:ext>
            </a:extLst>
          </p:cNvPr>
          <p:cNvGrpSpPr/>
          <p:nvPr/>
        </p:nvGrpSpPr>
        <p:grpSpPr>
          <a:xfrm>
            <a:off x="255525" y="4828688"/>
            <a:ext cx="2437274" cy="1134018"/>
            <a:chOff x="255525" y="4828688"/>
            <a:chExt cx="2437274" cy="1134018"/>
          </a:xfrm>
        </p:grpSpPr>
        <p:sp>
          <p:nvSpPr>
            <p:cNvPr id="85" name="Rectangle: Rounded Corners 84">
              <a:extLst>
                <a:ext uri="{FF2B5EF4-FFF2-40B4-BE49-F238E27FC236}">
                  <a16:creationId xmlns:a16="http://schemas.microsoft.com/office/drawing/2014/main" id="{63291BDE-D583-498D-956A-FCA63B748C0F}"/>
                </a:ext>
              </a:extLst>
            </p:cNvPr>
            <p:cNvSpPr/>
            <p:nvPr/>
          </p:nvSpPr>
          <p:spPr>
            <a:xfrm>
              <a:off x="255525" y="4828688"/>
              <a:ext cx="2437274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77BEC8E1-3603-4825-A159-21D992636F5C}"/>
                </a:ext>
              </a:extLst>
            </p:cNvPr>
            <p:cNvSpPr txBox="1"/>
            <p:nvPr/>
          </p:nvSpPr>
          <p:spPr>
            <a:xfrm>
              <a:off x="380393" y="5022327"/>
              <a:ext cx="1527982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2 + 7 = </a:t>
              </a:r>
            </a:p>
          </p:txBody>
        </p:sp>
      </p:grpSp>
      <p:sp>
        <p:nvSpPr>
          <p:cNvPr id="164" name="Rectangle 163">
            <a:extLst>
              <a:ext uri="{FF2B5EF4-FFF2-40B4-BE49-F238E27FC236}">
                <a16:creationId xmlns:a16="http://schemas.microsoft.com/office/drawing/2014/main" id="{43C4210E-312F-4142-9538-40356A02B26B}"/>
              </a:ext>
            </a:extLst>
          </p:cNvPr>
          <p:cNvSpPr/>
          <p:nvPr/>
        </p:nvSpPr>
        <p:spPr>
          <a:xfrm>
            <a:off x="1850645" y="575897"/>
            <a:ext cx="624592" cy="708276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5" name="Rectangle 164">
            <a:extLst>
              <a:ext uri="{FF2B5EF4-FFF2-40B4-BE49-F238E27FC236}">
                <a16:creationId xmlns:a16="http://schemas.microsoft.com/office/drawing/2014/main" id="{58FA8CDE-78BF-41CE-B43B-2BF96E095EA0}"/>
              </a:ext>
            </a:extLst>
          </p:cNvPr>
          <p:cNvSpPr/>
          <p:nvPr/>
        </p:nvSpPr>
        <p:spPr>
          <a:xfrm>
            <a:off x="1843148" y="2814529"/>
            <a:ext cx="624592" cy="708276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66" name="Rectangle 165">
            <a:extLst>
              <a:ext uri="{FF2B5EF4-FFF2-40B4-BE49-F238E27FC236}">
                <a16:creationId xmlns:a16="http://schemas.microsoft.com/office/drawing/2014/main" id="{A6093910-50D4-40FA-9CE5-130F6BCE7632}"/>
              </a:ext>
            </a:extLst>
          </p:cNvPr>
          <p:cNvSpPr/>
          <p:nvPr/>
        </p:nvSpPr>
        <p:spPr>
          <a:xfrm>
            <a:off x="1836168" y="5038377"/>
            <a:ext cx="624592" cy="708276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4" name="TextBox 183">
            <a:extLst>
              <a:ext uri="{FF2B5EF4-FFF2-40B4-BE49-F238E27FC236}">
                <a16:creationId xmlns:a16="http://schemas.microsoft.com/office/drawing/2014/main" id="{35C9FEAE-AE02-46F8-9627-53A8CA7AE773}"/>
              </a:ext>
            </a:extLst>
          </p:cNvPr>
          <p:cNvSpPr txBox="1"/>
          <p:nvPr/>
        </p:nvSpPr>
        <p:spPr>
          <a:xfrm>
            <a:off x="1931532" y="589258"/>
            <a:ext cx="4924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7</a:t>
            </a:r>
          </a:p>
        </p:txBody>
      </p:sp>
      <p:sp>
        <p:nvSpPr>
          <p:cNvPr id="185" name="Oval 184">
            <a:extLst>
              <a:ext uri="{FF2B5EF4-FFF2-40B4-BE49-F238E27FC236}">
                <a16:creationId xmlns:a16="http://schemas.microsoft.com/office/drawing/2014/main" id="{7BF8BF72-19CD-4ACD-94C5-DFA254490A97}"/>
              </a:ext>
            </a:extLst>
          </p:cNvPr>
          <p:cNvSpPr/>
          <p:nvPr/>
        </p:nvSpPr>
        <p:spPr>
          <a:xfrm>
            <a:off x="4861228" y="786691"/>
            <a:ext cx="141038" cy="13690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6" name="TextBox 185">
            <a:extLst>
              <a:ext uri="{FF2B5EF4-FFF2-40B4-BE49-F238E27FC236}">
                <a16:creationId xmlns:a16="http://schemas.microsoft.com/office/drawing/2014/main" id="{10672D42-A4B8-4035-952B-8D10A50044A5}"/>
              </a:ext>
            </a:extLst>
          </p:cNvPr>
          <p:cNvSpPr txBox="1"/>
          <p:nvPr/>
        </p:nvSpPr>
        <p:spPr>
          <a:xfrm>
            <a:off x="1931435" y="2834490"/>
            <a:ext cx="4924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7</a:t>
            </a:r>
          </a:p>
        </p:txBody>
      </p:sp>
      <p:sp>
        <p:nvSpPr>
          <p:cNvPr id="187" name="Oval 186">
            <a:extLst>
              <a:ext uri="{FF2B5EF4-FFF2-40B4-BE49-F238E27FC236}">
                <a16:creationId xmlns:a16="http://schemas.microsoft.com/office/drawing/2014/main" id="{3A49EE0C-A696-41A4-A121-20E92D96AFFC}"/>
              </a:ext>
            </a:extLst>
          </p:cNvPr>
          <p:cNvSpPr/>
          <p:nvPr/>
        </p:nvSpPr>
        <p:spPr>
          <a:xfrm>
            <a:off x="5299925" y="3019896"/>
            <a:ext cx="141038" cy="13690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8" name="TextBox 187">
            <a:extLst>
              <a:ext uri="{FF2B5EF4-FFF2-40B4-BE49-F238E27FC236}">
                <a16:creationId xmlns:a16="http://schemas.microsoft.com/office/drawing/2014/main" id="{30611EA9-37C2-479C-953C-FCAEC1D89B8C}"/>
              </a:ext>
            </a:extLst>
          </p:cNvPr>
          <p:cNvSpPr txBox="1"/>
          <p:nvPr/>
        </p:nvSpPr>
        <p:spPr>
          <a:xfrm>
            <a:off x="1913834" y="5068909"/>
            <a:ext cx="4924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9</a:t>
            </a:r>
          </a:p>
        </p:txBody>
      </p:sp>
      <p:sp>
        <p:nvSpPr>
          <p:cNvPr id="189" name="Oval 188">
            <a:extLst>
              <a:ext uri="{FF2B5EF4-FFF2-40B4-BE49-F238E27FC236}">
                <a16:creationId xmlns:a16="http://schemas.microsoft.com/office/drawing/2014/main" id="{5FCBC43B-6FF1-484E-97C6-E1519AA6D5BA}"/>
              </a:ext>
            </a:extLst>
          </p:cNvPr>
          <p:cNvSpPr/>
          <p:nvPr/>
        </p:nvSpPr>
        <p:spPr>
          <a:xfrm>
            <a:off x="3962713" y="5248994"/>
            <a:ext cx="141038" cy="13690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0" name="Oval 189">
            <a:extLst>
              <a:ext uri="{FF2B5EF4-FFF2-40B4-BE49-F238E27FC236}">
                <a16:creationId xmlns:a16="http://schemas.microsoft.com/office/drawing/2014/main" id="{47DA9795-85DC-4102-B8A3-7CC79E17F2C7}"/>
              </a:ext>
            </a:extLst>
          </p:cNvPr>
          <p:cNvSpPr/>
          <p:nvPr/>
        </p:nvSpPr>
        <p:spPr>
          <a:xfrm>
            <a:off x="6197234" y="5249190"/>
            <a:ext cx="141038" cy="13690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52439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37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52 1.48148E-6 L 0.00924 -0.0375 C 0.0112 -0.04607 0.01432 -0.05046 0.01745 -0.05046 C 0.02122 -0.05046 0.02409 -0.04607 0.02617 -0.0375 L 0.0362 1.48148E-6 " pathEditMode="relative" rAng="0" ptsTypes="AAAAA">
                                      <p:cBhvr>
                                        <p:cTn id="133" dur="10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36" y="-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37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62 1.48148E-6 L 0.04583 -0.03796 C 0.04791 -0.0463 0.05091 -0.0507 0.05416 -0.0507 C 0.05781 -0.0507 0.0608 -0.0463 0.06276 -0.03796 L 0.07278 1.48148E-6 " pathEditMode="relative" rAng="0" ptsTypes="AAAAA">
                                      <p:cBhvr>
                                        <p:cTn id="143" dur="10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23" y="-25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37" presetClass="path" presetSubtype="0" accel="50000" decel="5000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278 1.48148E-6 L 0.08268 -0.03796 C 0.08463 -0.04653 0.08776 -0.05093 0.09101 -0.05093 C 0.09479 -0.05093 0.09765 -0.04653 0.09974 -0.03796 L 0.10976 1.48148E-6 " pathEditMode="relative" rAng="0" ptsTypes="AAAAA">
                                      <p:cBhvr>
                                        <p:cTn id="153" dur="10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49" y="-25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0" fill="hold">
                      <p:stCondLst>
                        <p:cond delay="indefinite"/>
                      </p:stCondLst>
                      <p:childTnLst>
                        <p:par>
                          <p:cTn id="171" fill="hold">
                            <p:stCondLst>
                              <p:cond delay="0"/>
                            </p:stCondLst>
                            <p:childTnLst>
                              <p:par>
                                <p:cTn id="17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5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1" fill="hold">
                      <p:stCondLst>
                        <p:cond delay="indefinite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5" dur="5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6" fill="hold">
                      <p:stCondLst>
                        <p:cond delay="indefinite"/>
                      </p:stCondLst>
                      <p:childTnLst>
                        <p:par>
                          <p:cTn id="197" fill="hold">
                            <p:stCondLst>
                              <p:cond delay="0"/>
                            </p:stCondLst>
                            <p:childTnLst>
                              <p:par>
                                <p:cTn id="19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1" presetID="37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52 -1.48148E-6 L 0.00925 -0.0375 C 0.0112 -0.04606 0.01433 -0.05046 0.01745 -0.05046 C 0.02123 -0.05046 0.02409 -0.04606 0.02618 -0.0375 L 0.0362 -1.48148E-6 " pathEditMode="relative" rAng="0" ptsTypes="AAAAA">
                                      <p:cBhvr>
                                        <p:cTn id="202" dur="100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36" y="-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1" presetID="37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62 -1.48148E-6 L 0.04584 -0.03796 C 0.04792 -0.04629 0.05092 -0.05069 0.05417 -0.05069 C 0.05782 -0.05069 0.06081 -0.04629 0.06277 -0.03796 L 0.07279 -1.48148E-6 " pathEditMode="relative" rAng="0" ptsTypes="AAAAA">
                                      <p:cBhvr>
                                        <p:cTn id="212" dur="100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23" y="-25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1" fill="hold">
                      <p:stCondLst>
                        <p:cond delay="indefinite"/>
                      </p:stCondLst>
                      <p:childTnLst>
                        <p:par>
                          <p:cTn id="222" fill="hold">
                            <p:stCondLst>
                              <p:cond delay="0"/>
                            </p:stCondLst>
                            <p:childTnLst>
                              <p:par>
                                <p:cTn id="2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6" fill="hold">
                      <p:stCondLst>
                        <p:cond delay="indefinite"/>
                      </p:stCondLst>
                      <p:childTnLst>
                        <p:par>
                          <p:cTn id="227" fill="hold">
                            <p:stCondLst>
                              <p:cond delay="0"/>
                            </p:stCondLst>
                            <p:childTnLst>
                              <p:par>
                                <p:cTn id="22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4" fill="hold">
                      <p:stCondLst>
                        <p:cond delay="indefinite"/>
                      </p:stCondLst>
                      <p:childTnLst>
                        <p:par>
                          <p:cTn id="235" fill="hold">
                            <p:stCondLst>
                              <p:cond delay="0"/>
                            </p:stCondLst>
                            <p:childTnLst>
                              <p:par>
                                <p:cTn id="23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2" fill="hold">
                      <p:stCondLst>
                        <p:cond delay="indefinite"/>
                      </p:stCondLst>
                      <p:childTnLst>
                        <p:par>
                          <p:cTn id="243" fill="hold">
                            <p:stCondLst>
                              <p:cond delay="0"/>
                            </p:stCondLst>
                            <p:childTnLst>
                              <p:par>
                                <p:cTn id="24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0" fill="hold">
                      <p:stCondLst>
                        <p:cond delay="indefinite"/>
                      </p:stCondLst>
                      <p:childTnLst>
                        <p:par>
                          <p:cTn id="251" fill="hold">
                            <p:stCondLst>
                              <p:cond delay="0"/>
                            </p:stCondLst>
                            <p:childTnLst>
                              <p:par>
                                <p:cTn id="25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8" fill="hold">
                      <p:stCondLst>
                        <p:cond delay="indefinite"/>
                      </p:stCondLst>
                      <p:childTnLst>
                        <p:par>
                          <p:cTn id="259" fill="hold">
                            <p:stCondLst>
                              <p:cond delay="0"/>
                            </p:stCondLst>
                            <p:childTnLst>
                              <p:par>
                                <p:cTn id="2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3" fill="hold">
                      <p:stCondLst>
                        <p:cond delay="indefinite"/>
                      </p:stCondLst>
                      <p:childTnLst>
                        <p:par>
                          <p:cTn id="264" fill="hold">
                            <p:stCondLst>
                              <p:cond delay="0"/>
                            </p:stCondLst>
                            <p:childTnLst>
                              <p:par>
                                <p:cTn id="26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1" fill="hold">
                      <p:stCondLst>
                        <p:cond delay="indefinite"/>
                      </p:stCondLst>
                      <p:childTnLst>
                        <p:par>
                          <p:cTn id="272" fill="hold">
                            <p:stCondLst>
                              <p:cond delay="0"/>
                            </p:stCondLst>
                            <p:childTnLst>
                              <p:par>
                                <p:cTn id="2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5"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6" fill="hold">
                      <p:stCondLst>
                        <p:cond delay="indefinite"/>
                      </p:stCondLst>
                      <p:childTnLst>
                        <p:par>
                          <p:cTn id="277" fill="hold">
                            <p:stCondLst>
                              <p:cond delay="0"/>
                            </p:stCondLst>
                            <p:childTnLst>
                              <p:par>
                                <p:cTn id="27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9" fill="hold">
                      <p:stCondLst>
                        <p:cond delay="indefinite"/>
                      </p:stCondLst>
                      <p:childTnLst>
                        <p:par>
                          <p:cTn id="300" fill="hold">
                            <p:stCondLst>
                              <p:cond delay="0"/>
                            </p:stCondLst>
                            <p:childTnLst>
                              <p:par>
                                <p:cTn id="30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3" dur="5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4" fill="hold">
                      <p:stCondLst>
                        <p:cond delay="indefinite"/>
                      </p:stCondLst>
                      <p:childTnLst>
                        <p:par>
                          <p:cTn id="305" fill="hold">
                            <p:stCondLst>
                              <p:cond delay="0"/>
                            </p:stCondLst>
                            <p:childTnLst>
                              <p:par>
                                <p:cTn id="3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9" presetID="37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52 -1.48148E-6 L 0.00924 -0.0375 C 0.0112 -0.04606 0.01432 -0.05046 0.01745 -0.05046 C 0.02122 -0.05046 0.02409 -0.04606 0.02617 -0.0375 L 0.0362 -1.48148E-6 " pathEditMode="relative" rAng="0" ptsTypes="AAAAA">
                                      <p:cBhvr>
                                        <p:cTn id="310" dur="1000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36" y="-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1" fill="hold">
                      <p:stCondLst>
                        <p:cond delay="indefinite"/>
                      </p:stCondLst>
                      <p:childTnLst>
                        <p:par>
                          <p:cTn id="312" fill="hold">
                            <p:stCondLst>
                              <p:cond delay="0"/>
                            </p:stCondLst>
                            <p:childTnLst>
                              <p:par>
                                <p:cTn id="31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9" presetID="37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62 -1.48148E-6 L 0.04583 -0.03796 C 0.04792 -0.04629 0.05091 -0.05069 0.05417 -0.05069 C 0.05781 -0.05069 0.06081 -0.04629 0.06276 -0.03796 L 0.07279 -1.48148E-6 " pathEditMode="relative" rAng="0" ptsTypes="AAAAA">
                                      <p:cBhvr>
                                        <p:cTn id="320" dur="1000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23" y="-25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1" fill="hold">
                      <p:stCondLst>
                        <p:cond delay="indefinite"/>
                      </p:stCondLst>
                      <p:childTnLst>
                        <p:par>
                          <p:cTn id="322" fill="hold">
                            <p:stCondLst>
                              <p:cond delay="0"/>
                            </p:stCondLst>
                            <p:childTnLst>
                              <p:par>
                                <p:cTn id="32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9" presetID="37" presetClass="path" presetSubtype="0" accel="50000" decel="5000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279 -1.48148E-6 L 0.08268 -0.03796 C 0.08463 -0.04653 0.08776 -0.05092 0.09101 -0.05092 C 0.09479 -0.05092 0.09766 -0.04653 0.09974 -0.03796 L 0.10976 -1.48148E-6 " pathEditMode="relative" rAng="0" ptsTypes="AAAAA">
                                      <p:cBhvr>
                                        <p:cTn id="330" dur="1000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49" y="-25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1" fill="hold">
                      <p:stCondLst>
                        <p:cond delay="indefinite"/>
                      </p:stCondLst>
                      <p:childTnLst>
                        <p:par>
                          <p:cTn id="332" fill="hold">
                            <p:stCondLst>
                              <p:cond delay="0"/>
                            </p:stCondLst>
                            <p:childTnLst>
                              <p:par>
                                <p:cTn id="33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9" presetID="37" presetClass="path" presetSubtype="0" accel="50000" decel="5000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0976 -1.48148E-6 L 0.1194 -0.03796 C 0.12135 -0.04653 0.12448 -0.05069 0.12773 -0.05069 C 0.13151 -0.05069 0.13437 -0.04653 0.13633 -0.03796 L 0.14635 -1.48148E-6 " pathEditMode="relative" rAng="0" ptsTypes="AAAAA">
                                      <p:cBhvr>
                                        <p:cTn id="340" dur="1000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23" y="-25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1" fill="hold">
                      <p:stCondLst>
                        <p:cond delay="indefinite"/>
                      </p:stCondLst>
                      <p:childTnLst>
                        <p:par>
                          <p:cTn id="342" fill="hold">
                            <p:stCondLst>
                              <p:cond delay="0"/>
                            </p:stCondLst>
                            <p:childTnLst>
                              <p:par>
                                <p:cTn id="34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9" presetID="37" presetClass="path" presetSubtype="0" accel="50000" decel="5000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4635 -1.48148E-6 L 0.15586 -0.03773 C 0.15794 -0.04629 0.16081 -0.05069 0.16432 -0.05069 C 0.16797 -0.05069 0.17083 -0.04629 0.17292 -0.03773 L 0.18294 -1.48148E-6 " pathEditMode="relative" rAng="0" ptsTypes="AAAAA">
                                      <p:cBhvr>
                                        <p:cTn id="350" dur="1000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23" y="-25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1" fill="hold">
                      <p:stCondLst>
                        <p:cond delay="indefinite"/>
                      </p:stCondLst>
                      <p:childTnLst>
                        <p:par>
                          <p:cTn id="352" fill="hold">
                            <p:stCondLst>
                              <p:cond delay="0"/>
                            </p:stCondLst>
                            <p:childTnLst>
                              <p:par>
                                <p:cTn id="3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6" presetID="37" presetClass="path" presetSubtype="0" accel="50000" decel="5000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8294 -1.48148E-6 L 0.19245 -0.03819 C 0.19453 -0.04653 0.19766 -0.05069 0.20078 -0.05069 C 0.2043 -0.05069 0.20729 -0.04653 0.20924 -0.03819 L 0.21953 -1.48148E-6 " pathEditMode="relative" rAng="0" ptsTypes="AAAAA">
                                      <p:cBhvr>
                                        <p:cTn id="357" dur="1000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23" y="-25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8" fill="hold">
                      <p:stCondLst>
                        <p:cond delay="indefinite"/>
                      </p:stCondLst>
                      <p:childTnLst>
                        <p:par>
                          <p:cTn id="359" fill="hold">
                            <p:stCondLst>
                              <p:cond delay="0"/>
                            </p:stCondLst>
                            <p:childTnLst>
                              <p:par>
                                <p:cTn id="36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6" presetID="37" presetClass="path" presetSubtype="0" accel="50000" decel="50000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1953 -1.48148E-6 L 0.22891 -0.03819 C 0.23112 -0.04653 0.23398 -0.05069 0.23724 -0.05069 C 0.24088 -0.05069 0.24388 -0.04653 0.24609 -0.03819 L 0.25625 -1.48148E-6 " pathEditMode="relative" rAng="0" ptsTypes="AAAAA">
                                      <p:cBhvr>
                                        <p:cTn id="367" dur="1000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36" y="-25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8" fill="hold">
                      <p:stCondLst>
                        <p:cond delay="indefinite"/>
                      </p:stCondLst>
                      <p:childTnLst>
                        <p:par>
                          <p:cTn id="369" fill="hold">
                            <p:stCondLst>
                              <p:cond delay="0"/>
                            </p:stCondLst>
                            <p:childTnLst>
                              <p:par>
                                <p:cTn id="370" presetID="10" presetClass="exit" presetSubtype="0" fill="hold" grpId="8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1" dur="5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4" fill="hold">
                      <p:stCondLst>
                        <p:cond delay="indefinite"/>
                      </p:stCondLst>
                      <p:childTnLst>
                        <p:par>
                          <p:cTn id="395" fill="hold">
                            <p:stCondLst>
                              <p:cond delay="0"/>
                            </p:stCondLst>
                            <p:childTnLst>
                              <p:par>
                                <p:cTn id="39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8" dur="5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9" fill="hold">
                      <p:stCondLst>
                        <p:cond delay="indefinite"/>
                      </p:stCondLst>
                      <p:childTnLst>
                        <p:par>
                          <p:cTn id="400" fill="hold">
                            <p:stCondLst>
                              <p:cond delay="0"/>
                            </p:stCondLst>
                            <p:childTnLst>
                              <p:par>
                                <p:cTn id="4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4" presetID="37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52 -2.96296E-6 L 0.00925 -0.0375 C 0.0112 -0.04606 0.01433 -0.05046 0.01745 -0.05046 C 0.02123 -0.05046 0.02409 -0.04606 0.02617 -0.0375 L 0.0362 -2.96296E-6 " pathEditMode="relative" rAng="0" ptsTypes="AAAAA">
                                      <p:cBhvr>
                                        <p:cTn id="405" dur="1000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36" y="-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6" fill="hold">
                      <p:stCondLst>
                        <p:cond delay="indefinite"/>
                      </p:stCondLst>
                      <p:childTnLst>
                        <p:par>
                          <p:cTn id="407" fill="hold">
                            <p:stCondLst>
                              <p:cond delay="0"/>
                            </p:stCondLst>
                            <p:childTnLst>
                              <p:par>
                                <p:cTn id="40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4" presetID="37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62 -2.96296E-6 L 0.04584 -0.03796 C 0.04792 -0.04629 0.05091 -0.05069 0.05417 -0.05069 C 0.05782 -0.05069 0.06081 -0.04629 0.06276 -0.03796 L 0.07279 -2.96296E-6 " pathEditMode="relative" rAng="0" ptsTypes="AAAAA">
                                      <p:cBhvr>
                                        <p:cTn id="415" dur="1000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23" y="-25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" grpId="0"/>
      <p:bldP spid="185" grpId="0" animBg="1"/>
      <p:bldP spid="185" grpId="1" animBg="1"/>
      <p:bldP spid="185" grpId="2" animBg="1"/>
      <p:bldP spid="185" grpId="3" animBg="1"/>
      <p:bldP spid="186" grpId="0"/>
      <p:bldP spid="187" grpId="0" animBg="1"/>
      <p:bldP spid="187" grpId="1" animBg="1"/>
      <p:bldP spid="187" grpId="2" animBg="1"/>
      <p:bldP spid="188" grpId="0"/>
      <p:bldP spid="189" grpId="0" animBg="1"/>
      <p:bldP spid="189" grpId="1" animBg="1"/>
      <p:bldP spid="189" grpId="2" animBg="1"/>
      <p:bldP spid="189" grpId="3" animBg="1"/>
      <p:bldP spid="189" grpId="4" animBg="1"/>
      <p:bldP spid="189" grpId="5" animBg="1"/>
      <p:bldP spid="189" grpId="6" animBg="1"/>
      <p:bldP spid="189" grpId="7" animBg="1"/>
      <p:bldP spid="189" grpId="8" animBg="1"/>
      <p:bldP spid="190" grpId="0" animBg="1"/>
      <p:bldP spid="190" grpId="1" animBg="1"/>
      <p:bldP spid="190" grpId="2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735DAB-4FBB-44EC-A807-A33B50F00F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b="1" dirty="0"/>
              <a:t>4 Recall number bonds to 10 and relate addition and subtraction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419B57-7260-48EA-9B24-6D72FCBB89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377596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781EDB5E-FFDF-4816-AFBF-1CFB6CFC8E85}"/>
              </a:ext>
            </a:extLst>
          </p:cNvPr>
          <p:cNvGrpSpPr/>
          <p:nvPr/>
        </p:nvGrpSpPr>
        <p:grpSpPr>
          <a:xfrm>
            <a:off x="465230" y="488443"/>
            <a:ext cx="4456464" cy="443045"/>
            <a:chOff x="465230" y="488443"/>
            <a:chExt cx="4456464" cy="443045"/>
          </a:xfrm>
        </p:grpSpPr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5DBD28D2-9DF6-4B3F-9ED2-974646557380}"/>
                </a:ext>
              </a:extLst>
            </p:cNvPr>
            <p:cNvSpPr/>
            <p:nvPr/>
          </p:nvSpPr>
          <p:spPr>
            <a:xfrm>
              <a:off x="465230" y="488444"/>
              <a:ext cx="441402" cy="442105"/>
            </a:xfrm>
            <a:prstGeom prst="rect">
              <a:avLst/>
            </a:prstGeom>
            <a:solidFill>
              <a:srgbClr val="FFFF0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87" name="Rectangle 86">
              <a:extLst>
                <a:ext uri="{FF2B5EF4-FFF2-40B4-BE49-F238E27FC236}">
                  <a16:creationId xmlns:a16="http://schemas.microsoft.com/office/drawing/2014/main" id="{EE8426B2-3E26-4940-9B9D-C5BF3ED62A05}"/>
                </a:ext>
              </a:extLst>
            </p:cNvPr>
            <p:cNvSpPr/>
            <p:nvPr/>
          </p:nvSpPr>
          <p:spPr>
            <a:xfrm>
              <a:off x="910797" y="488443"/>
              <a:ext cx="441402" cy="442105"/>
            </a:xfrm>
            <a:prstGeom prst="rect">
              <a:avLst/>
            </a:prstGeom>
            <a:solidFill>
              <a:srgbClr val="FFFF0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8" name="Rectangle 87">
              <a:extLst>
                <a:ext uri="{FF2B5EF4-FFF2-40B4-BE49-F238E27FC236}">
                  <a16:creationId xmlns:a16="http://schemas.microsoft.com/office/drawing/2014/main" id="{0A6D2D41-AE0C-46FA-9A21-900F789302B4}"/>
                </a:ext>
              </a:extLst>
            </p:cNvPr>
            <p:cNvSpPr/>
            <p:nvPr/>
          </p:nvSpPr>
          <p:spPr>
            <a:xfrm>
              <a:off x="1357330" y="488968"/>
              <a:ext cx="441402" cy="442105"/>
            </a:xfrm>
            <a:prstGeom prst="rect">
              <a:avLst/>
            </a:prstGeom>
            <a:solidFill>
              <a:srgbClr val="FFFF0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9" name="Rectangle 88">
              <a:extLst>
                <a:ext uri="{FF2B5EF4-FFF2-40B4-BE49-F238E27FC236}">
                  <a16:creationId xmlns:a16="http://schemas.microsoft.com/office/drawing/2014/main" id="{216AB441-0C01-4C3A-AC6F-94EEA851303F}"/>
                </a:ext>
              </a:extLst>
            </p:cNvPr>
            <p:cNvSpPr/>
            <p:nvPr/>
          </p:nvSpPr>
          <p:spPr>
            <a:xfrm>
              <a:off x="1802897" y="488967"/>
              <a:ext cx="441402" cy="442105"/>
            </a:xfrm>
            <a:prstGeom prst="rect">
              <a:avLst/>
            </a:prstGeom>
            <a:solidFill>
              <a:srgbClr val="FFFF0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0" name="Rectangle 89">
              <a:extLst>
                <a:ext uri="{FF2B5EF4-FFF2-40B4-BE49-F238E27FC236}">
                  <a16:creationId xmlns:a16="http://schemas.microsoft.com/office/drawing/2014/main" id="{7B62DC5B-77C7-4E5B-8574-F904B0F4A5B6}"/>
                </a:ext>
              </a:extLst>
            </p:cNvPr>
            <p:cNvSpPr/>
            <p:nvPr/>
          </p:nvSpPr>
          <p:spPr>
            <a:xfrm>
              <a:off x="2249831" y="488859"/>
              <a:ext cx="441402" cy="442105"/>
            </a:xfrm>
            <a:prstGeom prst="rect">
              <a:avLst/>
            </a:prstGeom>
            <a:solidFill>
              <a:srgbClr val="FFFF0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1" name="Rectangle 90">
              <a:extLst>
                <a:ext uri="{FF2B5EF4-FFF2-40B4-BE49-F238E27FC236}">
                  <a16:creationId xmlns:a16="http://schemas.microsoft.com/office/drawing/2014/main" id="{46B4F94D-78AA-4483-8BA3-F946C694F16C}"/>
                </a:ext>
              </a:extLst>
            </p:cNvPr>
            <p:cNvSpPr/>
            <p:nvPr/>
          </p:nvSpPr>
          <p:spPr>
            <a:xfrm>
              <a:off x="2695398" y="488858"/>
              <a:ext cx="441402" cy="442105"/>
            </a:xfrm>
            <a:prstGeom prst="rect">
              <a:avLst/>
            </a:prstGeom>
            <a:solidFill>
              <a:srgbClr val="FFFF0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2" name="Rectangle 91">
              <a:extLst>
                <a:ext uri="{FF2B5EF4-FFF2-40B4-BE49-F238E27FC236}">
                  <a16:creationId xmlns:a16="http://schemas.microsoft.com/office/drawing/2014/main" id="{6D17F639-91FA-4153-9E48-369755D43A13}"/>
                </a:ext>
              </a:extLst>
            </p:cNvPr>
            <p:cNvSpPr/>
            <p:nvPr/>
          </p:nvSpPr>
          <p:spPr>
            <a:xfrm>
              <a:off x="3141931" y="489383"/>
              <a:ext cx="441402" cy="442105"/>
            </a:xfrm>
            <a:prstGeom prst="rect">
              <a:avLst/>
            </a:prstGeom>
            <a:solidFill>
              <a:srgbClr val="FFFF0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3" name="Rectangle 92">
              <a:extLst>
                <a:ext uri="{FF2B5EF4-FFF2-40B4-BE49-F238E27FC236}">
                  <a16:creationId xmlns:a16="http://schemas.microsoft.com/office/drawing/2014/main" id="{DC12DFEA-A526-48E8-B32B-EE6093EB5EC0}"/>
                </a:ext>
              </a:extLst>
            </p:cNvPr>
            <p:cNvSpPr/>
            <p:nvPr/>
          </p:nvSpPr>
          <p:spPr>
            <a:xfrm>
              <a:off x="3587498" y="489382"/>
              <a:ext cx="441402" cy="442105"/>
            </a:xfrm>
            <a:prstGeom prst="rect">
              <a:avLst/>
            </a:prstGeom>
            <a:solidFill>
              <a:srgbClr val="FFFF0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4" name="Rectangle 93">
              <a:extLst>
                <a:ext uri="{FF2B5EF4-FFF2-40B4-BE49-F238E27FC236}">
                  <a16:creationId xmlns:a16="http://schemas.microsoft.com/office/drawing/2014/main" id="{969BA186-7906-461E-95B3-43973A967C8B}"/>
                </a:ext>
              </a:extLst>
            </p:cNvPr>
            <p:cNvSpPr/>
            <p:nvPr/>
          </p:nvSpPr>
          <p:spPr>
            <a:xfrm>
              <a:off x="4034725" y="488444"/>
              <a:ext cx="441402" cy="442105"/>
            </a:xfrm>
            <a:prstGeom prst="rect">
              <a:avLst/>
            </a:prstGeom>
            <a:solidFill>
              <a:srgbClr val="FFFF0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5" name="Rectangle 94">
              <a:extLst>
                <a:ext uri="{FF2B5EF4-FFF2-40B4-BE49-F238E27FC236}">
                  <a16:creationId xmlns:a16="http://schemas.microsoft.com/office/drawing/2014/main" id="{B496C058-7A5A-4EB2-BAC0-6F7C494B8B53}"/>
                </a:ext>
              </a:extLst>
            </p:cNvPr>
            <p:cNvSpPr/>
            <p:nvPr/>
          </p:nvSpPr>
          <p:spPr>
            <a:xfrm>
              <a:off x="4480292" y="488443"/>
              <a:ext cx="441402" cy="442105"/>
            </a:xfrm>
            <a:prstGeom prst="rect">
              <a:avLst/>
            </a:prstGeom>
            <a:solidFill>
              <a:srgbClr val="92D05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96" name="Group 95">
            <a:extLst>
              <a:ext uri="{FF2B5EF4-FFF2-40B4-BE49-F238E27FC236}">
                <a16:creationId xmlns:a16="http://schemas.microsoft.com/office/drawing/2014/main" id="{1C7B41AA-342E-4ECA-8A26-7CC32D0821C6}"/>
              </a:ext>
            </a:extLst>
          </p:cNvPr>
          <p:cNvGrpSpPr/>
          <p:nvPr/>
        </p:nvGrpSpPr>
        <p:grpSpPr>
          <a:xfrm>
            <a:off x="473205" y="3176789"/>
            <a:ext cx="4456464" cy="443045"/>
            <a:chOff x="465230" y="488443"/>
            <a:chExt cx="4456464" cy="443045"/>
          </a:xfrm>
        </p:grpSpPr>
        <p:sp>
          <p:nvSpPr>
            <p:cNvPr id="97" name="Rectangle 96">
              <a:extLst>
                <a:ext uri="{FF2B5EF4-FFF2-40B4-BE49-F238E27FC236}">
                  <a16:creationId xmlns:a16="http://schemas.microsoft.com/office/drawing/2014/main" id="{AC703416-28F3-4A7E-9484-FC681B6CC5ED}"/>
                </a:ext>
              </a:extLst>
            </p:cNvPr>
            <p:cNvSpPr/>
            <p:nvPr/>
          </p:nvSpPr>
          <p:spPr>
            <a:xfrm>
              <a:off x="465230" y="488444"/>
              <a:ext cx="441402" cy="442105"/>
            </a:xfrm>
            <a:prstGeom prst="rect">
              <a:avLst/>
            </a:prstGeom>
            <a:solidFill>
              <a:srgbClr val="FFFF0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98" name="Rectangle 97">
              <a:extLst>
                <a:ext uri="{FF2B5EF4-FFF2-40B4-BE49-F238E27FC236}">
                  <a16:creationId xmlns:a16="http://schemas.microsoft.com/office/drawing/2014/main" id="{E4243D84-B91A-4837-84D4-B20380347EDD}"/>
                </a:ext>
              </a:extLst>
            </p:cNvPr>
            <p:cNvSpPr/>
            <p:nvPr/>
          </p:nvSpPr>
          <p:spPr>
            <a:xfrm>
              <a:off x="910797" y="488443"/>
              <a:ext cx="441402" cy="442105"/>
            </a:xfrm>
            <a:prstGeom prst="rect">
              <a:avLst/>
            </a:prstGeom>
            <a:solidFill>
              <a:srgbClr val="FFFF0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9" name="Rectangle 98">
              <a:extLst>
                <a:ext uri="{FF2B5EF4-FFF2-40B4-BE49-F238E27FC236}">
                  <a16:creationId xmlns:a16="http://schemas.microsoft.com/office/drawing/2014/main" id="{343A4832-62F6-45B4-A469-7AFCB81A5F8B}"/>
                </a:ext>
              </a:extLst>
            </p:cNvPr>
            <p:cNvSpPr/>
            <p:nvPr/>
          </p:nvSpPr>
          <p:spPr>
            <a:xfrm>
              <a:off x="1357330" y="488968"/>
              <a:ext cx="441402" cy="442105"/>
            </a:xfrm>
            <a:prstGeom prst="rect">
              <a:avLst/>
            </a:prstGeom>
            <a:solidFill>
              <a:srgbClr val="FFFF0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0" name="Rectangle 99">
              <a:extLst>
                <a:ext uri="{FF2B5EF4-FFF2-40B4-BE49-F238E27FC236}">
                  <a16:creationId xmlns:a16="http://schemas.microsoft.com/office/drawing/2014/main" id="{C141856B-6063-493D-94FB-E064028B01A0}"/>
                </a:ext>
              </a:extLst>
            </p:cNvPr>
            <p:cNvSpPr/>
            <p:nvPr/>
          </p:nvSpPr>
          <p:spPr>
            <a:xfrm>
              <a:off x="1802897" y="488967"/>
              <a:ext cx="441402" cy="442105"/>
            </a:xfrm>
            <a:prstGeom prst="rect">
              <a:avLst/>
            </a:prstGeom>
            <a:solidFill>
              <a:srgbClr val="FFFF0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1" name="Rectangle 100">
              <a:extLst>
                <a:ext uri="{FF2B5EF4-FFF2-40B4-BE49-F238E27FC236}">
                  <a16:creationId xmlns:a16="http://schemas.microsoft.com/office/drawing/2014/main" id="{C5D3F9B9-38BA-4AEF-B5F1-32B7B7826625}"/>
                </a:ext>
              </a:extLst>
            </p:cNvPr>
            <p:cNvSpPr/>
            <p:nvPr/>
          </p:nvSpPr>
          <p:spPr>
            <a:xfrm>
              <a:off x="2249831" y="488859"/>
              <a:ext cx="441402" cy="442105"/>
            </a:xfrm>
            <a:prstGeom prst="rect">
              <a:avLst/>
            </a:prstGeom>
            <a:solidFill>
              <a:srgbClr val="FFFF0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2" name="Rectangle 101">
              <a:extLst>
                <a:ext uri="{FF2B5EF4-FFF2-40B4-BE49-F238E27FC236}">
                  <a16:creationId xmlns:a16="http://schemas.microsoft.com/office/drawing/2014/main" id="{BCF505EE-D5C6-4C38-B377-96DA6D7163C3}"/>
                </a:ext>
              </a:extLst>
            </p:cNvPr>
            <p:cNvSpPr/>
            <p:nvPr/>
          </p:nvSpPr>
          <p:spPr>
            <a:xfrm>
              <a:off x="2695398" y="488858"/>
              <a:ext cx="441402" cy="442105"/>
            </a:xfrm>
            <a:prstGeom prst="rect">
              <a:avLst/>
            </a:prstGeom>
            <a:solidFill>
              <a:srgbClr val="FFFF0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3" name="Rectangle 102">
              <a:extLst>
                <a:ext uri="{FF2B5EF4-FFF2-40B4-BE49-F238E27FC236}">
                  <a16:creationId xmlns:a16="http://schemas.microsoft.com/office/drawing/2014/main" id="{4A48C7D9-E9FC-421A-B0A1-92D061C46BF2}"/>
                </a:ext>
              </a:extLst>
            </p:cNvPr>
            <p:cNvSpPr/>
            <p:nvPr/>
          </p:nvSpPr>
          <p:spPr>
            <a:xfrm>
              <a:off x="3141931" y="489383"/>
              <a:ext cx="441402" cy="442105"/>
            </a:xfrm>
            <a:prstGeom prst="rect">
              <a:avLst/>
            </a:prstGeom>
            <a:solidFill>
              <a:srgbClr val="FFFF0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4" name="Rectangle 103">
              <a:extLst>
                <a:ext uri="{FF2B5EF4-FFF2-40B4-BE49-F238E27FC236}">
                  <a16:creationId xmlns:a16="http://schemas.microsoft.com/office/drawing/2014/main" id="{4B6EBBE0-94CA-4607-9C2E-076119B97F1D}"/>
                </a:ext>
              </a:extLst>
            </p:cNvPr>
            <p:cNvSpPr/>
            <p:nvPr/>
          </p:nvSpPr>
          <p:spPr>
            <a:xfrm>
              <a:off x="3587498" y="489382"/>
              <a:ext cx="441402" cy="442105"/>
            </a:xfrm>
            <a:prstGeom prst="rect">
              <a:avLst/>
            </a:prstGeom>
            <a:solidFill>
              <a:srgbClr val="FFFF0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5" name="Rectangle 104">
              <a:extLst>
                <a:ext uri="{FF2B5EF4-FFF2-40B4-BE49-F238E27FC236}">
                  <a16:creationId xmlns:a16="http://schemas.microsoft.com/office/drawing/2014/main" id="{38AEABF4-30BD-4FC6-A0A7-84537942733C}"/>
                </a:ext>
              </a:extLst>
            </p:cNvPr>
            <p:cNvSpPr/>
            <p:nvPr/>
          </p:nvSpPr>
          <p:spPr>
            <a:xfrm>
              <a:off x="4034725" y="488444"/>
              <a:ext cx="441402" cy="442105"/>
            </a:xfrm>
            <a:prstGeom prst="rect">
              <a:avLst/>
            </a:prstGeom>
            <a:solidFill>
              <a:srgbClr val="92D05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06" name="Rectangle 105">
              <a:extLst>
                <a:ext uri="{FF2B5EF4-FFF2-40B4-BE49-F238E27FC236}">
                  <a16:creationId xmlns:a16="http://schemas.microsoft.com/office/drawing/2014/main" id="{D1FFFB83-5CCA-4824-A244-0AA54F9CAA86}"/>
                </a:ext>
              </a:extLst>
            </p:cNvPr>
            <p:cNvSpPr/>
            <p:nvPr/>
          </p:nvSpPr>
          <p:spPr>
            <a:xfrm>
              <a:off x="4480292" y="488443"/>
              <a:ext cx="441402" cy="442105"/>
            </a:xfrm>
            <a:prstGeom prst="rect">
              <a:avLst/>
            </a:prstGeom>
            <a:solidFill>
              <a:srgbClr val="92D05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07" name="Group 106">
            <a:extLst>
              <a:ext uri="{FF2B5EF4-FFF2-40B4-BE49-F238E27FC236}">
                <a16:creationId xmlns:a16="http://schemas.microsoft.com/office/drawing/2014/main" id="{D772109D-4ECC-44FB-BF2A-071076916542}"/>
              </a:ext>
            </a:extLst>
          </p:cNvPr>
          <p:cNvGrpSpPr/>
          <p:nvPr/>
        </p:nvGrpSpPr>
        <p:grpSpPr>
          <a:xfrm>
            <a:off x="6271536" y="497918"/>
            <a:ext cx="4456464" cy="443045"/>
            <a:chOff x="465230" y="488443"/>
            <a:chExt cx="4456464" cy="443045"/>
          </a:xfrm>
        </p:grpSpPr>
        <p:sp>
          <p:nvSpPr>
            <p:cNvPr id="108" name="Rectangle 107">
              <a:extLst>
                <a:ext uri="{FF2B5EF4-FFF2-40B4-BE49-F238E27FC236}">
                  <a16:creationId xmlns:a16="http://schemas.microsoft.com/office/drawing/2014/main" id="{D7DCBD7D-81A1-47B8-86E0-A6080D6D2B70}"/>
                </a:ext>
              </a:extLst>
            </p:cNvPr>
            <p:cNvSpPr/>
            <p:nvPr/>
          </p:nvSpPr>
          <p:spPr>
            <a:xfrm>
              <a:off x="465230" y="488444"/>
              <a:ext cx="441402" cy="442105"/>
            </a:xfrm>
            <a:prstGeom prst="rect">
              <a:avLst/>
            </a:prstGeom>
            <a:solidFill>
              <a:srgbClr val="FFFF0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09" name="Rectangle 108">
              <a:extLst>
                <a:ext uri="{FF2B5EF4-FFF2-40B4-BE49-F238E27FC236}">
                  <a16:creationId xmlns:a16="http://schemas.microsoft.com/office/drawing/2014/main" id="{D4017825-7A3D-4966-A42E-39449C7158D9}"/>
                </a:ext>
              </a:extLst>
            </p:cNvPr>
            <p:cNvSpPr/>
            <p:nvPr/>
          </p:nvSpPr>
          <p:spPr>
            <a:xfrm>
              <a:off x="910797" y="488443"/>
              <a:ext cx="441402" cy="442105"/>
            </a:xfrm>
            <a:prstGeom prst="rect">
              <a:avLst/>
            </a:prstGeom>
            <a:solidFill>
              <a:srgbClr val="FFFF0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0" name="Rectangle 109">
              <a:extLst>
                <a:ext uri="{FF2B5EF4-FFF2-40B4-BE49-F238E27FC236}">
                  <a16:creationId xmlns:a16="http://schemas.microsoft.com/office/drawing/2014/main" id="{2095362D-FD51-45AF-B308-2E41467EB705}"/>
                </a:ext>
              </a:extLst>
            </p:cNvPr>
            <p:cNvSpPr/>
            <p:nvPr/>
          </p:nvSpPr>
          <p:spPr>
            <a:xfrm>
              <a:off x="1357330" y="488968"/>
              <a:ext cx="441402" cy="442105"/>
            </a:xfrm>
            <a:prstGeom prst="rect">
              <a:avLst/>
            </a:prstGeom>
            <a:solidFill>
              <a:srgbClr val="FFFF0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1" name="Rectangle 110">
              <a:extLst>
                <a:ext uri="{FF2B5EF4-FFF2-40B4-BE49-F238E27FC236}">
                  <a16:creationId xmlns:a16="http://schemas.microsoft.com/office/drawing/2014/main" id="{74E12563-5772-4B7B-A51F-FCC2A37B68CE}"/>
                </a:ext>
              </a:extLst>
            </p:cNvPr>
            <p:cNvSpPr/>
            <p:nvPr/>
          </p:nvSpPr>
          <p:spPr>
            <a:xfrm>
              <a:off x="1802897" y="488967"/>
              <a:ext cx="441402" cy="442105"/>
            </a:xfrm>
            <a:prstGeom prst="rect">
              <a:avLst/>
            </a:prstGeom>
            <a:solidFill>
              <a:srgbClr val="FFFF0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2" name="Rectangle 111">
              <a:extLst>
                <a:ext uri="{FF2B5EF4-FFF2-40B4-BE49-F238E27FC236}">
                  <a16:creationId xmlns:a16="http://schemas.microsoft.com/office/drawing/2014/main" id="{A2CE7644-1522-4D66-8FA3-38E77EE687CD}"/>
                </a:ext>
              </a:extLst>
            </p:cNvPr>
            <p:cNvSpPr/>
            <p:nvPr/>
          </p:nvSpPr>
          <p:spPr>
            <a:xfrm>
              <a:off x="2249831" y="488859"/>
              <a:ext cx="441402" cy="442105"/>
            </a:xfrm>
            <a:prstGeom prst="rect">
              <a:avLst/>
            </a:prstGeom>
            <a:solidFill>
              <a:srgbClr val="FFFF0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3" name="Rectangle 112">
              <a:extLst>
                <a:ext uri="{FF2B5EF4-FFF2-40B4-BE49-F238E27FC236}">
                  <a16:creationId xmlns:a16="http://schemas.microsoft.com/office/drawing/2014/main" id="{76A05D10-B10F-4A84-A0B2-0C5DADE89B38}"/>
                </a:ext>
              </a:extLst>
            </p:cNvPr>
            <p:cNvSpPr/>
            <p:nvPr/>
          </p:nvSpPr>
          <p:spPr>
            <a:xfrm>
              <a:off x="2695398" y="488858"/>
              <a:ext cx="441402" cy="442105"/>
            </a:xfrm>
            <a:prstGeom prst="rect">
              <a:avLst/>
            </a:prstGeom>
            <a:solidFill>
              <a:srgbClr val="FFFF0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4" name="Rectangle 113">
              <a:extLst>
                <a:ext uri="{FF2B5EF4-FFF2-40B4-BE49-F238E27FC236}">
                  <a16:creationId xmlns:a16="http://schemas.microsoft.com/office/drawing/2014/main" id="{DDDDD2FB-0709-4070-A076-7F9816A26B9D}"/>
                </a:ext>
              </a:extLst>
            </p:cNvPr>
            <p:cNvSpPr/>
            <p:nvPr/>
          </p:nvSpPr>
          <p:spPr>
            <a:xfrm>
              <a:off x="3141931" y="489383"/>
              <a:ext cx="441402" cy="442105"/>
            </a:xfrm>
            <a:prstGeom prst="rect">
              <a:avLst/>
            </a:prstGeom>
            <a:solidFill>
              <a:srgbClr val="FFFF0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5" name="Rectangle 114">
              <a:extLst>
                <a:ext uri="{FF2B5EF4-FFF2-40B4-BE49-F238E27FC236}">
                  <a16:creationId xmlns:a16="http://schemas.microsoft.com/office/drawing/2014/main" id="{F74688B4-AFB5-4C15-8DD3-FFC1639FE1E0}"/>
                </a:ext>
              </a:extLst>
            </p:cNvPr>
            <p:cNvSpPr/>
            <p:nvPr/>
          </p:nvSpPr>
          <p:spPr>
            <a:xfrm>
              <a:off x="3587498" y="489382"/>
              <a:ext cx="441402" cy="442105"/>
            </a:xfrm>
            <a:prstGeom prst="rect">
              <a:avLst/>
            </a:prstGeom>
            <a:solidFill>
              <a:srgbClr val="92D05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6" name="Rectangle 115">
              <a:extLst>
                <a:ext uri="{FF2B5EF4-FFF2-40B4-BE49-F238E27FC236}">
                  <a16:creationId xmlns:a16="http://schemas.microsoft.com/office/drawing/2014/main" id="{BBFCF20E-21E9-4354-8000-9E484BCFF313}"/>
                </a:ext>
              </a:extLst>
            </p:cNvPr>
            <p:cNvSpPr/>
            <p:nvPr/>
          </p:nvSpPr>
          <p:spPr>
            <a:xfrm>
              <a:off x="4034725" y="488444"/>
              <a:ext cx="441402" cy="442105"/>
            </a:xfrm>
            <a:prstGeom prst="rect">
              <a:avLst/>
            </a:prstGeom>
            <a:solidFill>
              <a:srgbClr val="92D05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7" name="Rectangle 116">
              <a:extLst>
                <a:ext uri="{FF2B5EF4-FFF2-40B4-BE49-F238E27FC236}">
                  <a16:creationId xmlns:a16="http://schemas.microsoft.com/office/drawing/2014/main" id="{0C419AF4-D444-4F13-8A8A-F35411129BD1}"/>
                </a:ext>
              </a:extLst>
            </p:cNvPr>
            <p:cNvSpPr/>
            <p:nvPr/>
          </p:nvSpPr>
          <p:spPr>
            <a:xfrm>
              <a:off x="4480292" y="488443"/>
              <a:ext cx="441402" cy="442105"/>
            </a:xfrm>
            <a:prstGeom prst="rect">
              <a:avLst/>
            </a:prstGeom>
            <a:solidFill>
              <a:srgbClr val="92D05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18" name="Group 117">
            <a:extLst>
              <a:ext uri="{FF2B5EF4-FFF2-40B4-BE49-F238E27FC236}">
                <a16:creationId xmlns:a16="http://schemas.microsoft.com/office/drawing/2014/main" id="{043DCD11-4B6E-41C1-AF3E-6C4B3BBE9222}"/>
              </a:ext>
            </a:extLst>
          </p:cNvPr>
          <p:cNvGrpSpPr/>
          <p:nvPr/>
        </p:nvGrpSpPr>
        <p:grpSpPr>
          <a:xfrm>
            <a:off x="6263879" y="3176318"/>
            <a:ext cx="4456464" cy="443045"/>
            <a:chOff x="465230" y="488443"/>
            <a:chExt cx="4456464" cy="443045"/>
          </a:xfrm>
        </p:grpSpPr>
        <p:sp>
          <p:nvSpPr>
            <p:cNvPr id="119" name="Rectangle 118">
              <a:extLst>
                <a:ext uri="{FF2B5EF4-FFF2-40B4-BE49-F238E27FC236}">
                  <a16:creationId xmlns:a16="http://schemas.microsoft.com/office/drawing/2014/main" id="{397F6417-CC5D-45EE-9401-57C4A5BD361D}"/>
                </a:ext>
              </a:extLst>
            </p:cNvPr>
            <p:cNvSpPr/>
            <p:nvPr/>
          </p:nvSpPr>
          <p:spPr>
            <a:xfrm>
              <a:off x="465230" y="488444"/>
              <a:ext cx="441402" cy="442105"/>
            </a:xfrm>
            <a:prstGeom prst="rect">
              <a:avLst/>
            </a:prstGeom>
            <a:solidFill>
              <a:srgbClr val="FFFF0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20" name="Rectangle 119">
              <a:extLst>
                <a:ext uri="{FF2B5EF4-FFF2-40B4-BE49-F238E27FC236}">
                  <a16:creationId xmlns:a16="http://schemas.microsoft.com/office/drawing/2014/main" id="{029C0EFA-41A0-4C86-8B2D-53BAA8170178}"/>
                </a:ext>
              </a:extLst>
            </p:cNvPr>
            <p:cNvSpPr/>
            <p:nvPr/>
          </p:nvSpPr>
          <p:spPr>
            <a:xfrm>
              <a:off x="910797" y="488443"/>
              <a:ext cx="441402" cy="442105"/>
            </a:xfrm>
            <a:prstGeom prst="rect">
              <a:avLst/>
            </a:prstGeom>
            <a:solidFill>
              <a:srgbClr val="FFFF0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1" name="Rectangle 120">
              <a:extLst>
                <a:ext uri="{FF2B5EF4-FFF2-40B4-BE49-F238E27FC236}">
                  <a16:creationId xmlns:a16="http://schemas.microsoft.com/office/drawing/2014/main" id="{716BCEB1-46F3-4034-8599-4B6334831294}"/>
                </a:ext>
              </a:extLst>
            </p:cNvPr>
            <p:cNvSpPr/>
            <p:nvPr/>
          </p:nvSpPr>
          <p:spPr>
            <a:xfrm>
              <a:off x="1357330" y="488968"/>
              <a:ext cx="441402" cy="442105"/>
            </a:xfrm>
            <a:prstGeom prst="rect">
              <a:avLst/>
            </a:prstGeom>
            <a:solidFill>
              <a:srgbClr val="FFFF0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2" name="Rectangle 121">
              <a:extLst>
                <a:ext uri="{FF2B5EF4-FFF2-40B4-BE49-F238E27FC236}">
                  <a16:creationId xmlns:a16="http://schemas.microsoft.com/office/drawing/2014/main" id="{D5EADB64-3FDD-42E5-AF5F-F3D203308F4C}"/>
                </a:ext>
              </a:extLst>
            </p:cNvPr>
            <p:cNvSpPr/>
            <p:nvPr/>
          </p:nvSpPr>
          <p:spPr>
            <a:xfrm>
              <a:off x="1802897" y="488967"/>
              <a:ext cx="441402" cy="442105"/>
            </a:xfrm>
            <a:prstGeom prst="rect">
              <a:avLst/>
            </a:prstGeom>
            <a:solidFill>
              <a:srgbClr val="FFFF0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3" name="Rectangle 122">
              <a:extLst>
                <a:ext uri="{FF2B5EF4-FFF2-40B4-BE49-F238E27FC236}">
                  <a16:creationId xmlns:a16="http://schemas.microsoft.com/office/drawing/2014/main" id="{670ABB30-5EF8-4E64-9A02-CD4488389D76}"/>
                </a:ext>
              </a:extLst>
            </p:cNvPr>
            <p:cNvSpPr/>
            <p:nvPr/>
          </p:nvSpPr>
          <p:spPr>
            <a:xfrm>
              <a:off x="2249831" y="488859"/>
              <a:ext cx="441402" cy="442105"/>
            </a:xfrm>
            <a:prstGeom prst="rect">
              <a:avLst/>
            </a:prstGeom>
            <a:solidFill>
              <a:srgbClr val="FFFF0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4" name="Rectangle 123">
              <a:extLst>
                <a:ext uri="{FF2B5EF4-FFF2-40B4-BE49-F238E27FC236}">
                  <a16:creationId xmlns:a16="http://schemas.microsoft.com/office/drawing/2014/main" id="{E5B73144-D95D-4C06-AA1D-7709E4579141}"/>
                </a:ext>
              </a:extLst>
            </p:cNvPr>
            <p:cNvSpPr/>
            <p:nvPr/>
          </p:nvSpPr>
          <p:spPr>
            <a:xfrm>
              <a:off x="2695398" y="488858"/>
              <a:ext cx="441402" cy="442105"/>
            </a:xfrm>
            <a:prstGeom prst="rect">
              <a:avLst/>
            </a:prstGeom>
            <a:solidFill>
              <a:srgbClr val="FFFF0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5" name="Rectangle 124">
              <a:extLst>
                <a:ext uri="{FF2B5EF4-FFF2-40B4-BE49-F238E27FC236}">
                  <a16:creationId xmlns:a16="http://schemas.microsoft.com/office/drawing/2014/main" id="{356BE7B3-01AC-42CE-98F1-778D97A87BDC}"/>
                </a:ext>
              </a:extLst>
            </p:cNvPr>
            <p:cNvSpPr/>
            <p:nvPr/>
          </p:nvSpPr>
          <p:spPr>
            <a:xfrm>
              <a:off x="3141931" y="489383"/>
              <a:ext cx="441402" cy="442105"/>
            </a:xfrm>
            <a:prstGeom prst="rect">
              <a:avLst/>
            </a:prstGeom>
            <a:solidFill>
              <a:srgbClr val="92D05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6" name="Rectangle 125">
              <a:extLst>
                <a:ext uri="{FF2B5EF4-FFF2-40B4-BE49-F238E27FC236}">
                  <a16:creationId xmlns:a16="http://schemas.microsoft.com/office/drawing/2014/main" id="{C881F5C6-0D98-4656-B79F-7E78603192C4}"/>
                </a:ext>
              </a:extLst>
            </p:cNvPr>
            <p:cNvSpPr/>
            <p:nvPr/>
          </p:nvSpPr>
          <p:spPr>
            <a:xfrm>
              <a:off x="3587498" y="489382"/>
              <a:ext cx="441402" cy="442105"/>
            </a:xfrm>
            <a:prstGeom prst="rect">
              <a:avLst/>
            </a:prstGeom>
            <a:solidFill>
              <a:srgbClr val="92D05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7" name="Rectangle 126">
              <a:extLst>
                <a:ext uri="{FF2B5EF4-FFF2-40B4-BE49-F238E27FC236}">
                  <a16:creationId xmlns:a16="http://schemas.microsoft.com/office/drawing/2014/main" id="{D83D32F3-F669-44B3-8FB6-FE711F1AB803}"/>
                </a:ext>
              </a:extLst>
            </p:cNvPr>
            <p:cNvSpPr/>
            <p:nvPr/>
          </p:nvSpPr>
          <p:spPr>
            <a:xfrm>
              <a:off x="4034725" y="488444"/>
              <a:ext cx="441402" cy="442105"/>
            </a:xfrm>
            <a:prstGeom prst="rect">
              <a:avLst/>
            </a:prstGeom>
            <a:solidFill>
              <a:srgbClr val="92D05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8" name="Rectangle 127">
              <a:extLst>
                <a:ext uri="{FF2B5EF4-FFF2-40B4-BE49-F238E27FC236}">
                  <a16:creationId xmlns:a16="http://schemas.microsoft.com/office/drawing/2014/main" id="{5218484B-E457-456F-BE38-49605390E6FB}"/>
                </a:ext>
              </a:extLst>
            </p:cNvPr>
            <p:cNvSpPr/>
            <p:nvPr/>
          </p:nvSpPr>
          <p:spPr>
            <a:xfrm>
              <a:off x="4480292" y="488443"/>
              <a:ext cx="441402" cy="442105"/>
            </a:xfrm>
            <a:prstGeom prst="rect">
              <a:avLst/>
            </a:prstGeom>
            <a:solidFill>
              <a:srgbClr val="92D05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29" name="TextBox 128">
            <a:extLst>
              <a:ext uri="{FF2B5EF4-FFF2-40B4-BE49-F238E27FC236}">
                <a16:creationId xmlns:a16="http://schemas.microsoft.com/office/drawing/2014/main" id="{198FBA03-930C-4E6F-A6B4-F5D2412EDB57}"/>
              </a:ext>
            </a:extLst>
          </p:cNvPr>
          <p:cNvSpPr txBox="1"/>
          <p:nvPr/>
        </p:nvSpPr>
        <p:spPr>
          <a:xfrm>
            <a:off x="445449" y="885274"/>
            <a:ext cx="312945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 + 1 = 1 0</a:t>
            </a:r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3C556873-FE7B-4727-9CF7-48B09B551472}"/>
              </a:ext>
            </a:extLst>
          </p:cNvPr>
          <p:cNvSpPr txBox="1"/>
          <p:nvPr/>
        </p:nvSpPr>
        <p:spPr>
          <a:xfrm>
            <a:off x="438539" y="1340957"/>
            <a:ext cx="312945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+ 9 = 1 0</a:t>
            </a:r>
          </a:p>
        </p:txBody>
      </p:sp>
      <p:sp>
        <p:nvSpPr>
          <p:cNvPr id="131" name="TextBox 130">
            <a:extLst>
              <a:ext uri="{FF2B5EF4-FFF2-40B4-BE49-F238E27FC236}">
                <a16:creationId xmlns:a16="http://schemas.microsoft.com/office/drawing/2014/main" id="{2E95DE72-86CF-4C9D-9D24-83484976051E}"/>
              </a:ext>
            </a:extLst>
          </p:cNvPr>
          <p:cNvSpPr txBox="1"/>
          <p:nvPr/>
        </p:nvSpPr>
        <p:spPr>
          <a:xfrm>
            <a:off x="446673" y="1782540"/>
            <a:ext cx="31294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1 0</a:t>
            </a:r>
            <a:r>
              <a:rPr lang="en-GB" sz="1000" b="1" dirty="0">
                <a:latin typeface="Arial Black" panose="020B0A04020102020204" pitchFamily="34" charset="0"/>
              </a:rPr>
              <a:t> </a:t>
            </a:r>
            <a:r>
              <a:rPr lang="en-GB" sz="3500" b="1" dirty="0">
                <a:latin typeface="Arial Black" panose="020B0A04020102020204" pitchFamily="34" charset="0"/>
              </a:rPr>
              <a:t> – </a:t>
            </a:r>
            <a:r>
              <a:rPr lang="en-GB" sz="1000" b="1" dirty="0">
                <a:latin typeface="Arial Black" panose="020B0A04020102020204" pitchFamily="34" charset="0"/>
              </a:rPr>
              <a:t> </a:t>
            </a:r>
            <a:r>
              <a:rPr lang="en-GB" sz="3500" b="1" dirty="0">
                <a:latin typeface="Arial Black" panose="020B0A04020102020204" pitchFamily="34" charset="0"/>
              </a:rPr>
              <a:t>1 = 9</a:t>
            </a:r>
          </a:p>
        </p:txBody>
      </p:sp>
      <p:sp>
        <p:nvSpPr>
          <p:cNvPr id="132" name="TextBox 131">
            <a:extLst>
              <a:ext uri="{FF2B5EF4-FFF2-40B4-BE49-F238E27FC236}">
                <a16:creationId xmlns:a16="http://schemas.microsoft.com/office/drawing/2014/main" id="{26946811-6858-4FAC-BEE1-0DD0F018732C}"/>
              </a:ext>
            </a:extLst>
          </p:cNvPr>
          <p:cNvSpPr txBox="1"/>
          <p:nvPr/>
        </p:nvSpPr>
        <p:spPr>
          <a:xfrm>
            <a:off x="439138" y="2226909"/>
            <a:ext cx="31294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1 0</a:t>
            </a:r>
            <a:r>
              <a:rPr lang="en-GB" sz="1000" b="1" dirty="0">
                <a:latin typeface="Arial Black" panose="020B0A04020102020204" pitchFamily="34" charset="0"/>
              </a:rPr>
              <a:t> </a:t>
            </a:r>
            <a:r>
              <a:rPr lang="en-GB" sz="3500" b="1" dirty="0">
                <a:latin typeface="Arial Black" panose="020B0A04020102020204" pitchFamily="34" charset="0"/>
              </a:rPr>
              <a:t> – </a:t>
            </a:r>
            <a:r>
              <a:rPr lang="en-GB" sz="1000" b="1" dirty="0">
                <a:latin typeface="Arial Black" panose="020B0A04020102020204" pitchFamily="34" charset="0"/>
              </a:rPr>
              <a:t> </a:t>
            </a:r>
            <a:r>
              <a:rPr lang="en-GB" sz="3500" b="1" dirty="0">
                <a:latin typeface="Arial Black" panose="020B0A04020102020204" pitchFamily="34" charset="0"/>
              </a:rPr>
              <a:t>9 = 1</a:t>
            </a:r>
          </a:p>
        </p:txBody>
      </p:sp>
      <p:sp>
        <p:nvSpPr>
          <p:cNvPr id="133" name="TextBox 132">
            <a:extLst>
              <a:ext uri="{FF2B5EF4-FFF2-40B4-BE49-F238E27FC236}">
                <a16:creationId xmlns:a16="http://schemas.microsoft.com/office/drawing/2014/main" id="{9F5D6C8A-0C81-43ED-A73B-105A1BF003EB}"/>
              </a:ext>
            </a:extLst>
          </p:cNvPr>
          <p:cNvSpPr txBox="1"/>
          <p:nvPr/>
        </p:nvSpPr>
        <p:spPr>
          <a:xfrm>
            <a:off x="466856" y="3560254"/>
            <a:ext cx="312945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 + 2 = 1 0</a:t>
            </a:r>
          </a:p>
        </p:txBody>
      </p:sp>
      <p:sp>
        <p:nvSpPr>
          <p:cNvPr id="134" name="TextBox 133">
            <a:extLst>
              <a:ext uri="{FF2B5EF4-FFF2-40B4-BE49-F238E27FC236}">
                <a16:creationId xmlns:a16="http://schemas.microsoft.com/office/drawing/2014/main" id="{D709AA12-AE7C-4587-A7F6-CB34DDB2D092}"/>
              </a:ext>
            </a:extLst>
          </p:cNvPr>
          <p:cNvSpPr txBox="1"/>
          <p:nvPr/>
        </p:nvSpPr>
        <p:spPr>
          <a:xfrm>
            <a:off x="459946" y="4015937"/>
            <a:ext cx="312945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+ 8 = 1 0</a:t>
            </a:r>
          </a:p>
        </p:txBody>
      </p:sp>
      <p:sp>
        <p:nvSpPr>
          <p:cNvPr id="135" name="TextBox 134">
            <a:extLst>
              <a:ext uri="{FF2B5EF4-FFF2-40B4-BE49-F238E27FC236}">
                <a16:creationId xmlns:a16="http://schemas.microsoft.com/office/drawing/2014/main" id="{CDD1201F-D69D-4B96-8158-680321181830}"/>
              </a:ext>
            </a:extLst>
          </p:cNvPr>
          <p:cNvSpPr txBox="1"/>
          <p:nvPr/>
        </p:nvSpPr>
        <p:spPr>
          <a:xfrm>
            <a:off x="468080" y="4457520"/>
            <a:ext cx="31294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1 0</a:t>
            </a:r>
            <a:r>
              <a:rPr lang="en-GB" sz="1000" b="1" dirty="0">
                <a:latin typeface="Arial Black" panose="020B0A04020102020204" pitchFamily="34" charset="0"/>
              </a:rPr>
              <a:t> </a:t>
            </a:r>
            <a:r>
              <a:rPr lang="en-GB" sz="3500" b="1" dirty="0">
                <a:latin typeface="Arial Black" panose="020B0A04020102020204" pitchFamily="34" charset="0"/>
              </a:rPr>
              <a:t> – </a:t>
            </a:r>
            <a:r>
              <a:rPr lang="en-GB" sz="1000" b="1" dirty="0">
                <a:latin typeface="Arial Black" panose="020B0A04020102020204" pitchFamily="34" charset="0"/>
              </a:rPr>
              <a:t> </a:t>
            </a:r>
            <a:r>
              <a:rPr lang="en-GB" sz="3500" b="1" dirty="0">
                <a:latin typeface="Arial Black" panose="020B0A04020102020204" pitchFamily="34" charset="0"/>
              </a:rPr>
              <a:t>2 = 8</a:t>
            </a:r>
          </a:p>
        </p:txBody>
      </p:sp>
      <p:sp>
        <p:nvSpPr>
          <p:cNvPr id="136" name="TextBox 135">
            <a:extLst>
              <a:ext uri="{FF2B5EF4-FFF2-40B4-BE49-F238E27FC236}">
                <a16:creationId xmlns:a16="http://schemas.microsoft.com/office/drawing/2014/main" id="{FEA07FB0-8B55-49DC-8426-C9E3781FD95E}"/>
              </a:ext>
            </a:extLst>
          </p:cNvPr>
          <p:cNvSpPr txBox="1"/>
          <p:nvPr/>
        </p:nvSpPr>
        <p:spPr>
          <a:xfrm>
            <a:off x="460545" y="4888826"/>
            <a:ext cx="31294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1 0</a:t>
            </a:r>
            <a:r>
              <a:rPr lang="en-GB" sz="1000" b="1" dirty="0">
                <a:latin typeface="Arial Black" panose="020B0A04020102020204" pitchFamily="34" charset="0"/>
              </a:rPr>
              <a:t> </a:t>
            </a:r>
            <a:r>
              <a:rPr lang="en-GB" sz="3500" b="1" dirty="0">
                <a:latin typeface="Arial Black" panose="020B0A04020102020204" pitchFamily="34" charset="0"/>
              </a:rPr>
              <a:t> – </a:t>
            </a:r>
            <a:r>
              <a:rPr lang="en-GB" sz="1000" b="1" dirty="0">
                <a:latin typeface="Arial Black" panose="020B0A04020102020204" pitchFamily="34" charset="0"/>
              </a:rPr>
              <a:t> </a:t>
            </a:r>
            <a:r>
              <a:rPr lang="en-GB" sz="3500" b="1" dirty="0">
                <a:latin typeface="Arial Black" panose="020B0A04020102020204" pitchFamily="34" charset="0"/>
              </a:rPr>
              <a:t>8 = 2</a:t>
            </a:r>
          </a:p>
        </p:txBody>
      </p:sp>
      <p:sp>
        <p:nvSpPr>
          <p:cNvPr id="137" name="TextBox 136">
            <a:extLst>
              <a:ext uri="{FF2B5EF4-FFF2-40B4-BE49-F238E27FC236}">
                <a16:creationId xmlns:a16="http://schemas.microsoft.com/office/drawing/2014/main" id="{78286CC2-8500-4BCA-9DF8-21434ADC6ECA}"/>
              </a:ext>
            </a:extLst>
          </p:cNvPr>
          <p:cNvSpPr txBox="1"/>
          <p:nvPr/>
        </p:nvSpPr>
        <p:spPr>
          <a:xfrm>
            <a:off x="6243227" y="885274"/>
            <a:ext cx="312945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 + 3 = 1 0</a:t>
            </a:r>
          </a:p>
        </p:txBody>
      </p:sp>
      <p:sp>
        <p:nvSpPr>
          <p:cNvPr id="138" name="TextBox 137">
            <a:extLst>
              <a:ext uri="{FF2B5EF4-FFF2-40B4-BE49-F238E27FC236}">
                <a16:creationId xmlns:a16="http://schemas.microsoft.com/office/drawing/2014/main" id="{4409539A-8E24-4985-831B-0B7200086C55}"/>
              </a:ext>
            </a:extLst>
          </p:cNvPr>
          <p:cNvSpPr txBox="1"/>
          <p:nvPr/>
        </p:nvSpPr>
        <p:spPr>
          <a:xfrm>
            <a:off x="6236317" y="1340957"/>
            <a:ext cx="312945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 + 7 = 1 0</a:t>
            </a:r>
          </a:p>
        </p:txBody>
      </p:sp>
      <p:sp>
        <p:nvSpPr>
          <p:cNvPr id="139" name="TextBox 138">
            <a:extLst>
              <a:ext uri="{FF2B5EF4-FFF2-40B4-BE49-F238E27FC236}">
                <a16:creationId xmlns:a16="http://schemas.microsoft.com/office/drawing/2014/main" id="{284AE16C-919F-4409-B1BF-C969AF91682E}"/>
              </a:ext>
            </a:extLst>
          </p:cNvPr>
          <p:cNvSpPr txBox="1"/>
          <p:nvPr/>
        </p:nvSpPr>
        <p:spPr>
          <a:xfrm>
            <a:off x="6244451" y="1769477"/>
            <a:ext cx="31294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1 0</a:t>
            </a:r>
            <a:r>
              <a:rPr lang="en-GB" sz="1000" b="1" dirty="0">
                <a:latin typeface="Arial Black" panose="020B0A04020102020204" pitchFamily="34" charset="0"/>
              </a:rPr>
              <a:t> </a:t>
            </a:r>
            <a:r>
              <a:rPr lang="en-GB" sz="3500" b="1" dirty="0">
                <a:latin typeface="Arial Black" panose="020B0A04020102020204" pitchFamily="34" charset="0"/>
              </a:rPr>
              <a:t> – </a:t>
            </a:r>
            <a:r>
              <a:rPr lang="en-GB" sz="1000" b="1" dirty="0">
                <a:latin typeface="Arial Black" panose="020B0A04020102020204" pitchFamily="34" charset="0"/>
              </a:rPr>
              <a:t> </a:t>
            </a:r>
            <a:r>
              <a:rPr lang="en-GB" sz="3500" b="1" dirty="0">
                <a:latin typeface="Arial Black" panose="020B0A04020102020204" pitchFamily="34" charset="0"/>
              </a:rPr>
              <a:t>3 = 7</a:t>
            </a:r>
          </a:p>
        </p:txBody>
      </p:sp>
      <p:sp>
        <p:nvSpPr>
          <p:cNvPr id="140" name="TextBox 139">
            <a:extLst>
              <a:ext uri="{FF2B5EF4-FFF2-40B4-BE49-F238E27FC236}">
                <a16:creationId xmlns:a16="http://schemas.microsoft.com/office/drawing/2014/main" id="{04A57BEF-0C9D-4375-80C5-EAD7D0911865}"/>
              </a:ext>
            </a:extLst>
          </p:cNvPr>
          <p:cNvSpPr txBox="1"/>
          <p:nvPr/>
        </p:nvSpPr>
        <p:spPr>
          <a:xfrm>
            <a:off x="6236916" y="2226909"/>
            <a:ext cx="31294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1 0</a:t>
            </a:r>
            <a:r>
              <a:rPr lang="en-GB" sz="1000" b="1" dirty="0">
                <a:latin typeface="Arial Black" panose="020B0A04020102020204" pitchFamily="34" charset="0"/>
              </a:rPr>
              <a:t> </a:t>
            </a:r>
            <a:r>
              <a:rPr lang="en-GB" sz="3500" b="1" dirty="0">
                <a:latin typeface="Arial Black" panose="020B0A04020102020204" pitchFamily="34" charset="0"/>
              </a:rPr>
              <a:t> – </a:t>
            </a:r>
            <a:r>
              <a:rPr lang="en-GB" sz="1000" b="1" dirty="0">
                <a:latin typeface="Arial Black" panose="020B0A04020102020204" pitchFamily="34" charset="0"/>
              </a:rPr>
              <a:t> </a:t>
            </a:r>
            <a:r>
              <a:rPr lang="en-GB" sz="3500" b="1" dirty="0">
                <a:latin typeface="Arial Black" panose="020B0A04020102020204" pitchFamily="34" charset="0"/>
              </a:rPr>
              <a:t>7 = 3</a:t>
            </a:r>
          </a:p>
        </p:txBody>
      </p:sp>
      <p:sp>
        <p:nvSpPr>
          <p:cNvPr id="141" name="TextBox 140">
            <a:extLst>
              <a:ext uri="{FF2B5EF4-FFF2-40B4-BE49-F238E27FC236}">
                <a16:creationId xmlns:a16="http://schemas.microsoft.com/office/drawing/2014/main" id="{F881BACD-46F8-4324-AD47-5F82E70EF79B}"/>
              </a:ext>
            </a:extLst>
          </p:cNvPr>
          <p:cNvSpPr txBox="1"/>
          <p:nvPr/>
        </p:nvSpPr>
        <p:spPr>
          <a:xfrm>
            <a:off x="6264634" y="3560254"/>
            <a:ext cx="312945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 + 4 = 1 0</a:t>
            </a:r>
          </a:p>
        </p:txBody>
      </p:sp>
      <p:sp>
        <p:nvSpPr>
          <p:cNvPr id="142" name="TextBox 141">
            <a:extLst>
              <a:ext uri="{FF2B5EF4-FFF2-40B4-BE49-F238E27FC236}">
                <a16:creationId xmlns:a16="http://schemas.microsoft.com/office/drawing/2014/main" id="{D872A983-C6F8-441F-BF51-54D604E8FC8B}"/>
              </a:ext>
            </a:extLst>
          </p:cNvPr>
          <p:cNvSpPr txBox="1"/>
          <p:nvPr/>
        </p:nvSpPr>
        <p:spPr>
          <a:xfrm>
            <a:off x="6257724" y="4015937"/>
            <a:ext cx="312945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 + 6 = 1 0</a:t>
            </a:r>
          </a:p>
        </p:txBody>
      </p:sp>
      <p:sp>
        <p:nvSpPr>
          <p:cNvPr id="143" name="TextBox 142">
            <a:extLst>
              <a:ext uri="{FF2B5EF4-FFF2-40B4-BE49-F238E27FC236}">
                <a16:creationId xmlns:a16="http://schemas.microsoft.com/office/drawing/2014/main" id="{3D3B10FC-B7CD-4B09-A7C5-C7C800C42A15}"/>
              </a:ext>
            </a:extLst>
          </p:cNvPr>
          <p:cNvSpPr txBox="1"/>
          <p:nvPr/>
        </p:nvSpPr>
        <p:spPr>
          <a:xfrm>
            <a:off x="6265858" y="4444457"/>
            <a:ext cx="31294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1 0</a:t>
            </a:r>
            <a:r>
              <a:rPr lang="en-GB" sz="1000" b="1" dirty="0">
                <a:latin typeface="Arial Black" panose="020B0A04020102020204" pitchFamily="34" charset="0"/>
              </a:rPr>
              <a:t> </a:t>
            </a:r>
            <a:r>
              <a:rPr lang="en-GB" sz="3500" b="1" dirty="0">
                <a:latin typeface="Arial Black" panose="020B0A04020102020204" pitchFamily="34" charset="0"/>
              </a:rPr>
              <a:t> – </a:t>
            </a:r>
            <a:r>
              <a:rPr lang="en-GB" sz="1000" b="1" dirty="0">
                <a:latin typeface="Arial Black" panose="020B0A04020102020204" pitchFamily="34" charset="0"/>
              </a:rPr>
              <a:t> </a:t>
            </a:r>
            <a:r>
              <a:rPr lang="en-GB" sz="3500" b="1" dirty="0">
                <a:latin typeface="Arial Black" panose="020B0A04020102020204" pitchFamily="34" charset="0"/>
              </a:rPr>
              <a:t>4 = 6</a:t>
            </a:r>
          </a:p>
        </p:txBody>
      </p:sp>
      <p:sp>
        <p:nvSpPr>
          <p:cNvPr id="144" name="TextBox 143">
            <a:extLst>
              <a:ext uri="{FF2B5EF4-FFF2-40B4-BE49-F238E27FC236}">
                <a16:creationId xmlns:a16="http://schemas.microsoft.com/office/drawing/2014/main" id="{8BC829E0-3A3C-4A7B-BA58-C5268D8EDE32}"/>
              </a:ext>
            </a:extLst>
          </p:cNvPr>
          <p:cNvSpPr txBox="1"/>
          <p:nvPr/>
        </p:nvSpPr>
        <p:spPr>
          <a:xfrm>
            <a:off x="6258323" y="4888826"/>
            <a:ext cx="31294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1 0</a:t>
            </a:r>
            <a:r>
              <a:rPr lang="en-GB" sz="1000" b="1" dirty="0">
                <a:latin typeface="Arial Black" panose="020B0A04020102020204" pitchFamily="34" charset="0"/>
              </a:rPr>
              <a:t> </a:t>
            </a:r>
            <a:r>
              <a:rPr lang="en-GB" sz="3500" b="1" dirty="0">
                <a:latin typeface="Arial Black" panose="020B0A04020102020204" pitchFamily="34" charset="0"/>
              </a:rPr>
              <a:t> – </a:t>
            </a:r>
            <a:r>
              <a:rPr lang="en-GB" sz="1000" b="1" dirty="0">
                <a:latin typeface="Arial Black" panose="020B0A04020102020204" pitchFamily="34" charset="0"/>
              </a:rPr>
              <a:t> </a:t>
            </a:r>
            <a:r>
              <a:rPr lang="en-GB" sz="3500" b="1" dirty="0">
                <a:latin typeface="Arial Black" panose="020B0A04020102020204" pitchFamily="34" charset="0"/>
              </a:rPr>
              <a:t>6 = 4</a:t>
            </a:r>
          </a:p>
        </p:txBody>
      </p:sp>
    </p:spTree>
    <p:extLst>
      <p:ext uri="{BB962C8B-B14F-4D97-AF65-F5344CB8AC3E}">
        <p14:creationId xmlns:p14="http://schemas.microsoft.com/office/powerpoint/2010/main" val="14748710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9" grpId="0"/>
      <p:bldP spid="130" grpId="0"/>
      <p:bldP spid="131" grpId="0"/>
      <p:bldP spid="132" grpId="0"/>
      <p:bldP spid="133" grpId="0"/>
      <p:bldP spid="134" grpId="0"/>
      <p:bldP spid="135" grpId="0"/>
      <p:bldP spid="136" grpId="0"/>
      <p:bldP spid="137" grpId="0"/>
      <p:bldP spid="138" grpId="0"/>
      <p:bldP spid="139" grpId="0"/>
      <p:bldP spid="140" grpId="0"/>
      <p:bldP spid="141" grpId="0"/>
      <p:bldP spid="142" grpId="0"/>
      <p:bldP spid="143" grpId="0"/>
      <p:bldP spid="14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83" name="Group 82">
            <a:extLst>
              <a:ext uri="{FF2B5EF4-FFF2-40B4-BE49-F238E27FC236}">
                <a16:creationId xmlns:a16="http://schemas.microsoft.com/office/drawing/2014/main" id="{39B41AF8-2F5C-43B1-8D8B-1C0ABCBE74C9}"/>
              </a:ext>
            </a:extLst>
          </p:cNvPr>
          <p:cNvGrpSpPr/>
          <p:nvPr/>
        </p:nvGrpSpPr>
        <p:grpSpPr>
          <a:xfrm>
            <a:off x="465230" y="488443"/>
            <a:ext cx="4456464" cy="443045"/>
            <a:chOff x="465230" y="488443"/>
            <a:chExt cx="4456464" cy="443045"/>
          </a:xfrm>
        </p:grpSpPr>
        <p:sp>
          <p:nvSpPr>
            <p:cNvPr id="86" name="Rectangle 85">
              <a:extLst>
                <a:ext uri="{FF2B5EF4-FFF2-40B4-BE49-F238E27FC236}">
                  <a16:creationId xmlns:a16="http://schemas.microsoft.com/office/drawing/2014/main" id="{242406CE-195F-4C5E-BD6F-BB3A2E161752}"/>
                </a:ext>
              </a:extLst>
            </p:cNvPr>
            <p:cNvSpPr/>
            <p:nvPr/>
          </p:nvSpPr>
          <p:spPr>
            <a:xfrm>
              <a:off x="465230" y="488444"/>
              <a:ext cx="441402" cy="442105"/>
            </a:xfrm>
            <a:prstGeom prst="rect">
              <a:avLst/>
            </a:prstGeom>
            <a:solidFill>
              <a:srgbClr val="FFFF0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87" name="Rectangle 86">
              <a:extLst>
                <a:ext uri="{FF2B5EF4-FFF2-40B4-BE49-F238E27FC236}">
                  <a16:creationId xmlns:a16="http://schemas.microsoft.com/office/drawing/2014/main" id="{F1FE2476-45FE-4AED-BAE9-93982DD6DDCC}"/>
                </a:ext>
              </a:extLst>
            </p:cNvPr>
            <p:cNvSpPr/>
            <p:nvPr/>
          </p:nvSpPr>
          <p:spPr>
            <a:xfrm>
              <a:off x="910797" y="488443"/>
              <a:ext cx="441402" cy="442105"/>
            </a:xfrm>
            <a:prstGeom prst="rect">
              <a:avLst/>
            </a:prstGeom>
            <a:solidFill>
              <a:srgbClr val="FFFF0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8" name="Rectangle 87">
              <a:extLst>
                <a:ext uri="{FF2B5EF4-FFF2-40B4-BE49-F238E27FC236}">
                  <a16:creationId xmlns:a16="http://schemas.microsoft.com/office/drawing/2014/main" id="{B5677C27-A6A6-4519-87C6-7D1CC6F5B37A}"/>
                </a:ext>
              </a:extLst>
            </p:cNvPr>
            <p:cNvSpPr/>
            <p:nvPr/>
          </p:nvSpPr>
          <p:spPr>
            <a:xfrm>
              <a:off x="1357330" y="488968"/>
              <a:ext cx="441402" cy="442105"/>
            </a:xfrm>
            <a:prstGeom prst="rect">
              <a:avLst/>
            </a:prstGeom>
            <a:solidFill>
              <a:srgbClr val="FFFF0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9" name="Rectangle 88">
              <a:extLst>
                <a:ext uri="{FF2B5EF4-FFF2-40B4-BE49-F238E27FC236}">
                  <a16:creationId xmlns:a16="http://schemas.microsoft.com/office/drawing/2014/main" id="{29926D76-4471-4512-B4DF-BCA6A6D97DEC}"/>
                </a:ext>
              </a:extLst>
            </p:cNvPr>
            <p:cNvSpPr/>
            <p:nvPr/>
          </p:nvSpPr>
          <p:spPr>
            <a:xfrm>
              <a:off x="1802897" y="488967"/>
              <a:ext cx="441402" cy="442105"/>
            </a:xfrm>
            <a:prstGeom prst="rect">
              <a:avLst/>
            </a:prstGeom>
            <a:solidFill>
              <a:srgbClr val="FFFF0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0" name="Rectangle 89">
              <a:extLst>
                <a:ext uri="{FF2B5EF4-FFF2-40B4-BE49-F238E27FC236}">
                  <a16:creationId xmlns:a16="http://schemas.microsoft.com/office/drawing/2014/main" id="{E560295F-CDF8-4482-8A8B-110CDEFA3750}"/>
                </a:ext>
              </a:extLst>
            </p:cNvPr>
            <p:cNvSpPr/>
            <p:nvPr/>
          </p:nvSpPr>
          <p:spPr>
            <a:xfrm>
              <a:off x="2249831" y="488859"/>
              <a:ext cx="441402" cy="442105"/>
            </a:xfrm>
            <a:prstGeom prst="rect">
              <a:avLst/>
            </a:prstGeom>
            <a:solidFill>
              <a:srgbClr val="FFFF0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1" name="Rectangle 90">
              <a:extLst>
                <a:ext uri="{FF2B5EF4-FFF2-40B4-BE49-F238E27FC236}">
                  <a16:creationId xmlns:a16="http://schemas.microsoft.com/office/drawing/2014/main" id="{6A3B61B1-4A9E-4476-BAA0-CA101D214288}"/>
                </a:ext>
              </a:extLst>
            </p:cNvPr>
            <p:cNvSpPr/>
            <p:nvPr/>
          </p:nvSpPr>
          <p:spPr>
            <a:xfrm>
              <a:off x="2695398" y="488858"/>
              <a:ext cx="441402" cy="442105"/>
            </a:xfrm>
            <a:prstGeom prst="rect">
              <a:avLst/>
            </a:prstGeom>
            <a:solidFill>
              <a:srgbClr val="92D05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2" name="Rectangle 91">
              <a:extLst>
                <a:ext uri="{FF2B5EF4-FFF2-40B4-BE49-F238E27FC236}">
                  <a16:creationId xmlns:a16="http://schemas.microsoft.com/office/drawing/2014/main" id="{659FC4B0-1DBA-4D01-8502-B7644FC85E41}"/>
                </a:ext>
              </a:extLst>
            </p:cNvPr>
            <p:cNvSpPr/>
            <p:nvPr/>
          </p:nvSpPr>
          <p:spPr>
            <a:xfrm>
              <a:off x="3141931" y="489383"/>
              <a:ext cx="441402" cy="442105"/>
            </a:xfrm>
            <a:prstGeom prst="rect">
              <a:avLst/>
            </a:prstGeom>
            <a:solidFill>
              <a:srgbClr val="92D05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3" name="Rectangle 92">
              <a:extLst>
                <a:ext uri="{FF2B5EF4-FFF2-40B4-BE49-F238E27FC236}">
                  <a16:creationId xmlns:a16="http://schemas.microsoft.com/office/drawing/2014/main" id="{8A2F7FE4-EEFE-4A17-859C-3E9647213026}"/>
                </a:ext>
              </a:extLst>
            </p:cNvPr>
            <p:cNvSpPr/>
            <p:nvPr/>
          </p:nvSpPr>
          <p:spPr>
            <a:xfrm>
              <a:off x="3587498" y="489382"/>
              <a:ext cx="441402" cy="442105"/>
            </a:xfrm>
            <a:prstGeom prst="rect">
              <a:avLst/>
            </a:prstGeom>
            <a:solidFill>
              <a:srgbClr val="92D05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4" name="Rectangle 93">
              <a:extLst>
                <a:ext uri="{FF2B5EF4-FFF2-40B4-BE49-F238E27FC236}">
                  <a16:creationId xmlns:a16="http://schemas.microsoft.com/office/drawing/2014/main" id="{21BF4286-2BD8-4B91-B6AD-4426699B6C81}"/>
                </a:ext>
              </a:extLst>
            </p:cNvPr>
            <p:cNvSpPr/>
            <p:nvPr/>
          </p:nvSpPr>
          <p:spPr>
            <a:xfrm>
              <a:off x="4034725" y="488444"/>
              <a:ext cx="441402" cy="442105"/>
            </a:xfrm>
            <a:prstGeom prst="rect">
              <a:avLst/>
            </a:prstGeom>
            <a:solidFill>
              <a:srgbClr val="92D05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95" name="Rectangle 94">
              <a:extLst>
                <a:ext uri="{FF2B5EF4-FFF2-40B4-BE49-F238E27FC236}">
                  <a16:creationId xmlns:a16="http://schemas.microsoft.com/office/drawing/2014/main" id="{B5248EF6-2CD4-4C2A-9F01-AEC2156FB91A}"/>
                </a:ext>
              </a:extLst>
            </p:cNvPr>
            <p:cNvSpPr/>
            <p:nvPr/>
          </p:nvSpPr>
          <p:spPr>
            <a:xfrm>
              <a:off x="4480292" y="488443"/>
              <a:ext cx="441402" cy="442105"/>
            </a:xfrm>
            <a:prstGeom prst="rect">
              <a:avLst/>
            </a:prstGeom>
            <a:solidFill>
              <a:srgbClr val="92D05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96" name="Group 95">
            <a:extLst>
              <a:ext uri="{FF2B5EF4-FFF2-40B4-BE49-F238E27FC236}">
                <a16:creationId xmlns:a16="http://schemas.microsoft.com/office/drawing/2014/main" id="{54CDC376-91F1-40CC-AA75-D1DCAA1C4E7C}"/>
              </a:ext>
            </a:extLst>
          </p:cNvPr>
          <p:cNvGrpSpPr/>
          <p:nvPr/>
        </p:nvGrpSpPr>
        <p:grpSpPr>
          <a:xfrm>
            <a:off x="465230" y="3176318"/>
            <a:ext cx="4456464" cy="443045"/>
            <a:chOff x="465230" y="488443"/>
            <a:chExt cx="4456464" cy="443045"/>
          </a:xfrm>
        </p:grpSpPr>
        <p:sp>
          <p:nvSpPr>
            <p:cNvPr id="97" name="Rectangle 96">
              <a:extLst>
                <a:ext uri="{FF2B5EF4-FFF2-40B4-BE49-F238E27FC236}">
                  <a16:creationId xmlns:a16="http://schemas.microsoft.com/office/drawing/2014/main" id="{8EB596F2-8AFB-4261-B989-09908DD9B885}"/>
                </a:ext>
              </a:extLst>
            </p:cNvPr>
            <p:cNvSpPr/>
            <p:nvPr/>
          </p:nvSpPr>
          <p:spPr>
            <a:xfrm>
              <a:off x="465230" y="488444"/>
              <a:ext cx="441402" cy="442105"/>
            </a:xfrm>
            <a:prstGeom prst="rect">
              <a:avLst/>
            </a:prstGeom>
            <a:solidFill>
              <a:srgbClr val="FFFF0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98" name="Rectangle 97">
              <a:extLst>
                <a:ext uri="{FF2B5EF4-FFF2-40B4-BE49-F238E27FC236}">
                  <a16:creationId xmlns:a16="http://schemas.microsoft.com/office/drawing/2014/main" id="{6939B013-7DC4-436F-AEEF-83357E2C1AAE}"/>
                </a:ext>
              </a:extLst>
            </p:cNvPr>
            <p:cNvSpPr/>
            <p:nvPr/>
          </p:nvSpPr>
          <p:spPr>
            <a:xfrm>
              <a:off x="910797" y="488443"/>
              <a:ext cx="441402" cy="442105"/>
            </a:xfrm>
            <a:prstGeom prst="rect">
              <a:avLst/>
            </a:prstGeom>
            <a:solidFill>
              <a:srgbClr val="FFFF0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9" name="Rectangle 98">
              <a:extLst>
                <a:ext uri="{FF2B5EF4-FFF2-40B4-BE49-F238E27FC236}">
                  <a16:creationId xmlns:a16="http://schemas.microsoft.com/office/drawing/2014/main" id="{7648828B-4ECC-4192-9937-319CCC9E04D5}"/>
                </a:ext>
              </a:extLst>
            </p:cNvPr>
            <p:cNvSpPr/>
            <p:nvPr/>
          </p:nvSpPr>
          <p:spPr>
            <a:xfrm>
              <a:off x="1357330" y="488968"/>
              <a:ext cx="441402" cy="442105"/>
            </a:xfrm>
            <a:prstGeom prst="rect">
              <a:avLst/>
            </a:prstGeom>
            <a:solidFill>
              <a:srgbClr val="FFFF0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0" name="Rectangle 99">
              <a:extLst>
                <a:ext uri="{FF2B5EF4-FFF2-40B4-BE49-F238E27FC236}">
                  <a16:creationId xmlns:a16="http://schemas.microsoft.com/office/drawing/2014/main" id="{0CE20617-2615-4B98-BC94-33FEE490DCDD}"/>
                </a:ext>
              </a:extLst>
            </p:cNvPr>
            <p:cNvSpPr/>
            <p:nvPr/>
          </p:nvSpPr>
          <p:spPr>
            <a:xfrm>
              <a:off x="1802897" y="488967"/>
              <a:ext cx="441402" cy="442105"/>
            </a:xfrm>
            <a:prstGeom prst="rect">
              <a:avLst/>
            </a:prstGeom>
            <a:solidFill>
              <a:srgbClr val="FFFF0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1" name="Rectangle 100">
              <a:extLst>
                <a:ext uri="{FF2B5EF4-FFF2-40B4-BE49-F238E27FC236}">
                  <a16:creationId xmlns:a16="http://schemas.microsoft.com/office/drawing/2014/main" id="{14257015-94A2-4082-9A45-280884C438E3}"/>
                </a:ext>
              </a:extLst>
            </p:cNvPr>
            <p:cNvSpPr/>
            <p:nvPr/>
          </p:nvSpPr>
          <p:spPr>
            <a:xfrm>
              <a:off x="2249831" y="488859"/>
              <a:ext cx="441402" cy="442105"/>
            </a:xfrm>
            <a:prstGeom prst="rect">
              <a:avLst/>
            </a:prstGeom>
            <a:solidFill>
              <a:srgbClr val="FFFF0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2" name="Rectangle 101">
              <a:extLst>
                <a:ext uri="{FF2B5EF4-FFF2-40B4-BE49-F238E27FC236}">
                  <a16:creationId xmlns:a16="http://schemas.microsoft.com/office/drawing/2014/main" id="{B15D02EC-6EE4-4AC3-8966-9187A8609BD2}"/>
                </a:ext>
              </a:extLst>
            </p:cNvPr>
            <p:cNvSpPr/>
            <p:nvPr/>
          </p:nvSpPr>
          <p:spPr>
            <a:xfrm>
              <a:off x="2695398" y="488858"/>
              <a:ext cx="441402" cy="442105"/>
            </a:xfrm>
            <a:prstGeom prst="rect">
              <a:avLst/>
            </a:prstGeom>
            <a:solidFill>
              <a:srgbClr val="FFFF0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3" name="Rectangle 102">
              <a:extLst>
                <a:ext uri="{FF2B5EF4-FFF2-40B4-BE49-F238E27FC236}">
                  <a16:creationId xmlns:a16="http://schemas.microsoft.com/office/drawing/2014/main" id="{41530C40-6C13-45CB-8B1B-53065D25AF47}"/>
                </a:ext>
              </a:extLst>
            </p:cNvPr>
            <p:cNvSpPr/>
            <p:nvPr/>
          </p:nvSpPr>
          <p:spPr>
            <a:xfrm>
              <a:off x="3141931" y="489383"/>
              <a:ext cx="441402" cy="442105"/>
            </a:xfrm>
            <a:prstGeom prst="rect">
              <a:avLst/>
            </a:prstGeom>
            <a:solidFill>
              <a:srgbClr val="FFFF0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4" name="Rectangle 103">
              <a:extLst>
                <a:ext uri="{FF2B5EF4-FFF2-40B4-BE49-F238E27FC236}">
                  <a16:creationId xmlns:a16="http://schemas.microsoft.com/office/drawing/2014/main" id="{2D2167A3-207A-4AB8-A687-4B90E4DE3928}"/>
                </a:ext>
              </a:extLst>
            </p:cNvPr>
            <p:cNvSpPr/>
            <p:nvPr/>
          </p:nvSpPr>
          <p:spPr>
            <a:xfrm>
              <a:off x="3587498" y="489382"/>
              <a:ext cx="441402" cy="442105"/>
            </a:xfrm>
            <a:prstGeom prst="rect">
              <a:avLst/>
            </a:prstGeom>
            <a:solidFill>
              <a:srgbClr val="FFFF0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5" name="Rectangle 104">
              <a:extLst>
                <a:ext uri="{FF2B5EF4-FFF2-40B4-BE49-F238E27FC236}">
                  <a16:creationId xmlns:a16="http://schemas.microsoft.com/office/drawing/2014/main" id="{6E200C51-1C39-4149-99AE-14823AE918E0}"/>
                </a:ext>
              </a:extLst>
            </p:cNvPr>
            <p:cNvSpPr/>
            <p:nvPr/>
          </p:nvSpPr>
          <p:spPr>
            <a:xfrm>
              <a:off x="4034725" y="488444"/>
              <a:ext cx="441402" cy="442105"/>
            </a:xfrm>
            <a:prstGeom prst="rect">
              <a:avLst/>
            </a:prstGeom>
            <a:solidFill>
              <a:srgbClr val="FFFF0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06" name="Rectangle 105">
              <a:extLst>
                <a:ext uri="{FF2B5EF4-FFF2-40B4-BE49-F238E27FC236}">
                  <a16:creationId xmlns:a16="http://schemas.microsoft.com/office/drawing/2014/main" id="{9C99E366-72C8-4649-9CCD-4619CAF414DF}"/>
                </a:ext>
              </a:extLst>
            </p:cNvPr>
            <p:cNvSpPr/>
            <p:nvPr/>
          </p:nvSpPr>
          <p:spPr>
            <a:xfrm>
              <a:off x="4480292" y="488443"/>
              <a:ext cx="441402" cy="442105"/>
            </a:xfrm>
            <a:prstGeom prst="rect">
              <a:avLst/>
            </a:prstGeom>
            <a:solidFill>
              <a:srgbClr val="FFFF0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71" name="TextBox 70">
            <a:extLst>
              <a:ext uri="{FF2B5EF4-FFF2-40B4-BE49-F238E27FC236}">
                <a16:creationId xmlns:a16="http://schemas.microsoft.com/office/drawing/2014/main" id="{DC841E5C-FBBC-4D71-A8EE-48D542AD8827}"/>
              </a:ext>
            </a:extLst>
          </p:cNvPr>
          <p:cNvSpPr txBox="1"/>
          <p:nvPr/>
        </p:nvSpPr>
        <p:spPr>
          <a:xfrm>
            <a:off x="445449" y="885274"/>
            <a:ext cx="312945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 + 5 = 1 0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0DA420E8-66EE-4D56-8BB9-2C221BC8A459}"/>
              </a:ext>
            </a:extLst>
          </p:cNvPr>
          <p:cNvSpPr txBox="1"/>
          <p:nvPr/>
        </p:nvSpPr>
        <p:spPr>
          <a:xfrm>
            <a:off x="438539" y="1340957"/>
            <a:ext cx="312945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 + 5 = 1 0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7D96F522-AE2B-4CC4-A4DA-1528C7D0A49D}"/>
              </a:ext>
            </a:extLst>
          </p:cNvPr>
          <p:cNvSpPr txBox="1"/>
          <p:nvPr/>
        </p:nvSpPr>
        <p:spPr>
          <a:xfrm>
            <a:off x="446673" y="1769477"/>
            <a:ext cx="31294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1 0</a:t>
            </a:r>
            <a:r>
              <a:rPr lang="en-GB" sz="1000" b="1" dirty="0">
                <a:latin typeface="Arial Black" panose="020B0A04020102020204" pitchFamily="34" charset="0"/>
              </a:rPr>
              <a:t> </a:t>
            </a:r>
            <a:r>
              <a:rPr lang="en-GB" sz="3500" b="1" dirty="0">
                <a:latin typeface="Arial Black" panose="020B0A04020102020204" pitchFamily="34" charset="0"/>
              </a:rPr>
              <a:t> – </a:t>
            </a:r>
            <a:r>
              <a:rPr lang="en-GB" sz="1000" b="1" dirty="0">
                <a:latin typeface="Arial Black" panose="020B0A04020102020204" pitchFamily="34" charset="0"/>
              </a:rPr>
              <a:t> </a:t>
            </a:r>
            <a:r>
              <a:rPr lang="en-GB" sz="3500" b="1" dirty="0">
                <a:latin typeface="Arial Black" panose="020B0A04020102020204" pitchFamily="34" charset="0"/>
              </a:rPr>
              <a:t>5 = 5</a:t>
            </a: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7AA06A23-B6B9-49E6-992F-46C25CBF0131}"/>
              </a:ext>
            </a:extLst>
          </p:cNvPr>
          <p:cNvSpPr txBox="1"/>
          <p:nvPr/>
        </p:nvSpPr>
        <p:spPr>
          <a:xfrm>
            <a:off x="439138" y="2226909"/>
            <a:ext cx="31294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1 0</a:t>
            </a:r>
            <a:r>
              <a:rPr lang="en-GB" sz="1000" b="1" dirty="0">
                <a:latin typeface="Arial Black" panose="020B0A04020102020204" pitchFamily="34" charset="0"/>
              </a:rPr>
              <a:t> </a:t>
            </a:r>
            <a:r>
              <a:rPr lang="en-GB" sz="3500" b="1" dirty="0">
                <a:latin typeface="Arial Black" panose="020B0A04020102020204" pitchFamily="34" charset="0"/>
              </a:rPr>
              <a:t> – </a:t>
            </a:r>
            <a:r>
              <a:rPr lang="en-GB" sz="1000" b="1" dirty="0">
                <a:latin typeface="Arial Black" panose="020B0A04020102020204" pitchFamily="34" charset="0"/>
              </a:rPr>
              <a:t> </a:t>
            </a:r>
            <a:r>
              <a:rPr lang="en-GB" sz="3500" b="1" dirty="0">
                <a:latin typeface="Arial Black" panose="020B0A04020102020204" pitchFamily="34" charset="0"/>
              </a:rPr>
              <a:t>5 = 5</a:t>
            </a: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F6FD5A3B-3834-42E1-A248-2D4376F22256}"/>
              </a:ext>
            </a:extLst>
          </p:cNvPr>
          <p:cNvSpPr txBox="1"/>
          <p:nvPr/>
        </p:nvSpPr>
        <p:spPr>
          <a:xfrm>
            <a:off x="466856" y="3560254"/>
            <a:ext cx="349646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0 + 0 = 1 0</a:t>
            </a: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CE4252B9-F611-4C2B-BE31-66A3210528F4}"/>
              </a:ext>
            </a:extLst>
          </p:cNvPr>
          <p:cNvSpPr txBox="1"/>
          <p:nvPr/>
        </p:nvSpPr>
        <p:spPr>
          <a:xfrm>
            <a:off x="459945" y="4002874"/>
            <a:ext cx="344724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 + 1 0 = 1 0</a:t>
            </a: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B103D740-318F-4486-8619-1F38A8C7E853}"/>
              </a:ext>
            </a:extLst>
          </p:cNvPr>
          <p:cNvSpPr txBox="1"/>
          <p:nvPr/>
        </p:nvSpPr>
        <p:spPr>
          <a:xfrm>
            <a:off x="468080" y="4431394"/>
            <a:ext cx="350779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1 0</a:t>
            </a:r>
            <a:r>
              <a:rPr lang="en-GB" sz="1000" b="1" dirty="0">
                <a:latin typeface="Arial Black" panose="020B0A04020102020204" pitchFamily="34" charset="0"/>
              </a:rPr>
              <a:t> </a:t>
            </a:r>
            <a:r>
              <a:rPr lang="en-GB" sz="3500" b="1" dirty="0">
                <a:latin typeface="Arial Black" panose="020B0A04020102020204" pitchFamily="34" charset="0"/>
              </a:rPr>
              <a:t> – </a:t>
            </a:r>
            <a:r>
              <a:rPr lang="en-GB" sz="600" b="1" dirty="0">
                <a:latin typeface="Arial Black" panose="020B0A04020102020204" pitchFamily="34" charset="0"/>
              </a:rPr>
              <a:t> </a:t>
            </a:r>
            <a:r>
              <a:rPr lang="en-GB" sz="3500" b="1" dirty="0">
                <a:latin typeface="Arial Black" panose="020B0A04020102020204" pitchFamily="34" charset="0"/>
              </a:rPr>
              <a:t>0 = 1 0</a:t>
            </a: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315D65A0-33A0-4BFC-9FCF-6FB379CDFBA1}"/>
              </a:ext>
            </a:extLst>
          </p:cNvPr>
          <p:cNvSpPr txBox="1"/>
          <p:nvPr/>
        </p:nvSpPr>
        <p:spPr>
          <a:xfrm>
            <a:off x="460544" y="4888826"/>
            <a:ext cx="344664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1 0</a:t>
            </a:r>
            <a:r>
              <a:rPr lang="en-GB" sz="1000" b="1" dirty="0">
                <a:latin typeface="Arial Black" panose="020B0A04020102020204" pitchFamily="34" charset="0"/>
              </a:rPr>
              <a:t> </a:t>
            </a:r>
            <a:r>
              <a:rPr lang="en-GB" sz="3500" b="1" dirty="0">
                <a:latin typeface="Arial Black" panose="020B0A04020102020204" pitchFamily="34" charset="0"/>
              </a:rPr>
              <a:t> – </a:t>
            </a:r>
            <a:r>
              <a:rPr lang="en-GB" sz="600" b="1" dirty="0">
                <a:latin typeface="Arial Black" panose="020B0A04020102020204" pitchFamily="34" charset="0"/>
              </a:rPr>
              <a:t> </a:t>
            </a:r>
            <a:r>
              <a:rPr lang="en-GB" sz="3500" b="1" dirty="0">
                <a:latin typeface="Arial Black" panose="020B0A04020102020204" pitchFamily="34" charset="0"/>
              </a:rPr>
              <a:t>1 0 = 0</a:t>
            </a: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68AAEC97-7531-4661-97A6-66033EBC8EE4}"/>
              </a:ext>
            </a:extLst>
          </p:cNvPr>
          <p:cNvSpPr txBox="1"/>
          <p:nvPr/>
        </p:nvSpPr>
        <p:spPr>
          <a:xfrm>
            <a:off x="6260738" y="448953"/>
            <a:ext cx="234537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 </a:t>
            </a:r>
            <a:r>
              <a:rPr lang="en-GB" sz="2850" b="1" dirty="0">
                <a:latin typeface="Arial Black" panose="020B0A04020102020204" pitchFamily="34" charset="0"/>
              </a:rPr>
              <a:t>and</a:t>
            </a:r>
            <a:r>
              <a:rPr lang="en-GB" sz="3500" b="1" dirty="0">
                <a:latin typeface="Arial Black" panose="020B0A04020102020204" pitchFamily="34" charset="0"/>
              </a:rPr>
              <a:t> 1 0</a:t>
            </a: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6AAAE6BB-43BF-4D2F-B06D-F016F14BBFDC}"/>
              </a:ext>
            </a:extLst>
          </p:cNvPr>
          <p:cNvSpPr txBox="1"/>
          <p:nvPr/>
        </p:nvSpPr>
        <p:spPr>
          <a:xfrm>
            <a:off x="6257023" y="894482"/>
            <a:ext cx="185902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</a:t>
            </a:r>
            <a:r>
              <a:rPr lang="en-GB" sz="2850" b="1" dirty="0">
                <a:latin typeface="Arial Black" panose="020B0A04020102020204" pitchFamily="34" charset="0"/>
              </a:rPr>
              <a:t>and</a:t>
            </a:r>
            <a:r>
              <a:rPr lang="en-GB" sz="3500" b="1" dirty="0">
                <a:latin typeface="Arial Black" panose="020B0A04020102020204" pitchFamily="34" charset="0"/>
              </a:rPr>
              <a:t> 9</a:t>
            </a:r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6E5EBBA4-CBE6-408D-B0B4-FD4F39403583}"/>
              </a:ext>
            </a:extLst>
          </p:cNvPr>
          <p:cNvSpPr txBox="1"/>
          <p:nvPr/>
        </p:nvSpPr>
        <p:spPr>
          <a:xfrm>
            <a:off x="6268364" y="1337772"/>
            <a:ext cx="234537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</a:t>
            </a:r>
            <a:r>
              <a:rPr lang="en-GB" sz="2850" b="1" dirty="0">
                <a:latin typeface="Arial Black" panose="020B0A04020102020204" pitchFamily="34" charset="0"/>
              </a:rPr>
              <a:t>and</a:t>
            </a:r>
            <a:r>
              <a:rPr lang="en-GB" sz="3500" b="1" dirty="0">
                <a:latin typeface="Arial Black" panose="020B0A04020102020204" pitchFamily="34" charset="0"/>
              </a:rPr>
              <a:t> 8</a:t>
            </a:r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54B6FF0A-2309-4FFC-BE02-0B642FEEBC1C}"/>
              </a:ext>
            </a:extLst>
          </p:cNvPr>
          <p:cNvSpPr txBox="1"/>
          <p:nvPr/>
        </p:nvSpPr>
        <p:spPr>
          <a:xfrm>
            <a:off x="6264649" y="1783301"/>
            <a:ext cx="185902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 </a:t>
            </a:r>
            <a:r>
              <a:rPr lang="en-GB" sz="2850" b="1" dirty="0">
                <a:latin typeface="Arial Black" panose="020B0A04020102020204" pitchFamily="34" charset="0"/>
              </a:rPr>
              <a:t>and</a:t>
            </a:r>
            <a:r>
              <a:rPr lang="en-GB" sz="3500" b="1" dirty="0">
                <a:latin typeface="Arial Black" panose="020B0A04020102020204" pitchFamily="34" charset="0"/>
              </a:rPr>
              <a:t> 7</a:t>
            </a:r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8BBCB0D1-E90F-4842-989F-5310BAAA7E06}"/>
              </a:ext>
            </a:extLst>
          </p:cNvPr>
          <p:cNvSpPr txBox="1"/>
          <p:nvPr/>
        </p:nvSpPr>
        <p:spPr>
          <a:xfrm>
            <a:off x="6264000" y="2226591"/>
            <a:ext cx="234537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 </a:t>
            </a:r>
            <a:r>
              <a:rPr lang="en-GB" sz="2850" b="1" dirty="0">
                <a:latin typeface="Arial Black" panose="020B0A04020102020204" pitchFamily="34" charset="0"/>
              </a:rPr>
              <a:t>and</a:t>
            </a:r>
            <a:r>
              <a:rPr lang="en-GB" sz="3500" b="1" dirty="0">
                <a:latin typeface="Arial Black" panose="020B0A04020102020204" pitchFamily="34" charset="0"/>
              </a:rPr>
              <a:t> 6</a:t>
            </a:r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id="{CED62B0C-0889-4DAE-9FE2-F9CB192BE57F}"/>
              </a:ext>
            </a:extLst>
          </p:cNvPr>
          <p:cNvSpPr txBox="1"/>
          <p:nvPr/>
        </p:nvSpPr>
        <p:spPr>
          <a:xfrm>
            <a:off x="6260285" y="2672120"/>
            <a:ext cx="185902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 </a:t>
            </a:r>
            <a:r>
              <a:rPr lang="en-GB" sz="2850" b="1" dirty="0">
                <a:latin typeface="Arial Black" panose="020B0A04020102020204" pitchFamily="34" charset="0"/>
              </a:rPr>
              <a:t>and</a:t>
            </a:r>
            <a:r>
              <a:rPr lang="en-GB" sz="3500" b="1" dirty="0">
                <a:latin typeface="Arial Black" panose="020B0A04020102020204" pitchFamily="34" charset="0"/>
              </a:rPr>
              <a:t> 5</a:t>
            </a:r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5D24A61B-097F-4401-8B96-8FC632CEC022}"/>
              </a:ext>
            </a:extLst>
          </p:cNvPr>
          <p:cNvSpPr txBox="1"/>
          <p:nvPr/>
        </p:nvSpPr>
        <p:spPr>
          <a:xfrm>
            <a:off x="6271626" y="3115410"/>
            <a:ext cx="234537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 </a:t>
            </a:r>
            <a:r>
              <a:rPr lang="en-GB" sz="2850" b="1" dirty="0">
                <a:latin typeface="Arial Black" panose="020B0A04020102020204" pitchFamily="34" charset="0"/>
              </a:rPr>
              <a:t>and</a:t>
            </a:r>
            <a:r>
              <a:rPr lang="en-GB" sz="3500" b="1" dirty="0">
                <a:latin typeface="Arial Black" panose="020B0A04020102020204" pitchFamily="34" charset="0"/>
              </a:rPr>
              <a:t> 4</a:t>
            </a:r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1521AC99-E8C9-40CC-9237-1DED807FBF12}"/>
              </a:ext>
            </a:extLst>
          </p:cNvPr>
          <p:cNvSpPr txBox="1"/>
          <p:nvPr/>
        </p:nvSpPr>
        <p:spPr>
          <a:xfrm>
            <a:off x="6267911" y="3560939"/>
            <a:ext cx="185902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 </a:t>
            </a:r>
            <a:r>
              <a:rPr lang="en-GB" sz="2850" b="1" dirty="0">
                <a:latin typeface="Arial Black" panose="020B0A04020102020204" pitchFamily="34" charset="0"/>
              </a:rPr>
              <a:t>and</a:t>
            </a:r>
            <a:r>
              <a:rPr lang="en-GB" sz="3500" b="1" dirty="0">
                <a:latin typeface="Arial Black" panose="020B0A04020102020204" pitchFamily="34" charset="0"/>
              </a:rPr>
              <a:t> 3</a:t>
            </a:r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F9B4A0B7-CB0C-47DD-9F47-64E12E5E7210}"/>
              </a:ext>
            </a:extLst>
          </p:cNvPr>
          <p:cNvSpPr txBox="1"/>
          <p:nvPr/>
        </p:nvSpPr>
        <p:spPr>
          <a:xfrm>
            <a:off x="6265286" y="4015937"/>
            <a:ext cx="185902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 </a:t>
            </a:r>
            <a:r>
              <a:rPr lang="en-GB" sz="2850" b="1" dirty="0">
                <a:latin typeface="Arial Black" panose="020B0A04020102020204" pitchFamily="34" charset="0"/>
              </a:rPr>
              <a:t>and</a:t>
            </a:r>
            <a:r>
              <a:rPr lang="en-GB" sz="3500" b="1" dirty="0">
                <a:latin typeface="Arial Black" panose="020B0A04020102020204" pitchFamily="34" charset="0"/>
              </a:rPr>
              <a:t> 2</a:t>
            </a:r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373FB687-6B78-4861-9BC9-A0AD1530CDF4}"/>
              </a:ext>
            </a:extLst>
          </p:cNvPr>
          <p:cNvSpPr txBox="1"/>
          <p:nvPr/>
        </p:nvSpPr>
        <p:spPr>
          <a:xfrm>
            <a:off x="6276627" y="4459227"/>
            <a:ext cx="234537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 </a:t>
            </a:r>
            <a:r>
              <a:rPr lang="en-GB" sz="2850" b="1" dirty="0">
                <a:latin typeface="Arial Black" panose="020B0A04020102020204" pitchFamily="34" charset="0"/>
              </a:rPr>
              <a:t>and</a:t>
            </a:r>
            <a:r>
              <a:rPr lang="en-GB" sz="3500" b="1" dirty="0">
                <a:latin typeface="Arial Black" panose="020B0A04020102020204" pitchFamily="34" charset="0"/>
              </a:rPr>
              <a:t> 1</a:t>
            </a:r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ED56115C-E82A-4BF0-B968-3B4303689E48}"/>
              </a:ext>
            </a:extLst>
          </p:cNvPr>
          <p:cNvSpPr txBox="1"/>
          <p:nvPr/>
        </p:nvSpPr>
        <p:spPr>
          <a:xfrm>
            <a:off x="6256435" y="4904756"/>
            <a:ext cx="246331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1 0 </a:t>
            </a:r>
            <a:r>
              <a:rPr lang="en-GB" sz="2850" b="1" dirty="0">
                <a:latin typeface="Arial Black" panose="020B0A04020102020204" pitchFamily="34" charset="0"/>
              </a:rPr>
              <a:t>and</a:t>
            </a:r>
            <a:r>
              <a:rPr lang="en-GB" sz="3500" b="1" dirty="0">
                <a:latin typeface="Arial Black" panose="020B0A04020102020204" pitchFamily="34" charset="0"/>
              </a:rPr>
              <a:t> 0</a:t>
            </a:r>
          </a:p>
        </p:txBody>
      </p:sp>
    </p:spTree>
    <p:extLst>
      <p:ext uri="{BB962C8B-B14F-4D97-AF65-F5344CB8AC3E}">
        <p14:creationId xmlns:p14="http://schemas.microsoft.com/office/powerpoint/2010/main" val="11862888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" grpId="0"/>
      <p:bldP spid="84" grpId="0"/>
      <p:bldP spid="85" grpId="0"/>
      <p:bldP spid="107" grpId="0"/>
      <p:bldP spid="108" grpId="0"/>
      <p:bldP spid="109" grpId="0"/>
      <p:bldP spid="110" grpId="0"/>
      <p:bldP spid="111" grpId="0"/>
      <p:bldP spid="112" grpId="0"/>
      <p:bldP spid="114" grpId="0"/>
      <p:bldP spid="115" grpId="0"/>
      <p:bldP spid="116" grpId="0"/>
      <p:bldP spid="117" grpId="0"/>
      <p:bldP spid="118" grpId="0"/>
      <p:bldP spid="119" grpId="0"/>
      <p:bldP spid="120" grpId="0"/>
      <p:bldP spid="121" grpId="0"/>
      <p:bldP spid="122" grpId="0"/>
      <p:bldP spid="12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74A3EA-7C0A-47CF-A3C9-205A3EA256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b="1" dirty="0"/>
              <a:t>5 Add within 20 by counting on a number line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C889FA-22FB-4E99-B1CA-23C8291129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68435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64" name="Group 63">
            <a:extLst>
              <a:ext uri="{FF2B5EF4-FFF2-40B4-BE49-F238E27FC236}">
                <a16:creationId xmlns:a16="http://schemas.microsoft.com/office/drawing/2014/main" id="{7C8BF90E-D394-4FB0-80FF-C63298461F02}"/>
              </a:ext>
            </a:extLst>
          </p:cNvPr>
          <p:cNvGrpSpPr/>
          <p:nvPr/>
        </p:nvGrpSpPr>
        <p:grpSpPr>
          <a:xfrm>
            <a:off x="255525" y="4828688"/>
            <a:ext cx="2883662" cy="817087"/>
            <a:chOff x="255525" y="4828688"/>
            <a:chExt cx="2883662" cy="1134018"/>
          </a:xfrm>
        </p:grpSpPr>
        <p:sp>
          <p:nvSpPr>
            <p:cNvPr id="71" name="Rectangle: Rounded Corners 70">
              <a:extLst>
                <a:ext uri="{FF2B5EF4-FFF2-40B4-BE49-F238E27FC236}">
                  <a16:creationId xmlns:a16="http://schemas.microsoft.com/office/drawing/2014/main" id="{14D34A8C-2086-4137-8C6C-7AAA1CFAB061}"/>
                </a:ext>
              </a:extLst>
            </p:cNvPr>
            <p:cNvSpPr/>
            <p:nvPr/>
          </p:nvSpPr>
          <p:spPr>
            <a:xfrm>
              <a:off x="255525" y="4828688"/>
              <a:ext cx="2883662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546381E8-324C-4E0E-A57B-2FA1916AA908}"/>
                </a:ext>
              </a:extLst>
            </p:cNvPr>
            <p:cNvSpPr txBox="1"/>
            <p:nvPr/>
          </p:nvSpPr>
          <p:spPr>
            <a:xfrm>
              <a:off x="308455" y="4941753"/>
              <a:ext cx="1762021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12 + 4 = </a:t>
              </a:r>
            </a:p>
          </p:txBody>
        </p: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BAF736BD-C187-47BF-B483-3B7192390362}"/>
              </a:ext>
            </a:extLst>
          </p:cNvPr>
          <p:cNvGrpSpPr/>
          <p:nvPr/>
        </p:nvGrpSpPr>
        <p:grpSpPr>
          <a:xfrm>
            <a:off x="255525" y="2607393"/>
            <a:ext cx="2883665" cy="817087"/>
            <a:chOff x="255525" y="2607393"/>
            <a:chExt cx="2883665" cy="1134018"/>
          </a:xfrm>
        </p:grpSpPr>
        <p:sp>
          <p:nvSpPr>
            <p:cNvPr id="85" name="Rectangle: Rounded Corners 84">
              <a:extLst>
                <a:ext uri="{FF2B5EF4-FFF2-40B4-BE49-F238E27FC236}">
                  <a16:creationId xmlns:a16="http://schemas.microsoft.com/office/drawing/2014/main" id="{9682CA40-0A08-4682-98C3-0CE436D8FF1F}"/>
                </a:ext>
              </a:extLst>
            </p:cNvPr>
            <p:cNvSpPr/>
            <p:nvPr/>
          </p:nvSpPr>
          <p:spPr>
            <a:xfrm>
              <a:off x="255525" y="2607393"/>
              <a:ext cx="2883665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781ABC59-DDE4-4AAF-9D54-9E96C45F8AFE}"/>
                </a:ext>
              </a:extLst>
            </p:cNvPr>
            <p:cNvSpPr txBox="1"/>
            <p:nvPr/>
          </p:nvSpPr>
          <p:spPr>
            <a:xfrm>
              <a:off x="308455" y="2720458"/>
              <a:ext cx="1527982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5 + 7 = </a:t>
              </a:r>
            </a:p>
          </p:txBody>
        </p: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DC1C020F-5ADB-400E-8CF0-9B2D6374E1F1}"/>
              </a:ext>
            </a:extLst>
          </p:cNvPr>
          <p:cNvGrpSpPr/>
          <p:nvPr/>
        </p:nvGrpSpPr>
        <p:grpSpPr>
          <a:xfrm>
            <a:off x="255525" y="372323"/>
            <a:ext cx="2883668" cy="817087"/>
            <a:chOff x="255525" y="372323"/>
            <a:chExt cx="2883668" cy="1134018"/>
          </a:xfrm>
        </p:grpSpPr>
        <p:sp>
          <p:nvSpPr>
            <p:cNvPr id="88" name="Rectangle: Rounded Corners 87">
              <a:extLst>
                <a:ext uri="{FF2B5EF4-FFF2-40B4-BE49-F238E27FC236}">
                  <a16:creationId xmlns:a16="http://schemas.microsoft.com/office/drawing/2014/main" id="{0A9D4F5B-CAC7-4FDE-AFC5-EE37A615A76A}"/>
                </a:ext>
              </a:extLst>
            </p:cNvPr>
            <p:cNvSpPr/>
            <p:nvPr/>
          </p:nvSpPr>
          <p:spPr>
            <a:xfrm>
              <a:off x="255525" y="372323"/>
              <a:ext cx="2883668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4E1207C6-6E07-473C-99F6-45384266BA5C}"/>
                </a:ext>
              </a:extLst>
            </p:cNvPr>
            <p:cNvSpPr txBox="1"/>
            <p:nvPr/>
          </p:nvSpPr>
          <p:spPr>
            <a:xfrm>
              <a:off x="308455" y="485388"/>
              <a:ext cx="1527982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9 + 3 = </a:t>
              </a:r>
            </a:p>
          </p:txBody>
        </p:sp>
      </p:grpSp>
      <p:grpSp>
        <p:nvGrpSpPr>
          <p:cNvPr id="96" name="Group 95">
            <a:extLst>
              <a:ext uri="{FF2B5EF4-FFF2-40B4-BE49-F238E27FC236}">
                <a16:creationId xmlns:a16="http://schemas.microsoft.com/office/drawing/2014/main" id="{77D43B04-5D02-4CA7-8671-C1E7E49EB879}"/>
              </a:ext>
            </a:extLst>
          </p:cNvPr>
          <p:cNvGrpSpPr/>
          <p:nvPr/>
        </p:nvGrpSpPr>
        <p:grpSpPr>
          <a:xfrm>
            <a:off x="753213" y="6283692"/>
            <a:ext cx="9305187" cy="496561"/>
            <a:chOff x="753817" y="2268882"/>
            <a:chExt cx="9305187" cy="496561"/>
          </a:xfrm>
        </p:grpSpPr>
        <p:cxnSp>
          <p:nvCxnSpPr>
            <p:cNvPr id="97" name="Straight Connector 96">
              <a:extLst>
                <a:ext uri="{FF2B5EF4-FFF2-40B4-BE49-F238E27FC236}">
                  <a16:creationId xmlns:a16="http://schemas.microsoft.com/office/drawing/2014/main" id="{50529299-10FA-407D-AD86-1660E804127C}"/>
                </a:ext>
              </a:extLst>
            </p:cNvPr>
            <p:cNvCxnSpPr/>
            <p:nvPr/>
          </p:nvCxnSpPr>
          <p:spPr>
            <a:xfrm>
              <a:off x="906991" y="2287910"/>
              <a:ext cx="4464000" cy="0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97">
              <a:extLst>
                <a:ext uri="{FF2B5EF4-FFF2-40B4-BE49-F238E27FC236}">
                  <a16:creationId xmlns:a16="http://schemas.microsoft.com/office/drawing/2014/main" id="{57FD3B31-72BC-4E47-80C9-F8BA53D4AAA0}"/>
                </a:ext>
              </a:extLst>
            </p:cNvPr>
            <p:cNvCxnSpPr>
              <a:cxnSpLocks/>
            </p:cNvCxnSpPr>
            <p:nvPr/>
          </p:nvCxnSpPr>
          <p:spPr>
            <a:xfrm>
              <a:off x="908957" y="2269936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>
              <a:extLst>
                <a:ext uri="{FF2B5EF4-FFF2-40B4-BE49-F238E27FC236}">
                  <a16:creationId xmlns:a16="http://schemas.microsoft.com/office/drawing/2014/main" id="{2D84EFE5-272F-457A-BE66-B426F96664B6}"/>
                </a:ext>
              </a:extLst>
            </p:cNvPr>
            <p:cNvCxnSpPr>
              <a:cxnSpLocks/>
            </p:cNvCxnSpPr>
            <p:nvPr/>
          </p:nvCxnSpPr>
          <p:spPr>
            <a:xfrm>
              <a:off x="1353391" y="2272270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Connector 99">
              <a:extLst>
                <a:ext uri="{FF2B5EF4-FFF2-40B4-BE49-F238E27FC236}">
                  <a16:creationId xmlns:a16="http://schemas.microsoft.com/office/drawing/2014/main" id="{A8559782-3AD8-41FB-88FE-8DAE18977110}"/>
                </a:ext>
              </a:extLst>
            </p:cNvPr>
            <p:cNvCxnSpPr>
              <a:cxnSpLocks/>
            </p:cNvCxnSpPr>
            <p:nvPr/>
          </p:nvCxnSpPr>
          <p:spPr>
            <a:xfrm>
              <a:off x="1802185" y="227094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00">
              <a:extLst>
                <a:ext uri="{FF2B5EF4-FFF2-40B4-BE49-F238E27FC236}">
                  <a16:creationId xmlns:a16="http://schemas.microsoft.com/office/drawing/2014/main" id="{E137F5AB-E898-4798-9257-44EA9E29D536}"/>
                </a:ext>
              </a:extLst>
            </p:cNvPr>
            <p:cNvCxnSpPr>
              <a:cxnSpLocks/>
            </p:cNvCxnSpPr>
            <p:nvPr/>
          </p:nvCxnSpPr>
          <p:spPr>
            <a:xfrm>
              <a:off x="2246619" y="2270896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>
              <a:extLst>
                <a:ext uri="{FF2B5EF4-FFF2-40B4-BE49-F238E27FC236}">
                  <a16:creationId xmlns:a16="http://schemas.microsoft.com/office/drawing/2014/main" id="{FC1B36AF-B0E1-456A-B7CB-E39F954C57CD}"/>
                </a:ext>
              </a:extLst>
            </p:cNvPr>
            <p:cNvCxnSpPr>
              <a:cxnSpLocks/>
            </p:cNvCxnSpPr>
            <p:nvPr/>
          </p:nvCxnSpPr>
          <p:spPr>
            <a:xfrm>
              <a:off x="2694959" y="2268882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Connector 102">
              <a:extLst>
                <a:ext uri="{FF2B5EF4-FFF2-40B4-BE49-F238E27FC236}">
                  <a16:creationId xmlns:a16="http://schemas.microsoft.com/office/drawing/2014/main" id="{638CED79-E860-47F3-ACEB-05F4E2DB390A}"/>
                </a:ext>
              </a:extLst>
            </p:cNvPr>
            <p:cNvCxnSpPr>
              <a:cxnSpLocks/>
            </p:cNvCxnSpPr>
            <p:nvPr/>
          </p:nvCxnSpPr>
          <p:spPr>
            <a:xfrm>
              <a:off x="3141372" y="2269936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Connector 103">
              <a:extLst>
                <a:ext uri="{FF2B5EF4-FFF2-40B4-BE49-F238E27FC236}">
                  <a16:creationId xmlns:a16="http://schemas.microsoft.com/office/drawing/2014/main" id="{07BA2D37-C0C2-4DF8-B26A-78AA213CDF1A}"/>
                </a:ext>
              </a:extLst>
            </p:cNvPr>
            <p:cNvCxnSpPr>
              <a:cxnSpLocks/>
            </p:cNvCxnSpPr>
            <p:nvPr/>
          </p:nvCxnSpPr>
          <p:spPr>
            <a:xfrm>
              <a:off x="3585806" y="2269889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Connector 104">
              <a:extLst>
                <a:ext uri="{FF2B5EF4-FFF2-40B4-BE49-F238E27FC236}">
                  <a16:creationId xmlns:a16="http://schemas.microsoft.com/office/drawing/2014/main" id="{CC43B1E8-3175-4003-9F29-C7FFB864809A}"/>
                </a:ext>
              </a:extLst>
            </p:cNvPr>
            <p:cNvCxnSpPr>
              <a:cxnSpLocks/>
            </p:cNvCxnSpPr>
            <p:nvPr/>
          </p:nvCxnSpPr>
          <p:spPr>
            <a:xfrm>
              <a:off x="4033744" y="2270256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Straight Connector 105">
              <a:extLst>
                <a:ext uri="{FF2B5EF4-FFF2-40B4-BE49-F238E27FC236}">
                  <a16:creationId xmlns:a16="http://schemas.microsoft.com/office/drawing/2014/main" id="{6BB6DF04-0F0F-43F9-B4CD-279B770CEA38}"/>
                </a:ext>
              </a:extLst>
            </p:cNvPr>
            <p:cNvCxnSpPr>
              <a:cxnSpLocks/>
            </p:cNvCxnSpPr>
            <p:nvPr/>
          </p:nvCxnSpPr>
          <p:spPr>
            <a:xfrm>
              <a:off x="4482538" y="2268929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Connector 106">
              <a:extLst>
                <a:ext uri="{FF2B5EF4-FFF2-40B4-BE49-F238E27FC236}">
                  <a16:creationId xmlns:a16="http://schemas.microsoft.com/office/drawing/2014/main" id="{DFFE4103-D317-425C-B874-0724CE763FB1}"/>
                </a:ext>
              </a:extLst>
            </p:cNvPr>
            <p:cNvCxnSpPr>
              <a:cxnSpLocks/>
            </p:cNvCxnSpPr>
            <p:nvPr/>
          </p:nvCxnSpPr>
          <p:spPr>
            <a:xfrm>
              <a:off x="4926972" y="2268882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>
              <a:extLst>
                <a:ext uri="{FF2B5EF4-FFF2-40B4-BE49-F238E27FC236}">
                  <a16:creationId xmlns:a16="http://schemas.microsoft.com/office/drawing/2014/main" id="{22CAD137-0AB0-4E79-823A-3258531D8062}"/>
                </a:ext>
              </a:extLst>
            </p:cNvPr>
            <p:cNvCxnSpPr>
              <a:cxnSpLocks/>
            </p:cNvCxnSpPr>
            <p:nvPr/>
          </p:nvCxnSpPr>
          <p:spPr>
            <a:xfrm>
              <a:off x="5370991" y="2268882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BD7CE331-DEBB-4A63-92C4-C1D57F94FCD1}"/>
                </a:ext>
              </a:extLst>
            </p:cNvPr>
            <p:cNvSpPr txBox="1"/>
            <p:nvPr/>
          </p:nvSpPr>
          <p:spPr>
            <a:xfrm>
              <a:off x="753817" y="2361976"/>
              <a:ext cx="314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0</a:t>
              </a:r>
            </a:p>
          </p:txBody>
        </p: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7E99415E-0C98-4FE4-AE5D-66BE4A92BD75}"/>
                </a:ext>
              </a:extLst>
            </p:cNvPr>
            <p:cNvSpPr txBox="1"/>
            <p:nvPr/>
          </p:nvSpPr>
          <p:spPr>
            <a:xfrm>
              <a:off x="1195380" y="2364357"/>
              <a:ext cx="314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1</a:t>
              </a:r>
            </a:p>
          </p:txBody>
        </p:sp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E6D0407C-9C7E-480E-AF37-B97BD1CEC0D6}"/>
                </a:ext>
              </a:extLst>
            </p:cNvPr>
            <p:cNvSpPr txBox="1"/>
            <p:nvPr/>
          </p:nvSpPr>
          <p:spPr>
            <a:xfrm>
              <a:off x="1644198" y="2361355"/>
              <a:ext cx="314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2</a:t>
              </a:r>
            </a:p>
          </p:txBody>
        </p:sp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BB735E75-4BB2-4748-BDAE-93595AE71BFC}"/>
                </a:ext>
              </a:extLst>
            </p:cNvPr>
            <p:cNvSpPr txBox="1"/>
            <p:nvPr/>
          </p:nvSpPr>
          <p:spPr>
            <a:xfrm>
              <a:off x="2088142" y="2363736"/>
              <a:ext cx="314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3</a:t>
              </a:r>
            </a:p>
          </p:txBody>
        </p:sp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3AA744D5-03F1-4F5A-BB83-68A0D6574CF4}"/>
                </a:ext>
              </a:extLst>
            </p:cNvPr>
            <p:cNvSpPr txBox="1"/>
            <p:nvPr/>
          </p:nvSpPr>
          <p:spPr>
            <a:xfrm>
              <a:off x="2538068" y="2362161"/>
              <a:ext cx="314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4</a:t>
              </a:r>
            </a:p>
          </p:txBody>
        </p:sp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1221CFFE-EB2C-432D-929E-023CDC301235}"/>
                </a:ext>
              </a:extLst>
            </p:cNvPr>
            <p:cNvSpPr txBox="1"/>
            <p:nvPr/>
          </p:nvSpPr>
          <p:spPr>
            <a:xfrm>
              <a:off x="2986774" y="2364542"/>
              <a:ext cx="314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5</a:t>
              </a:r>
            </a:p>
          </p:txBody>
        </p:sp>
        <p:sp>
          <p:nvSpPr>
            <p:cNvPr id="115" name="TextBox 114">
              <a:extLst>
                <a:ext uri="{FF2B5EF4-FFF2-40B4-BE49-F238E27FC236}">
                  <a16:creationId xmlns:a16="http://schemas.microsoft.com/office/drawing/2014/main" id="{AD24073F-7037-46D8-901F-38E2D4CEB2B0}"/>
                </a:ext>
              </a:extLst>
            </p:cNvPr>
            <p:cNvSpPr txBox="1"/>
            <p:nvPr/>
          </p:nvSpPr>
          <p:spPr>
            <a:xfrm>
              <a:off x="3430830" y="2361540"/>
              <a:ext cx="314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6</a:t>
              </a:r>
            </a:p>
          </p:txBody>
        </p:sp>
        <p:sp>
          <p:nvSpPr>
            <p:cNvPr id="116" name="TextBox 115">
              <a:extLst>
                <a:ext uri="{FF2B5EF4-FFF2-40B4-BE49-F238E27FC236}">
                  <a16:creationId xmlns:a16="http://schemas.microsoft.com/office/drawing/2014/main" id="{51E15131-8958-48BA-B411-E6770AAC2DE5}"/>
                </a:ext>
              </a:extLst>
            </p:cNvPr>
            <p:cNvSpPr txBox="1"/>
            <p:nvPr/>
          </p:nvSpPr>
          <p:spPr>
            <a:xfrm>
              <a:off x="3877155" y="2363921"/>
              <a:ext cx="314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7</a:t>
              </a:r>
            </a:p>
          </p:txBody>
        </p:sp>
        <p:sp>
          <p:nvSpPr>
            <p:cNvPr id="117" name="TextBox 116">
              <a:extLst>
                <a:ext uri="{FF2B5EF4-FFF2-40B4-BE49-F238E27FC236}">
                  <a16:creationId xmlns:a16="http://schemas.microsoft.com/office/drawing/2014/main" id="{A1D9425B-0038-42C0-8B26-A727CB9882EF}"/>
                </a:ext>
              </a:extLst>
            </p:cNvPr>
            <p:cNvSpPr txBox="1"/>
            <p:nvPr/>
          </p:nvSpPr>
          <p:spPr>
            <a:xfrm>
              <a:off x="4323961" y="2361976"/>
              <a:ext cx="314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8</a:t>
              </a:r>
            </a:p>
          </p:txBody>
        </p:sp>
        <p:sp>
          <p:nvSpPr>
            <p:cNvPr id="118" name="TextBox 117">
              <a:extLst>
                <a:ext uri="{FF2B5EF4-FFF2-40B4-BE49-F238E27FC236}">
                  <a16:creationId xmlns:a16="http://schemas.microsoft.com/office/drawing/2014/main" id="{7C0AEDB2-243B-4781-A059-9598E33F4805}"/>
                </a:ext>
              </a:extLst>
            </p:cNvPr>
            <p:cNvSpPr txBox="1"/>
            <p:nvPr/>
          </p:nvSpPr>
          <p:spPr>
            <a:xfrm>
              <a:off x="4770398" y="2361355"/>
              <a:ext cx="314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9</a:t>
              </a:r>
            </a:p>
          </p:txBody>
        </p:sp>
        <p:sp>
          <p:nvSpPr>
            <p:cNvPr id="119" name="TextBox 118">
              <a:extLst>
                <a:ext uri="{FF2B5EF4-FFF2-40B4-BE49-F238E27FC236}">
                  <a16:creationId xmlns:a16="http://schemas.microsoft.com/office/drawing/2014/main" id="{7FFC8EE5-191C-4EC0-877B-FC5B921000C0}"/>
                </a:ext>
              </a:extLst>
            </p:cNvPr>
            <p:cNvSpPr txBox="1"/>
            <p:nvPr/>
          </p:nvSpPr>
          <p:spPr>
            <a:xfrm>
              <a:off x="5150048" y="2363736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10</a:t>
              </a:r>
            </a:p>
          </p:txBody>
        </p:sp>
        <p:cxnSp>
          <p:nvCxnSpPr>
            <p:cNvPr id="120" name="Straight Connector 119">
              <a:extLst>
                <a:ext uri="{FF2B5EF4-FFF2-40B4-BE49-F238E27FC236}">
                  <a16:creationId xmlns:a16="http://schemas.microsoft.com/office/drawing/2014/main" id="{C907842B-3524-4FB1-B881-7C46AB3E097A}"/>
                </a:ext>
              </a:extLst>
            </p:cNvPr>
            <p:cNvCxnSpPr/>
            <p:nvPr/>
          </p:nvCxnSpPr>
          <p:spPr>
            <a:xfrm>
              <a:off x="5362071" y="2288701"/>
              <a:ext cx="4464000" cy="0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>
              <a:extLst>
                <a:ext uri="{FF2B5EF4-FFF2-40B4-BE49-F238E27FC236}">
                  <a16:creationId xmlns:a16="http://schemas.microsoft.com/office/drawing/2014/main" id="{8638AA17-7A64-4A70-814D-0A59706374C2}"/>
                </a:ext>
              </a:extLst>
            </p:cNvPr>
            <p:cNvCxnSpPr>
              <a:cxnSpLocks/>
            </p:cNvCxnSpPr>
            <p:nvPr/>
          </p:nvCxnSpPr>
          <p:spPr>
            <a:xfrm>
              <a:off x="5371180" y="2270727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Straight Connector 121">
              <a:extLst>
                <a:ext uri="{FF2B5EF4-FFF2-40B4-BE49-F238E27FC236}">
                  <a16:creationId xmlns:a16="http://schemas.microsoft.com/office/drawing/2014/main" id="{8802D58C-2B5C-4758-BD31-DD807903EE58}"/>
                </a:ext>
              </a:extLst>
            </p:cNvPr>
            <p:cNvCxnSpPr>
              <a:cxnSpLocks/>
            </p:cNvCxnSpPr>
            <p:nvPr/>
          </p:nvCxnSpPr>
          <p:spPr>
            <a:xfrm>
              <a:off x="5817995" y="2273061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Straight Connector 122">
              <a:extLst>
                <a:ext uri="{FF2B5EF4-FFF2-40B4-BE49-F238E27FC236}">
                  <a16:creationId xmlns:a16="http://schemas.microsoft.com/office/drawing/2014/main" id="{25EEC750-11B5-4BBB-9550-E2FB464FEB84}"/>
                </a:ext>
              </a:extLst>
            </p:cNvPr>
            <p:cNvCxnSpPr>
              <a:cxnSpLocks/>
            </p:cNvCxnSpPr>
            <p:nvPr/>
          </p:nvCxnSpPr>
          <p:spPr>
            <a:xfrm>
              <a:off x="6264408" y="2271734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Straight Connector 123">
              <a:extLst>
                <a:ext uri="{FF2B5EF4-FFF2-40B4-BE49-F238E27FC236}">
                  <a16:creationId xmlns:a16="http://schemas.microsoft.com/office/drawing/2014/main" id="{F6EC00BC-7223-4EF7-BD27-8BE535548833}"/>
                </a:ext>
              </a:extLst>
            </p:cNvPr>
            <p:cNvCxnSpPr>
              <a:cxnSpLocks/>
            </p:cNvCxnSpPr>
            <p:nvPr/>
          </p:nvCxnSpPr>
          <p:spPr>
            <a:xfrm>
              <a:off x="6711223" y="2271687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Straight Connector 124">
              <a:extLst>
                <a:ext uri="{FF2B5EF4-FFF2-40B4-BE49-F238E27FC236}">
                  <a16:creationId xmlns:a16="http://schemas.microsoft.com/office/drawing/2014/main" id="{CB4C9B97-AC22-4771-98B5-0270440275A5}"/>
                </a:ext>
              </a:extLst>
            </p:cNvPr>
            <p:cNvCxnSpPr>
              <a:cxnSpLocks/>
            </p:cNvCxnSpPr>
            <p:nvPr/>
          </p:nvCxnSpPr>
          <p:spPr>
            <a:xfrm>
              <a:off x="7154801" y="226967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Straight Connector 125">
              <a:extLst>
                <a:ext uri="{FF2B5EF4-FFF2-40B4-BE49-F238E27FC236}">
                  <a16:creationId xmlns:a16="http://schemas.microsoft.com/office/drawing/2014/main" id="{8D7D6270-0934-4FFF-954A-A9FD7B85DE7F}"/>
                </a:ext>
              </a:extLst>
            </p:cNvPr>
            <p:cNvCxnSpPr>
              <a:cxnSpLocks/>
            </p:cNvCxnSpPr>
            <p:nvPr/>
          </p:nvCxnSpPr>
          <p:spPr>
            <a:xfrm>
              <a:off x="7603595" y="2270727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Straight Connector 126">
              <a:extLst>
                <a:ext uri="{FF2B5EF4-FFF2-40B4-BE49-F238E27FC236}">
                  <a16:creationId xmlns:a16="http://schemas.microsoft.com/office/drawing/2014/main" id="{F9278977-7A02-41C0-9D02-43F6E6EAD6D2}"/>
                </a:ext>
              </a:extLst>
            </p:cNvPr>
            <p:cNvCxnSpPr>
              <a:cxnSpLocks/>
            </p:cNvCxnSpPr>
            <p:nvPr/>
          </p:nvCxnSpPr>
          <p:spPr>
            <a:xfrm>
              <a:off x="8045648" y="2270680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Straight Connector 127">
              <a:extLst>
                <a:ext uri="{FF2B5EF4-FFF2-40B4-BE49-F238E27FC236}">
                  <a16:creationId xmlns:a16="http://schemas.microsoft.com/office/drawing/2014/main" id="{4BFFD2AE-34B1-4117-AE69-3F39F48DDF84}"/>
                </a:ext>
              </a:extLst>
            </p:cNvPr>
            <p:cNvCxnSpPr>
              <a:cxnSpLocks/>
            </p:cNvCxnSpPr>
            <p:nvPr/>
          </p:nvCxnSpPr>
          <p:spPr>
            <a:xfrm>
              <a:off x="8495967" y="2271047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Straight Connector 128">
              <a:extLst>
                <a:ext uri="{FF2B5EF4-FFF2-40B4-BE49-F238E27FC236}">
                  <a16:creationId xmlns:a16="http://schemas.microsoft.com/office/drawing/2014/main" id="{0E2878AD-9F8C-42EE-8A4C-5D8E846048A6}"/>
                </a:ext>
              </a:extLst>
            </p:cNvPr>
            <p:cNvCxnSpPr>
              <a:cxnSpLocks/>
            </p:cNvCxnSpPr>
            <p:nvPr/>
          </p:nvCxnSpPr>
          <p:spPr>
            <a:xfrm>
              <a:off x="8942380" y="2269720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Straight Connector 129">
              <a:extLst>
                <a:ext uri="{FF2B5EF4-FFF2-40B4-BE49-F238E27FC236}">
                  <a16:creationId xmlns:a16="http://schemas.microsoft.com/office/drawing/2014/main" id="{7C4AE9CF-1130-4D1F-8996-155A889CD73A}"/>
                </a:ext>
              </a:extLst>
            </p:cNvPr>
            <p:cNvCxnSpPr>
              <a:cxnSpLocks/>
            </p:cNvCxnSpPr>
            <p:nvPr/>
          </p:nvCxnSpPr>
          <p:spPr>
            <a:xfrm>
              <a:off x="9389195" y="226967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Straight Connector 130">
              <a:extLst>
                <a:ext uri="{FF2B5EF4-FFF2-40B4-BE49-F238E27FC236}">
                  <a16:creationId xmlns:a16="http://schemas.microsoft.com/office/drawing/2014/main" id="{0413D55D-36BE-4B8E-98A9-CC5BD28E2CE1}"/>
                </a:ext>
              </a:extLst>
            </p:cNvPr>
            <p:cNvCxnSpPr>
              <a:cxnSpLocks/>
            </p:cNvCxnSpPr>
            <p:nvPr/>
          </p:nvCxnSpPr>
          <p:spPr>
            <a:xfrm>
              <a:off x="9835595" y="226967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2" name="TextBox 131">
              <a:extLst>
                <a:ext uri="{FF2B5EF4-FFF2-40B4-BE49-F238E27FC236}">
                  <a16:creationId xmlns:a16="http://schemas.microsoft.com/office/drawing/2014/main" id="{E6669A7F-9182-4484-AB44-4696659151D6}"/>
                </a:ext>
              </a:extLst>
            </p:cNvPr>
            <p:cNvSpPr txBox="1"/>
            <p:nvPr/>
          </p:nvSpPr>
          <p:spPr>
            <a:xfrm>
              <a:off x="5595690" y="2365148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11</a:t>
              </a:r>
            </a:p>
          </p:txBody>
        </p:sp>
        <p:sp>
          <p:nvSpPr>
            <p:cNvPr id="133" name="TextBox 132">
              <a:extLst>
                <a:ext uri="{FF2B5EF4-FFF2-40B4-BE49-F238E27FC236}">
                  <a16:creationId xmlns:a16="http://schemas.microsoft.com/office/drawing/2014/main" id="{683098AB-553A-43E1-B004-3206BD182A9A}"/>
                </a:ext>
              </a:extLst>
            </p:cNvPr>
            <p:cNvSpPr txBox="1"/>
            <p:nvPr/>
          </p:nvSpPr>
          <p:spPr>
            <a:xfrm>
              <a:off x="6044509" y="2362146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12</a:t>
              </a:r>
            </a:p>
          </p:txBody>
        </p:sp>
        <p:sp>
          <p:nvSpPr>
            <p:cNvPr id="134" name="TextBox 133">
              <a:extLst>
                <a:ext uri="{FF2B5EF4-FFF2-40B4-BE49-F238E27FC236}">
                  <a16:creationId xmlns:a16="http://schemas.microsoft.com/office/drawing/2014/main" id="{67046B2B-5E05-4CC8-98A9-7112D4D620E7}"/>
                </a:ext>
              </a:extLst>
            </p:cNvPr>
            <p:cNvSpPr txBox="1"/>
            <p:nvPr/>
          </p:nvSpPr>
          <p:spPr>
            <a:xfrm>
              <a:off x="6488453" y="2364527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13</a:t>
              </a:r>
            </a:p>
          </p:txBody>
        </p:sp>
        <p:sp>
          <p:nvSpPr>
            <p:cNvPr id="135" name="TextBox 134">
              <a:extLst>
                <a:ext uri="{FF2B5EF4-FFF2-40B4-BE49-F238E27FC236}">
                  <a16:creationId xmlns:a16="http://schemas.microsoft.com/office/drawing/2014/main" id="{BC484C64-1332-41E0-AA24-6ECB00FDAA0D}"/>
                </a:ext>
              </a:extLst>
            </p:cNvPr>
            <p:cNvSpPr txBox="1"/>
            <p:nvPr/>
          </p:nvSpPr>
          <p:spPr>
            <a:xfrm>
              <a:off x="6933615" y="2362952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14</a:t>
              </a:r>
            </a:p>
          </p:txBody>
        </p:sp>
        <p:sp>
          <p:nvSpPr>
            <p:cNvPr id="136" name="TextBox 135">
              <a:extLst>
                <a:ext uri="{FF2B5EF4-FFF2-40B4-BE49-F238E27FC236}">
                  <a16:creationId xmlns:a16="http://schemas.microsoft.com/office/drawing/2014/main" id="{0E48FCDE-2891-400C-8AFD-4B7A8C4D0124}"/>
                </a:ext>
              </a:extLst>
            </p:cNvPr>
            <p:cNvSpPr txBox="1"/>
            <p:nvPr/>
          </p:nvSpPr>
          <p:spPr>
            <a:xfrm>
              <a:off x="7382323" y="2365333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15</a:t>
              </a:r>
            </a:p>
          </p:txBody>
        </p:sp>
        <p:sp>
          <p:nvSpPr>
            <p:cNvPr id="137" name="TextBox 136">
              <a:extLst>
                <a:ext uri="{FF2B5EF4-FFF2-40B4-BE49-F238E27FC236}">
                  <a16:creationId xmlns:a16="http://schemas.microsoft.com/office/drawing/2014/main" id="{92ACD2E5-37AF-4D6E-9DC9-FC7AC5214776}"/>
                </a:ext>
              </a:extLst>
            </p:cNvPr>
            <p:cNvSpPr txBox="1"/>
            <p:nvPr/>
          </p:nvSpPr>
          <p:spPr>
            <a:xfrm>
              <a:off x="7828758" y="2362331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16</a:t>
              </a:r>
            </a:p>
          </p:txBody>
        </p:sp>
        <p:sp>
          <p:nvSpPr>
            <p:cNvPr id="138" name="TextBox 137">
              <a:extLst>
                <a:ext uri="{FF2B5EF4-FFF2-40B4-BE49-F238E27FC236}">
                  <a16:creationId xmlns:a16="http://schemas.microsoft.com/office/drawing/2014/main" id="{74AAC1B6-5770-4DD1-B40B-D4CB274107C1}"/>
                </a:ext>
              </a:extLst>
            </p:cNvPr>
            <p:cNvSpPr txBox="1"/>
            <p:nvPr/>
          </p:nvSpPr>
          <p:spPr>
            <a:xfrm>
              <a:off x="8275086" y="2364712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17</a:t>
              </a:r>
            </a:p>
          </p:txBody>
        </p:sp>
        <p:sp>
          <p:nvSpPr>
            <p:cNvPr id="139" name="TextBox 138">
              <a:extLst>
                <a:ext uri="{FF2B5EF4-FFF2-40B4-BE49-F238E27FC236}">
                  <a16:creationId xmlns:a16="http://schemas.microsoft.com/office/drawing/2014/main" id="{946BFE49-7A8F-4447-A455-FE06D4DF0897}"/>
                </a:ext>
              </a:extLst>
            </p:cNvPr>
            <p:cNvSpPr txBox="1"/>
            <p:nvPr/>
          </p:nvSpPr>
          <p:spPr>
            <a:xfrm>
              <a:off x="8719511" y="2362767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18</a:t>
              </a:r>
            </a:p>
          </p:txBody>
        </p:sp>
        <p:sp>
          <p:nvSpPr>
            <p:cNvPr id="140" name="TextBox 139">
              <a:extLst>
                <a:ext uri="{FF2B5EF4-FFF2-40B4-BE49-F238E27FC236}">
                  <a16:creationId xmlns:a16="http://schemas.microsoft.com/office/drawing/2014/main" id="{9E33C572-0C9A-447F-8C12-79F736CD6F0C}"/>
                </a:ext>
              </a:extLst>
            </p:cNvPr>
            <p:cNvSpPr txBox="1"/>
            <p:nvPr/>
          </p:nvSpPr>
          <p:spPr>
            <a:xfrm>
              <a:off x="9168326" y="2362146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19</a:t>
              </a:r>
            </a:p>
          </p:txBody>
        </p:sp>
        <p:sp>
          <p:nvSpPr>
            <p:cNvPr id="141" name="TextBox 140">
              <a:extLst>
                <a:ext uri="{FF2B5EF4-FFF2-40B4-BE49-F238E27FC236}">
                  <a16:creationId xmlns:a16="http://schemas.microsoft.com/office/drawing/2014/main" id="{F9B1927B-4B9C-4DA6-83B8-52E1C1DA2C21}"/>
                </a:ext>
              </a:extLst>
            </p:cNvPr>
            <p:cNvSpPr txBox="1"/>
            <p:nvPr/>
          </p:nvSpPr>
          <p:spPr>
            <a:xfrm>
              <a:off x="9614652" y="2364527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20</a:t>
              </a:r>
            </a:p>
          </p:txBody>
        </p:sp>
      </p:grpSp>
      <p:grpSp>
        <p:nvGrpSpPr>
          <p:cNvPr id="142" name="Group 141">
            <a:extLst>
              <a:ext uri="{FF2B5EF4-FFF2-40B4-BE49-F238E27FC236}">
                <a16:creationId xmlns:a16="http://schemas.microsoft.com/office/drawing/2014/main" id="{84C32667-4C8D-41FC-B98F-835AB5D5AA17}"/>
              </a:ext>
            </a:extLst>
          </p:cNvPr>
          <p:cNvGrpSpPr/>
          <p:nvPr/>
        </p:nvGrpSpPr>
        <p:grpSpPr>
          <a:xfrm>
            <a:off x="753213" y="4052420"/>
            <a:ext cx="9305187" cy="496561"/>
            <a:chOff x="753817" y="2268882"/>
            <a:chExt cx="9305187" cy="496561"/>
          </a:xfrm>
        </p:grpSpPr>
        <p:cxnSp>
          <p:nvCxnSpPr>
            <p:cNvPr id="143" name="Straight Connector 142">
              <a:extLst>
                <a:ext uri="{FF2B5EF4-FFF2-40B4-BE49-F238E27FC236}">
                  <a16:creationId xmlns:a16="http://schemas.microsoft.com/office/drawing/2014/main" id="{417C0AB3-C0C1-4644-A748-717D3B557AF3}"/>
                </a:ext>
              </a:extLst>
            </p:cNvPr>
            <p:cNvCxnSpPr/>
            <p:nvPr/>
          </p:nvCxnSpPr>
          <p:spPr>
            <a:xfrm>
              <a:off x="906991" y="2287910"/>
              <a:ext cx="4464000" cy="0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4" name="Straight Connector 143">
              <a:extLst>
                <a:ext uri="{FF2B5EF4-FFF2-40B4-BE49-F238E27FC236}">
                  <a16:creationId xmlns:a16="http://schemas.microsoft.com/office/drawing/2014/main" id="{214F8F22-24E6-4033-AF2B-84C6458DA452}"/>
                </a:ext>
              </a:extLst>
            </p:cNvPr>
            <p:cNvCxnSpPr>
              <a:cxnSpLocks/>
            </p:cNvCxnSpPr>
            <p:nvPr/>
          </p:nvCxnSpPr>
          <p:spPr>
            <a:xfrm>
              <a:off x="908957" y="2269936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Straight Connector 144">
              <a:extLst>
                <a:ext uri="{FF2B5EF4-FFF2-40B4-BE49-F238E27FC236}">
                  <a16:creationId xmlns:a16="http://schemas.microsoft.com/office/drawing/2014/main" id="{9A43F406-3908-4897-A624-A34D7F2B8C9E}"/>
                </a:ext>
              </a:extLst>
            </p:cNvPr>
            <p:cNvCxnSpPr>
              <a:cxnSpLocks/>
            </p:cNvCxnSpPr>
            <p:nvPr/>
          </p:nvCxnSpPr>
          <p:spPr>
            <a:xfrm>
              <a:off x="1353391" y="2272270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6" name="Straight Connector 145">
              <a:extLst>
                <a:ext uri="{FF2B5EF4-FFF2-40B4-BE49-F238E27FC236}">
                  <a16:creationId xmlns:a16="http://schemas.microsoft.com/office/drawing/2014/main" id="{68D187C8-07F3-4394-9A14-E1C789FE364E}"/>
                </a:ext>
              </a:extLst>
            </p:cNvPr>
            <p:cNvCxnSpPr>
              <a:cxnSpLocks/>
            </p:cNvCxnSpPr>
            <p:nvPr/>
          </p:nvCxnSpPr>
          <p:spPr>
            <a:xfrm>
              <a:off x="1802185" y="227094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7" name="Straight Connector 146">
              <a:extLst>
                <a:ext uri="{FF2B5EF4-FFF2-40B4-BE49-F238E27FC236}">
                  <a16:creationId xmlns:a16="http://schemas.microsoft.com/office/drawing/2014/main" id="{A21389E7-FF02-475E-8BD7-2F4232E0E0E7}"/>
                </a:ext>
              </a:extLst>
            </p:cNvPr>
            <p:cNvCxnSpPr>
              <a:cxnSpLocks/>
            </p:cNvCxnSpPr>
            <p:nvPr/>
          </p:nvCxnSpPr>
          <p:spPr>
            <a:xfrm>
              <a:off x="2246619" y="2270896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8" name="Straight Connector 147">
              <a:extLst>
                <a:ext uri="{FF2B5EF4-FFF2-40B4-BE49-F238E27FC236}">
                  <a16:creationId xmlns:a16="http://schemas.microsoft.com/office/drawing/2014/main" id="{284A4FEF-EF33-4C9A-8235-27194C326CBE}"/>
                </a:ext>
              </a:extLst>
            </p:cNvPr>
            <p:cNvCxnSpPr>
              <a:cxnSpLocks/>
            </p:cNvCxnSpPr>
            <p:nvPr/>
          </p:nvCxnSpPr>
          <p:spPr>
            <a:xfrm>
              <a:off x="2694959" y="2268882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9" name="Straight Connector 148">
              <a:extLst>
                <a:ext uri="{FF2B5EF4-FFF2-40B4-BE49-F238E27FC236}">
                  <a16:creationId xmlns:a16="http://schemas.microsoft.com/office/drawing/2014/main" id="{5BD58148-07F7-4AD9-8C76-285D8FCC85F0}"/>
                </a:ext>
              </a:extLst>
            </p:cNvPr>
            <p:cNvCxnSpPr>
              <a:cxnSpLocks/>
            </p:cNvCxnSpPr>
            <p:nvPr/>
          </p:nvCxnSpPr>
          <p:spPr>
            <a:xfrm>
              <a:off x="3141372" y="2269936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0" name="Straight Connector 149">
              <a:extLst>
                <a:ext uri="{FF2B5EF4-FFF2-40B4-BE49-F238E27FC236}">
                  <a16:creationId xmlns:a16="http://schemas.microsoft.com/office/drawing/2014/main" id="{ED771AE6-A83E-4EC2-B47D-2D4145779B08}"/>
                </a:ext>
              </a:extLst>
            </p:cNvPr>
            <p:cNvCxnSpPr>
              <a:cxnSpLocks/>
            </p:cNvCxnSpPr>
            <p:nvPr/>
          </p:nvCxnSpPr>
          <p:spPr>
            <a:xfrm>
              <a:off x="3585806" y="2269889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1" name="Straight Connector 150">
              <a:extLst>
                <a:ext uri="{FF2B5EF4-FFF2-40B4-BE49-F238E27FC236}">
                  <a16:creationId xmlns:a16="http://schemas.microsoft.com/office/drawing/2014/main" id="{EA8F0D90-4851-42E6-9901-85807A92DDD3}"/>
                </a:ext>
              </a:extLst>
            </p:cNvPr>
            <p:cNvCxnSpPr>
              <a:cxnSpLocks/>
            </p:cNvCxnSpPr>
            <p:nvPr/>
          </p:nvCxnSpPr>
          <p:spPr>
            <a:xfrm>
              <a:off x="4033744" y="2270256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2" name="Straight Connector 151">
              <a:extLst>
                <a:ext uri="{FF2B5EF4-FFF2-40B4-BE49-F238E27FC236}">
                  <a16:creationId xmlns:a16="http://schemas.microsoft.com/office/drawing/2014/main" id="{FD9107B3-AB69-4BD3-9D6B-7E300634DCAF}"/>
                </a:ext>
              </a:extLst>
            </p:cNvPr>
            <p:cNvCxnSpPr>
              <a:cxnSpLocks/>
            </p:cNvCxnSpPr>
            <p:nvPr/>
          </p:nvCxnSpPr>
          <p:spPr>
            <a:xfrm>
              <a:off x="4482538" y="2268929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3" name="Straight Connector 152">
              <a:extLst>
                <a:ext uri="{FF2B5EF4-FFF2-40B4-BE49-F238E27FC236}">
                  <a16:creationId xmlns:a16="http://schemas.microsoft.com/office/drawing/2014/main" id="{4C8DF56E-093D-42EE-A69D-716ECE070A41}"/>
                </a:ext>
              </a:extLst>
            </p:cNvPr>
            <p:cNvCxnSpPr>
              <a:cxnSpLocks/>
            </p:cNvCxnSpPr>
            <p:nvPr/>
          </p:nvCxnSpPr>
          <p:spPr>
            <a:xfrm>
              <a:off x="4926972" y="2268882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4" name="Straight Connector 153">
              <a:extLst>
                <a:ext uri="{FF2B5EF4-FFF2-40B4-BE49-F238E27FC236}">
                  <a16:creationId xmlns:a16="http://schemas.microsoft.com/office/drawing/2014/main" id="{340300FA-6601-43B3-A370-C2AF84E95BB7}"/>
                </a:ext>
              </a:extLst>
            </p:cNvPr>
            <p:cNvCxnSpPr>
              <a:cxnSpLocks/>
            </p:cNvCxnSpPr>
            <p:nvPr/>
          </p:nvCxnSpPr>
          <p:spPr>
            <a:xfrm>
              <a:off x="5370991" y="2268882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5" name="TextBox 154">
              <a:extLst>
                <a:ext uri="{FF2B5EF4-FFF2-40B4-BE49-F238E27FC236}">
                  <a16:creationId xmlns:a16="http://schemas.microsoft.com/office/drawing/2014/main" id="{E1D5BAD1-D20E-4AC8-9358-4333C4385939}"/>
                </a:ext>
              </a:extLst>
            </p:cNvPr>
            <p:cNvSpPr txBox="1"/>
            <p:nvPr/>
          </p:nvSpPr>
          <p:spPr>
            <a:xfrm>
              <a:off x="753817" y="2361976"/>
              <a:ext cx="314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0</a:t>
              </a:r>
            </a:p>
          </p:txBody>
        </p:sp>
        <p:sp>
          <p:nvSpPr>
            <p:cNvPr id="156" name="TextBox 155">
              <a:extLst>
                <a:ext uri="{FF2B5EF4-FFF2-40B4-BE49-F238E27FC236}">
                  <a16:creationId xmlns:a16="http://schemas.microsoft.com/office/drawing/2014/main" id="{828270A8-B1CA-42BF-988C-9FAF399B4824}"/>
                </a:ext>
              </a:extLst>
            </p:cNvPr>
            <p:cNvSpPr txBox="1"/>
            <p:nvPr/>
          </p:nvSpPr>
          <p:spPr>
            <a:xfrm>
              <a:off x="1195380" y="2364357"/>
              <a:ext cx="314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1</a:t>
              </a:r>
            </a:p>
          </p:txBody>
        </p:sp>
        <p:sp>
          <p:nvSpPr>
            <p:cNvPr id="157" name="TextBox 156">
              <a:extLst>
                <a:ext uri="{FF2B5EF4-FFF2-40B4-BE49-F238E27FC236}">
                  <a16:creationId xmlns:a16="http://schemas.microsoft.com/office/drawing/2014/main" id="{43EB8D3F-F157-497F-A3E9-A4C0D312AB72}"/>
                </a:ext>
              </a:extLst>
            </p:cNvPr>
            <p:cNvSpPr txBox="1"/>
            <p:nvPr/>
          </p:nvSpPr>
          <p:spPr>
            <a:xfrm>
              <a:off x="1644198" y="2361355"/>
              <a:ext cx="314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2</a:t>
              </a:r>
            </a:p>
          </p:txBody>
        </p:sp>
        <p:sp>
          <p:nvSpPr>
            <p:cNvPr id="158" name="TextBox 157">
              <a:extLst>
                <a:ext uri="{FF2B5EF4-FFF2-40B4-BE49-F238E27FC236}">
                  <a16:creationId xmlns:a16="http://schemas.microsoft.com/office/drawing/2014/main" id="{D0A0D15E-231D-4B82-ACA3-D461E1C751E2}"/>
                </a:ext>
              </a:extLst>
            </p:cNvPr>
            <p:cNvSpPr txBox="1"/>
            <p:nvPr/>
          </p:nvSpPr>
          <p:spPr>
            <a:xfrm>
              <a:off x="2088142" y="2363736"/>
              <a:ext cx="314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3</a:t>
              </a:r>
            </a:p>
          </p:txBody>
        </p:sp>
        <p:sp>
          <p:nvSpPr>
            <p:cNvPr id="159" name="TextBox 158">
              <a:extLst>
                <a:ext uri="{FF2B5EF4-FFF2-40B4-BE49-F238E27FC236}">
                  <a16:creationId xmlns:a16="http://schemas.microsoft.com/office/drawing/2014/main" id="{26D4E1B4-E59B-47FF-8B7A-CE62F3CCFF7E}"/>
                </a:ext>
              </a:extLst>
            </p:cNvPr>
            <p:cNvSpPr txBox="1"/>
            <p:nvPr/>
          </p:nvSpPr>
          <p:spPr>
            <a:xfrm>
              <a:off x="2538068" y="2362161"/>
              <a:ext cx="314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4</a:t>
              </a:r>
            </a:p>
          </p:txBody>
        </p:sp>
        <p:sp>
          <p:nvSpPr>
            <p:cNvPr id="160" name="TextBox 159">
              <a:extLst>
                <a:ext uri="{FF2B5EF4-FFF2-40B4-BE49-F238E27FC236}">
                  <a16:creationId xmlns:a16="http://schemas.microsoft.com/office/drawing/2014/main" id="{9EE439B6-132B-49BF-9E81-8CE5E34D4713}"/>
                </a:ext>
              </a:extLst>
            </p:cNvPr>
            <p:cNvSpPr txBox="1"/>
            <p:nvPr/>
          </p:nvSpPr>
          <p:spPr>
            <a:xfrm>
              <a:off x="2986774" y="2364542"/>
              <a:ext cx="314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5</a:t>
              </a:r>
            </a:p>
          </p:txBody>
        </p:sp>
        <p:sp>
          <p:nvSpPr>
            <p:cNvPr id="161" name="TextBox 160">
              <a:extLst>
                <a:ext uri="{FF2B5EF4-FFF2-40B4-BE49-F238E27FC236}">
                  <a16:creationId xmlns:a16="http://schemas.microsoft.com/office/drawing/2014/main" id="{6A304D75-C895-44A8-A44E-28BDC610F305}"/>
                </a:ext>
              </a:extLst>
            </p:cNvPr>
            <p:cNvSpPr txBox="1"/>
            <p:nvPr/>
          </p:nvSpPr>
          <p:spPr>
            <a:xfrm>
              <a:off x="3430830" y="2361540"/>
              <a:ext cx="314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6</a:t>
              </a:r>
            </a:p>
          </p:txBody>
        </p:sp>
        <p:sp>
          <p:nvSpPr>
            <p:cNvPr id="162" name="TextBox 161">
              <a:extLst>
                <a:ext uri="{FF2B5EF4-FFF2-40B4-BE49-F238E27FC236}">
                  <a16:creationId xmlns:a16="http://schemas.microsoft.com/office/drawing/2014/main" id="{2E966AEE-D060-4A78-A811-6566319C07EB}"/>
                </a:ext>
              </a:extLst>
            </p:cNvPr>
            <p:cNvSpPr txBox="1"/>
            <p:nvPr/>
          </p:nvSpPr>
          <p:spPr>
            <a:xfrm>
              <a:off x="3877155" y="2363921"/>
              <a:ext cx="314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7</a:t>
              </a:r>
            </a:p>
          </p:txBody>
        </p:sp>
        <p:sp>
          <p:nvSpPr>
            <p:cNvPr id="163" name="TextBox 162">
              <a:extLst>
                <a:ext uri="{FF2B5EF4-FFF2-40B4-BE49-F238E27FC236}">
                  <a16:creationId xmlns:a16="http://schemas.microsoft.com/office/drawing/2014/main" id="{4A69A46F-7C46-43EB-A577-DFCB0FD0F1DD}"/>
                </a:ext>
              </a:extLst>
            </p:cNvPr>
            <p:cNvSpPr txBox="1"/>
            <p:nvPr/>
          </p:nvSpPr>
          <p:spPr>
            <a:xfrm>
              <a:off x="4323961" y="2361976"/>
              <a:ext cx="314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8</a:t>
              </a:r>
            </a:p>
          </p:txBody>
        </p:sp>
        <p:sp>
          <p:nvSpPr>
            <p:cNvPr id="164" name="TextBox 163">
              <a:extLst>
                <a:ext uri="{FF2B5EF4-FFF2-40B4-BE49-F238E27FC236}">
                  <a16:creationId xmlns:a16="http://schemas.microsoft.com/office/drawing/2014/main" id="{B5F7ECF9-9693-4237-8FFE-25383EC764C9}"/>
                </a:ext>
              </a:extLst>
            </p:cNvPr>
            <p:cNvSpPr txBox="1"/>
            <p:nvPr/>
          </p:nvSpPr>
          <p:spPr>
            <a:xfrm>
              <a:off x="4770398" y="2361355"/>
              <a:ext cx="314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9</a:t>
              </a:r>
            </a:p>
          </p:txBody>
        </p:sp>
        <p:sp>
          <p:nvSpPr>
            <p:cNvPr id="165" name="TextBox 164">
              <a:extLst>
                <a:ext uri="{FF2B5EF4-FFF2-40B4-BE49-F238E27FC236}">
                  <a16:creationId xmlns:a16="http://schemas.microsoft.com/office/drawing/2014/main" id="{E67A281C-79C7-4A75-B753-AFA7896E9C97}"/>
                </a:ext>
              </a:extLst>
            </p:cNvPr>
            <p:cNvSpPr txBox="1"/>
            <p:nvPr/>
          </p:nvSpPr>
          <p:spPr>
            <a:xfrm>
              <a:off x="5150048" y="2363736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10</a:t>
              </a:r>
            </a:p>
          </p:txBody>
        </p:sp>
        <p:cxnSp>
          <p:nvCxnSpPr>
            <p:cNvPr id="166" name="Straight Connector 165">
              <a:extLst>
                <a:ext uri="{FF2B5EF4-FFF2-40B4-BE49-F238E27FC236}">
                  <a16:creationId xmlns:a16="http://schemas.microsoft.com/office/drawing/2014/main" id="{5D0279EF-A29A-4EC6-9CC4-F94B0E7FA287}"/>
                </a:ext>
              </a:extLst>
            </p:cNvPr>
            <p:cNvCxnSpPr/>
            <p:nvPr/>
          </p:nvCxnSpPr>
          <p:spPr>
            <a:xfrm>
              <a:off x="5362071" y="2288701"/>
              <a:ext cx="4464000" cy="0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7" name="Straight Connector 166">
              <a:extLst>
                <a:ext uri="{FF2B5EF4-FFF2-40B4-BE49-F238E27FC236}">
                  <a16:creationId xmlns:a16="http://schemas.microsoft.com/office/drawing/2014/main" id="{8C500C7D-608A-47F2-AA9C-FD9771E2D13C}"/>
                </a:ext>
              </a:extLst>
            </p:cNvPr>
            <p:cNvCxnSpPr>
              <a:cxnSpLocks/>
            </p:cNvCxnSpPr>
            <p:nvPr/>
          </p:nvCxnSpPr>
          <p:spPr>
            <a:xfrm>
              <a:off x="5371180" y="2270727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8" name="Straight Connector 167">
              <a:extLst>
                <a:ext uri="{FF2B5EF4-FFF2-40B4-BE49-F238E27FC236}">
                  <a16:creationId xmlns:a16="http://schemas.microsoft.com/office/drawing/2014/main" id="{6C58EACB-49BA-4B77-A007-318AF10A9519}"/>
                </a:ext>
              </a:extLst>
            </p:cNvPr>
            <p:cNvCxnSpPr>
              <a:cxnSpLocks/>
            </p:cNvCxnSpPr>
            <p:nvPr/>
          </p:nvCxnSpPr>
          <p:spPr>
            <a:xfrm>
              <a:off x="5817995" y="2273061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Connector 168">
              <a:extLst>
                <a:ext uri="{FF2B5EF4-FFF2-40B4-BE49-F238E27FC236}">
                  <a16:creationId xmlns:a16="http://schemas.microsoft.com/office/drawing/2014/main" id="{7BACC965-2CEB-4115-B12E-D74CD8B2768F}"/>
                </a:ext>
              </a:extLst>
            </p:cNvPr>
            <p:cNvCxnSpPr>
              <a:cxnSpLocks/>
            </p:cNvCxnSpPr>
            <p:nvPr/>
          </p:nvCxnSpPr>
          <p:spPr>
            <a:xfrm>
              <a:off x="6264408" y="2271734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0" name="Straight Connector 169">
              <a:extLst>
                <a:ext uri="{FF2B5EF4-FFF2-40B4-BE49-F238E27FC236}">
                  <a16:creationId xmlns:a16="http://schemas.microsoft.com/office/drawing/2014/main" id="{5889546F-0587-476E-A3AC-C65C13802CB3}"/>
                </a:ext>
              </a:extLst>
            </p:cNvPr>
            <p:cNvCxnSpPr>
              <a:cxnSpLocks/>
            </p:cNvCxnSpPr>
            <p:nvPr/>
          </p:nvCxnSpPr>
          <p:spPr>
            <a:xfrm>
              <a:off x="6711223" y="2271687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1" name="Straight Connector 170">
              <a:extLst>
                <a:ext uri="{FF2B5EF4-FFF2-40B4-BE49-F238E27FC236}">
                  <a16:creationId xmlns:a16="http://schemas.microsoft.com/office/drawing/2014/main" id="{558630F0-F44D-4EE6-B1EA-4264776873DD}"/>
                </a:ext>
              </a:extLst>
            </p:cNvPr>
            <p:cNvCxnSpPr>
              <a:cxnSpLocks/>
            </p:cNvCxnSpPr>
            <p:nvPr/>
          </p:nvCxnSpPr>
          <p:spPr>
            <a:xfrm>
              <a:off x="7154801" y="226967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2" name="Straight Connector 171">
              <a:extLst>
                <a:ext uri="{FF2B5EF4-FFF2-40B4-BE49-F238E27FC236}">
                  <a16:creationId xmlns:a16="http://schemas.microsoft.com/office/drawing/2014/main" id="{80BB409A-E769-4009-9569-0AC95691C850}"/>
                </a:ext>
              </a:extLst>
            </p:cNvPr>
            <p:cNvCxnSpPr>
              <a:cxnSpLocks/>
            </p:cNvCxnSpPr>
            <p:nvPr/>
          </p:nvCxnSpPr>
          <p:spPr>
            <a:xfrm>
              <a:off x="7603595" y="2270727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>
              <a:extLst>
                <a:ext uri="{FF2B5EF4-FFF2-40B4-BE49-F238E27FC236}">
                  <a16:creationId xmlns:a16="http://schemas.microsoft.com/office/drawing/2014/main" id="{9E952F9A-03B8-4B6E-A33C-3313C50976F6}"/>
                </a:ext>
              </a:extLst>
            </p:cNvPr>
            <p:cNvCxnSpPr>
              <a:cxnSpLocks/>
            </p:cNvCxnSpPr>
            <p:nvPr/>
          </p:nvCxnSpPr>
          <p:spPr>
            <a:xfrm>
              <a:off x="8045648" y="2270680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4" name="Straight Connector 173">
              <a:extLst>
                <a:ext uri="{FF2B5EF4-FFF2-40B4-BE49-F238E27FC236}">
                  <a16:creationId xmlns:a16="http://schemas.microsoft.com/office/drawing/2014/main" id="{23626342-479B-480A-A041-997CDB9417E7}"/>
                </a:ext>
              </a:extLst>
            </p:cNvPr>
            <p:cNvCxnSpPr>
              <a:cxnSpLocks/>
            </p:cNvCxnSpPr>
            <p:nvPr/>
          </p:nvCxnSpPr>
          <p:spPr>
            <a:xfrm>
              <a:off x="8495967" y="2271047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5" name="Straight Connector 174">
              <a:extLst>
                <a:ext uri="{FF2B5EF4-FFF2-40B4-BE49-F238E27FC236}">
                  <a16:creationId xmlns:a16="http://schemas.microsoft.com/office/drawing/2014/main" id="{FC2542BC-BB96-4FF8-A461-E3739ED56A8E}"/>
                </a:ext>
              </a:extLst>
            </p:cNvPr>
            <p:cNvCxnSpPr>
              <a:cxnSpLocks/>
            </p:cNvCxnSpPr>
            <p:nvPr/>
          </p:nvCxnSpPr>
          <p:spPr>
            <a:xfrm>
              <a:off x="8942380" y="2269720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6" name="Straight Connector 175">
              <a:extLst>
                <a:ext uri="{FF2B5EF4-FFF2-40B4-BE49-F238E27FC236}">
                  <a16:creationId xmlns:a16="http://schemas.microsoft.com/office/drawing/2014/main" id="{5A9E96F0-6607-4DBD-BCDD-315EF9195B3D}"/>
                </a:ext>
              </a:extLst>
            </p:cNvPr>
            <p:cNvCxnSpPr>
              <a:cxnSpLocks/>
            </p:cNvCxnSpPr>
            <p:nvPr/>
          </p:nvCxnSpPr>
          <p:spPr>
            <a:xfrm>
              <a:off x="9389195" y="226967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>
              <a:extLst>
                <a:ext uri="{FF2B5EF4-FFF2-40B4-BE49-F238E27FC236}">
                  <a16:creationId xmlns:a16="http://schemas.microsoft.com/office/drawing/2014/main" id="{0C50F0DC-1E54-499C-9786-0F2EB4451A67}"/>
                </a:ext>
              </a:extLst>
            </p:cNvPr>
            <p:cNvCxnSpPr>
              <a:cxnSpLocks/>
            </p:cNvCxnSpPr>
            <p:nvPr/>
          </p:nvCxnSpPr>
          <p:spPr>
            <a:xfrm>
              <a:off x="9835595" y="226967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8" name="TextBox 177">
              <a:extLst>
                <a:ext uri="{FF2B5EF4-FFF2-40B4-BE49-F238E27FC236}">
                  <a16:creationId xmlns:a16="http://schemas.microsoft.com/office/drawing/2014/main" id="{F7BED4A3-7134-415D-AA2D-DA2EB23810E2}"/>
                </a:ext>
              </a:extLst>
            </p:cNvPr>
            <p:cNvSpPr txBox="1"/>
            <p:nvPr/>
          </p:nvSpPr>
          <p:spPr>
            <a:xfrm>
              <a:off x="5595690" y="2365148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11</a:t>
              </a:r>
            </a:p>
          </p:txBody>
        </p:sp>
        <p:sp>
          <p:nvSpPr>
            <p:cNvPr id="179" name="TextBox 178">
              <a:extLst>
                <a:ext uri="{FF2B5EF4-FFF2-40B4-BE49-F238E27FC236}">
                  <a16:creationId xmlns:a16="http://schemas.microsoft.com/office/drawing/2014/main" id="{3FAE9934-BB37-4091-B5C2-2091D8CB2CC7}"/>
                </a:ext>
              </a:extLst>
            </p:cNvPr>
            <p:cNvSpPr txBox="1"/>
            <p:nvPr/>
          </p:nvSpPr>
          <p:spPr>
            <a:xfrm>
              <a:off x="6044509" y="2362146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12</a:t>
              </a:r>
            </a:p>
          </p:txBody>
        </p:sp>
        <p:sp>
          <p:nvSpPr>
            <p:cNvPr id="180" name="TextBox 179">
              <a:extLst>
                <a:ext uri="{FF2B5EF4-FFF2-40B4-BE49-F238E27FC236}">
                  <a16:creationId xmlns:a16="http://schemas.microsoft.com/office/drawing/2014/main" id="{EA7E21E7-0755-4954-994E-A86B12EA4B5C}"/>
                </a:ext>
              </a:extLst>
            </p:cNvPr>
            <p:cNvSpPr txBox="1"/>
            <p:nvPr/>
          </p:nvSpPr>
          <p:spPr>
            <a:xfrm>
              <a:off x="6488453" y="2364527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13</a:t>
              </a:r>
            </a:p>
          </p:txBody>
        </p:sp>
        <p:sp>
          <p:nvSpPr>
            <p:cNvPr id="181" name="TextBox 180">
              <a:extLst>
                <a:ext uri="{FF2B5EF4-FFF2-40B4-BE49-F238E27FC236}">
                  <a16:creationId xmlns:a16="http://schemas.microsoft.com/office/drawing/2014/main" id="{16CF9593-3F78-49AD-AB91-A3C47CCD3C82}"/>
                </a:ext>
              </a:extLst>
            </p:cNvPr>
            <p:cNvSpPr txBox="1"/>
            <p:nvPr/>
          </p:nvSpPr>
          <p:spPr>
            <a:xfrm>
              <a:off x="6933615" y="2362952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14</a:t>
              </a:r>
            </a:p>
          </p:txBody>
        </p:sp>
        <p:sp>
          <p:nvSpPr>
            <p:cNvPr id="182" name="TextBox 181">
              <a:extLst>
                <a:ext uri="{FF2B5EF4-FFF2-40B4-BE49-F238E27FC236}">
                  <a16:creationId xmlns:a16="http://schemas.microsoft.com/office/drawing/2014/main" id="{5461F6AA-5F9D-4A74-BBD8-9C20F8E1BEB4}"/>
                </a:ext>
              </a:extLst>
            </p:cNvPr>
            <p:cNvSpPr txBox="1"/>
            <p:nvPr/>
          </p:nvSpPr>
          <p:spPr>
            <a:xfrm>
              <a:off x="7382323" y="2365333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15</a:t>
              </a:r>
            </a:p>
          </p:txBody>
        </p:sp>
        <p:sp>
          <p:nvSpPr>
            <p:cNvPr id="183" name="TextBox 182">
              <a:extLst>
                <a:ext uri="{FF2B5EF4-FFF2-40B4-BE49-F238E27FC236}">
                  <a16:creationId xmlns:a16="http://schemas.microsoft.com/office/drawing/2014/main" id="{10948F43-A2F9-4698-BAD3-C1D87FE40C06}"/>
                </a:ext>
              </a:extLst>
            </p:cNvPr>
            <p:cNvSpPr txBox="1"/>
            <p:nvPr/>
          </p:nvSpPr>
          <p:spPr>
            <a:xfrm>
              <a:off x="7828758" y="2362331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16</a:t>
              </a:r>
            </a:p>
          </p:txBody>
        </p:sp>
        <p:sp>
          <p:nvSpPr>
            <p:cNvPr id="184" name="TextBox 183">
              <a:extLst>
                <a:ext uri="{FF2B5EF4-FFF2-40B4-BE49-F238E27FC236}">
                  <a16:creationId xmlns:a16="http://schemas.microsoft.com/office/drawing/2014/main" id="{008FAF04-5B16-4099-A84B-EED81831124C}"/>
                </a:ext>
              </a:extLst>
            </p:cNvPr>
            <p:cNvSpPr txBox="1"/>
            <p:nvPr/>
          </p:nvSpPr>
          <p:spPr>
            <a:xfrm>
              <a:off x="8275086" y="2364712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17</a:t>
              </a:r>
            </a:p>
          </p:txBody>
        </p:sp>
        <p:sp>
          <p:nvSpPr>
            <p:cNvPr id="185" name="TextBox 184">
              <a:extLst>
                <a:ext uri="{FF2B5EF4-FFF2-40B4-BE49-F238E27FC236}">
                  <a16:creationId xmlns:a16="http://schemas.microsoft.com/office/drawing/2014/main" id="{A47230FC-A01B-41E9-87C8-8DA78DBBD89A}"/>
                </a:ext>
              </a:extLst>
            </p:cNvPr>
            <p:cNvSpPr txBox="1"/>
            <p:nvPr/>
          </p:nvSpPr>
          <p:spPr>
            <a:xfrm>
              <a:off x="8719511" y="2362767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18</a:t>
              </a:r>
            </a:p>
          </p:txBody>
        </p:sp>
        <p:sp>
          <p:nvSpPr>
            <p:cNvPr id="186" name="TextBox 185">
              <a:extLst>
                <a:ext uri="{FF2B5EF4-FFF2-40B4-BE49-F238E27FC236}">
                  <a16:creationId xmlns:a16="http://schemas.microsoft.com/office/drawing/2014/main" id="{A928EA5B-D34D-464E-828D-F956DD5A6A3F}"/>
                </a:ext>
              </a:extLst>
            </p:cNvPr>
            <p:cNvSpPr txBox="1"/>
            <p:nvPr/>
          </p:nvSpPr>
          <p:spPr>
            <a:xfrm>
              <a:off x="9168326" y="2362146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19</a:t>
              </a:r>
            </a:p>
          </p:txBody>
        </p:sp>
        <p:sp>
          <p:nvSpPr>
            <p:cNvPr id="187" name="TextBox 186">
              <a:extLst>
                <a:ext uri="{FF2B5EF4-FFF2-40B4-BE49-F238E27FC236}">
                  <a16:creationId xmlns:a16="http://schemas.microsoft.com/office/drawing/2014/main" id="{360C8F1F-2B99-49BC-91AE-6CA19DA58DC0}"/>
                </a:ext>
              </a:extLst>
            </p:cNvPr>
            <p:cNvSpPr txBox="1"/>
            <p:nvPr/>
          </p:nvSpPr>
          <p:spPr>
            <a:xfrm>
              <a:off x="9614652" y="2364527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20</a:t>
              </a:r>
            </a:p>
          </p:txBody>
        </p:sp>
      </p:grpSp>
      <p:grpSp>
        <p:nvGrpSpPr>
          <p:cNvPr id="188" name="Group 187">
            <a:extLst>
              <a:ext uri="{FF2B5EF4-FFF2-40B4-BE49-F238E27FC236}">
                <a16:creationId xmlns:a16="http://schemas.microsoft.com/office/drawing/2014/main" id="{0DEF4FF6-C4DE-42C0-AB93-B67CCA45627C}"/>
              </a:ext>
            </a:extLst>
          </p:cNvPr>
          <p:cNvGrpSpPr/>
          <p:nvPr/>
        </p:nvGrpSpPr>
        <p:grpSpPr>
          <a:xfrm>
            <a:off x="753213" y="1820353"/>
            <a:ext cx="9305187" cy="496561"/>
            <a:chOff x="753817" y="2268882"/>
            <a:chExt cx="9305187" cy="496561"/>
          </a:xfrm>
        </p:grpSpPr>
        <p:cxnSp>
          <p:nvCxnSpPr>
            <p:cNvPr id="189" name="Straight Connector 188">
              <a:extLst>
                <a:ext uri="{FF2B5EF4-FFF2-40B4-BE49-F238E27FC236}">
                  <a16:creationId xmlns:a16="http://schemas.microsoft.com/office/drawing/2014/main" id="{66C8385E-398A-4A4C-BF2B-4D9767F734F2}"/>
                </a:ext>
              </a:extLst>
            </p:cNvPr>
            <p:cNvCxnSpPr/>
            <p:nvPr/>
          </p:nvCxnSpPr>
          <p:spPr>
            <a:xfrm>
              <a:off x="906991" y="2287910"/>
              <a:ext cx="4464000" cy="0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Straight Connector 189">
              <a:extLst>
                <a:ext uri="{FF2B5EF4-FFF2-40B4-BE49-F238E27FC236}">
                  <a16:creationId xmlns:a16="http://schemas.microsoft.com/office/drawing/2014/main" id="{A5DBD941-3382-4809-A9C4-DB6D9B408940}"/>
                </a:ext>
              </a:extLst>
            </p:cNvPr>
            <p:cNvCxnSpPr>
              <a:cxnSpLocks/>
            </p:cNvCxnSpPr>
            <p:nvPr/>
          </p:nvCxnSpPr>
          <p:spPr>
            <a:xfrm>
              <a:off x="908957" y="2269936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1" name="Straight Connector 190">
              <a:extLst>
                <a:ext uri="{FF2B5EF4-FFF2-40B4-BE49-F238E27FC236}">
                  <a16:creationId xmlns:a16="http://schemas.microsoft.com/office/drawing/2014/main" id="{311A15D3-5A07-4CB4-A1F4-E0B0684D64A3}"/>
                </a:ext>
              </a:extLst>
            </p:cNvPr>
            <p:cNvCxnSpPr>
              <a:cxnSpLocks/>
            </p:cNvCxnSpPr>
            <p:nvPr/>
          </p:nvCxnSpPr>
          <p:spPr>
            <a:xfrm>
              <a:off x="1353391" y="2272270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2" name="Straight Connector 191">
              <a:extLst>
                <a:ext uri="{FF2B5EF4-FFF2-40B4-BE49-F238E27FC236}">
                  <a16:creationId xmlns:a16="http://schemas.microsoft.com/office/drawing/2014/main" id="{9EF16AC9-DE05-44F3-8F57-5B4A79F7AD22}"/>
                </a:ext>
              </a:extLst>
            </p:cNvPr>
            <p:cNvCxnSpPr>
              <a:cxnSpLocks/>
            </p:cNvCxnSpPr>
            <p:nvPr/>
          </p:nvCxnSpPr>
          <p:spPr>
            <a:xfrm>
              <a:off x="1802185" y="227094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3" name="Straight Connector 192">
              <a:extLst>
                <a:ext uri="{FF2B5EF4-FFF2-40B4-BE49-F238E27FC236}">
                  <a16:creationId xmlns:a16="http://schemas.microsoft.com/office/drawing/2014/main" id="{3EDDD68A-50A8-430C-BE31-4A0CCCA93D11}"/>
                </a:ext>
              </a:extLst>
            </p:cNvPr>
            <p:cNvCxnSpPr>
              <a:cxnSpLocks/>
            </p:cNvCxnSpPr>
            <p:nvPr/>
          </p:nvCxnSpPr>
          <p:spPr>
            <a:xfrm>
              <a:off x="2246619" y="2270896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4" name="Straight Connector 193">
              <a:extLst>
                <a:ext uri="{FF2B5EF4-FFF2-40B4-BE49-F238E27FC236}">
                  <a16:creationId xmlns:a16="http://schemas.microsoft.com/office/drawing/2014/main" id="{770367CC-50C4-460E-A24C-E7847425C164}"/>
                </a:ext>
              </a:extLst>
            </p:cNvPr>
            <p:cNvCxnSpPr>
              <a:cxnSpLocks/>
            </p:cNvCxnSpPr>
            <p:nvPr/>
          </p:nvCxnSpPr>
          <p:spPr>
            <a:xfrm>
              <a:off x="2694959" y="2268882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5" name="Straight Connector 194">
              <a:extLst>
                <a:ext uri="{FF2B5EF4-FFF2-40B4-BE49-F238E27FC236}">
                  <a16:creationId xmlns:a16="http://schemas.microsoft.com/office/drawing/2014/main" id="{B1ADA4DE-E357-47F2-BB61-AC729BEBFD6F}"/>
                </a:ext>
              </a:extLst>
            </p:cNvPr>
            <p:cNvCxnSpPr>
              <a:cxnSpLocks/>
            </p:cNvCxnSpPr>
            <p:nvPr/>
          </p:nvCxnSpPr>
          <p:spPr>
            <a:xfrm>
              <a:off x="3141372" y="2269936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6" name="Straight Connector 195">
              <a:extLst>
                <a:ext uri="{FF2B5EF4-FFF2-40B4-BE49-F238E27FC236}">
                  <a16:creationId xmlns:a16="http://schemas.microsoft.com/office/drawing/2014/main" id="{2D4A580E-7241-48AB-9915-4B0B42E15997}"/>
                </a:ext>
              </a:extLst>
            </p:cNvPr>
            <p:cNvCxnSpPr>
              <a:cxnSpLocks/>
            </p:cNvCxnSpPr>
            <p:nvPr/>
          </p:nvCxnSpPr>
          <p:spPr>
            <a:xfrm>
              <a:off x="3585806" y="2269889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7" name="Straight Connector 196">
              <a:extLst>
                <a:ext uri="{FF2B5EF4-FFF2-40B4-BE49-F238E27FC236}">
                  <a16:creationId xmlns:a16="http://schemas.microsoft.com/office/drawing/2014/main" id="{1D8E1573-04F0-41A9-A996-1895D2B7925D}"/>
                </a:ext>
              </a:extLst>
            </p:cNvPr>
            <p:cNvCxnSpPr>
              <a:cxnSpLocks/>
            </p:cNvCxnSpPr>
            <p:nvPr/>
          </p:nvCxnSpPr>
          <p:spPr>
            <a:xfrm>
              <a:off x="4033744" y="2270256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8" name="Straight Connector 197">
              <a:extLst>
                <a:ext uri="{FF2B5EF4-FFF2-40B4-BE49-F238E27FC236}">
                  <a16:creationId xmlns:a16="http://schemas.microsoft.com/office/drawing/2014/main" id="{7DA99676-5714-4E24-BEBC-655F3FEAE56F}"/>
                </a:ext>
              </a:extLst>
            </p:cNvPr>
            <p:cNvCxnSpPr>
              <a:cxnSpLocks/>
            </p:cNvCxnSpPr>
            <p:nvPr/>
          </p:nvCxnSpPr>
          <p:spPr>
            <a:xfrm>
              <a:off x="4482538" y="2268929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9" name="Straight Connector 198">
              <a:extLst>
                <a:ext uri="{FF2B5EF4-FFF2-40B4-BE49-F238E27FC236}">
                  <a16:creationId xmlns:a16="http://schemas.microsoft.com/office/drawing/2014/main" id="{6815C35D-E50A-4C58-874B-5A18311E232B}"/>
                </a:ext>
              </a:extLst>
            </p:cNvPr>
            <p:cNvCxnSpPr>
              <a:cxnSpLocks/>
            </p:cNvCxnSpPr>
            <p:nvPr/>
          </p:nvCxnSpPr>
          <p:spPr>
            <a:xfrm>
              <a:off x="4926972" y="2268882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0" name="Straight Connector 199">
              <a:extLst>
                <a:ext uri="{FF2B5EF4-FFF2-40B4-BE49-F238E27FC236}">
                  <a16:creationId xmlns:a16="http://schemas.microsoft.com/office/drawing/2014/main" id="{F1E2A276-A7B4-41D4-9CF6-E2972D8E6F69}"/>
                </a:ext>
              </a:extLst>
            </p:cNvPr>
            <p:cNvCxnSpPr>
              <a:cxnSpLocks/>
            </p:cNvCxnSpPr>
            <p:nvPr/>
          </p:nvCxnSpPr>
          <p:spPr>
            <a:xfrm>
              <a:off x="5370991" y="2268882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1" name="TextBox 200">
              <a:extLst>
                <a:ext uri="{FF2B5EF4-FFF2-40B4-BE49-F238E27FC236}">
                  <a16:creationId xmlns:a16="http://schemas.microsoft.com/office/drawing/2014/main" id="{8E485AA9-3254-42AA-91B4-9B83EEF4978A}"/>
                </a:ext>
              </a:extLst>
            </p:cNvPr>
            <p:cNvSpPr txBox="1"/>
            <p:nvPr/>
          </p:nvSpPr>
          <p:spPr>
            <a:xfrm>
              <a:off x="753817" y="2361976"/>
              <a:ext cx="314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0</a:t>
              </a:r>
            </a:p>
          </p:txBody>
        </p:sp>
        <p:sp>
          <p:nvSpPr>
            <p:cNvPr id="202" name="TextBox 201">
              <a:extLst>
                <a:ext uri="{FF2B5EF4-FFF2-40B4-BE49-F238E27FC236}">
                  <a16:creationId xmlns:a16="http://schemas.microsoft.com/office/drawing/2014/main" id="{1372FFEF-8D6F-4276-808E-C2B770A8AF7B}"/>
                </a:ext>
              </a:extLst>
            </p:cNvPr>
            <p:cNvSpPr txBox="1"/>
            <p:nvPr/>
          </p:nvSpPr>
          <p:spPr>
            <a:xfrm>
              <a:off x="1195380" y="2364357"/>
              <a:ext cx="314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1</a:t>
              </a:r>
            </a:p>
          </p:txBody>
        </p:sp>
        <p:sp>
          <p:nvSpPr>
            <p:cNvPr id="203" name="TextBox 202">
              <a:extLst>
                <a:ext uri="{FF2B5EF4-FFF2-40B4-BE49-F238E27FC236}">
                  <a16:creationId xmlns:a16="http://schemas.microsoft.com/office/drawing/2014/main" id="{93AAD27C-909A-40C9-83E4-F76AD2B5481E}"/>
                </a:ext>
              </a:extLst>
            </p:cNvPr>
            <p:cNvSpPr txBox="1"/>
            <p:nvPr/>
          </p:nvSpPr>
          <p:spPr>
            <a:xfrm>
              <a:off x="1644198" y="2361355"/>
              <a:ext cx="314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2</a:t>
              </a:r>
            </a:p>
          </p:txBody>
        </p:sp>
        <p:sp>
          <p:nvSpPr>
            <p:cNvPr id="204" name="TextBox 203">
              <a:extLst>
                <a:ext uri="{FF2B5EF4-FFF2-40B4-BE49-F238E27FC236}">
                  <a16:creationId xmlns:a16="http://schemas.microsoft.com/office/drawing/2014/main" id="{308C7DE0-A581-42CE-84D8-E865A962A1FF}"/>
                </a:ext>
              </a:extLst>
            </p:cNvPr>
            <p:cNvSpPr txBox="1"/>
            <p:nvPr/>
          </p:nvSpPr>
          <p:spPr>
            <a:xfrm>
              <a:off x="2088142" y="2363736"/>
              <a:ext cx="314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3</a:t>
              </a:r>
            </a:p>
          </p:txBody>
        </p:sp>
        <p:sp>
          <p:nvSpPr>
            <p:cNvPr id="205" name="TextBox 204">
              <a:extLst>
                <a:ext uri="{FF2B5EF4-FFF2-40B4-BE49-F238E27FC236}">
                  <a16:creationId xmlns:a16="http://schemas.microsoft.com/office/drawing/2014/main" id="{BF7F98BA-C0B6-4ABF-869A-27BA403405F2}"/>
                </a:ext>
              </a:extLst>
            </p:cNvPr>
            <p:cNvSpPr txBox="1"/>
            <p:nvPr/>
          </p:nvSpPr>
          <p:spPr>
            <a:xfrm>
              <a:off x="2538068" y="2362161"/>
              <a:ext cx="314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4</a:t>
              </a:r>
            </a:p>
          </p:txBody>
        </p:sp>
        <p:sp>
          <p:nvSpPr>
            <p:cNvPr id="206" name="TextBox 205">
              <a:extLst>
                <a:ext uri="{FF2B5EF4-FFF2-40B4-BE49-F238E27FC236}">
                  <a16:creationId xmlns:a16="http://schemas.microsoft.com/office/drawing/2014/main" id="{5B5F0CCA-0459-441E-9B41-9873EB5C72C9}"/>
                </a:ext>
              </a:extLst>
            </p:cNvPr>
            <p:cNvSpPr txBox="1"/>
            <p:nvPr/>
          </p:nvSpPr>
          <p:spPr>
            <a:xfrm>
              <a:off x="2986774" y="2364542"/>
              <a:ext cx="314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5</a:t>
              </a:r>
            </a:p>
          </p:txBody>
        </p:sp>
        <p:sp>
          <p:nvSpPr>
            <p:cNvPr id="207" name="TextBox 206">
              <a:extLst>
                <a:ext uri="{FF2B5EF4-FFF2-40B4-BE49-F238E27FC236}">
                  <a16:creationId xmlns:a16="http://schemas.microsoft.com/office/drawing/2014/main" id="{04011264-87FD-49F3-AB0D-101A591F7636}"/>
                </a:ext>
              </a:extLst>
            </p:cNvPr>
            <p:cNvSpPr txBox="1"/>
            <p:nvPr/>
          </p:nvSpPr>
          <p:spPr>
            <a:xfrm>
              <a:off x="3430830" y="2361540"/>
              <a:ext cx="314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6</a:t>
              </a:r>
            </a:p>
          </p:txBody>
        </p:sp>
        <p:sp>
          <p:nvSpPr>
            <p:cNvPr id="208" name="TextBox 207">
              <a:extLst>
                <a:ext uri="{FF2B5EF4-FFF2-40B4-BE49-F238E27FC236}">
                  <a16:creationId xmlns:a16="http://schemas.microsoft.com/office/drawing/2014/main" id="{4007E484-0CE3-433C-AB3E-14A43CDA45E3}"/>
                </a:ext>
              </a:extLst>
            </p:cNvPr>
            <p:cNvSpPr txBox="1"/>
            <p:nvPr/>
          </p:nvSpPr>
          <p:spPr>
            <a:xfrm>
              <a:off x="3877155" y="2363921"/>
              <a:ext cx="314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7</a:t>
              </a:r>
            </a:p>
          </p:txBody>
        </p:sp>
        <p:sp>
          <p:nvSpPr>
            <p:cNvPr id="209" name="TextBox 208">
              <a:extLst>
                <a:ext uri="{FF2B5EF4-FFF2-40B4-BE49-F238E27FC236}">
                  <a16:creationId xmlns:a16="http://schemas.microsoft.com/office/drawing/2014/main" id="{C05BD18B-E22F-4BAA-BB6F-C2043546284E}"/>
                </a:ext>
              </a:extLst>
            </p:cNvPr>
            <p:cNvSpPr txBox="1"/>
            <p:nvPr/>
          </p:nvSpPr>
          <p:spPr>
            <a:xfrm>
              <a:off x="4323961" y="2361976"/>
              <a:ext cx="314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8</a:t>
              </a:r>
            </a:p>
          </p:txBody>
        </p:sp>
        <p:sp>
          <p:nvSpPr>
            <p:cNvPr id="210" name="TextBox 209">
              <a:extLst>
                <a:ext uri="{FF2B5EF4-FFF2-40B4-BE49-F238E27FC236}">
                  <a16:creationId xmlns:a16="http://schemas.microsoft.com/office/drawing/2014/main" id="{B3351BAB-1B3C-4A58-968B-4C228AAC6826}"/>
                </a:ext>
              </a:extLst>
            </p:cNvPr>
            <p:cNvSpPr txBox="1"/>
            <p:nvPr/>
          </p:nvSpPr>
          <p:spPr>
            <a:xfrm>
              <a:off x="4770398" y="2361355"/>
              <a:ext cx="314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9</a:t>
              </a:r>
            </a:p>
          </p:txBody>
        </p:sp>
        <p:sp>
          <p:nvSpPr>
            <p:cNvPr id="211" name="TextBox 210">
              <a:extLst>
                <a:ext uri="{FF2B5EF4-FFF2-40B4-BE49-F238E27FC236}">
                  <a16:creationId xmlns:a16="http://schemas.microsoft.com/office/drawing/2014/main" id="{E1A69D64-51FC-49BF-86C7-17D3025A1C61}"/>
                </a:ext>
              </a:extLst>
            </p:cNvPr>
            <p:cNvSpPr txBox="1"/>
            <p:nvPr/>
          </p:nvSpPr>
          <p:spPr>
            <a:xfrm>
              <a:off x="5150048" y="2363736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10</a:t>
              </a:r>
            </a:p>
          </p:txBody>
        </p:sp>
        <p:cxnSp>
          <p:nvCxnSpPr>
            <p:cNvPr id="212" name="Straight Connector 211">
              <a:extLst>
                <a:ext uri="{FF2B5EF4-FFF2-40B4-BE49-F238E27FC236}">
                  <a16:creationId xmlns:a16="http://schemas.microsoft.com/office/drawing/2014/main" id="{BE8E07F4-2B65-428B-B770-EF151D09CEEF}"/>
                </a:ext>
              </a:extLst>
            </p:cNvPr>
            <p:cNvCxnSpPr/>
            <p:nvPr/>
          </p:nvCxnSpPr>
          <p:spPr>
            <a:xfrm>
              <a:off x="5362071" y="2288701"/>
              <a:ext cx="4464000" cy="0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Straight Connector 212">
              <a:extLst>
                <a:ext uri="{FF2B5EF4-FFF2-40B4-BE49-F238E27FC236}">
                  <a16:creationId xmlns:a16="http://schemas.microsoft.com/office/drawing/2014/main" id="{68966908-C02B-4E8E-95CF-D29301920A36}"/>
                </a:ext>
              </a:extLst>
            </p:cNvPr>
            <p:cNvCxnSpPr>
              <a:cxnSpLocks/>
            </p:cNvCxnSpPr>
            <p:nvPr/>
          </p:nvCxnSpPr>
          <p:spPr>
            <a:xfrm>
              <a:off x="5371180" y="2270727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Straight Connector 213">
              <a:extLst>
                <a:ext uri="{FF2B5EF4-FFF2-40B4-BE49-F238E27FC236}">
                  <a16:creationId xmlns:a16="http://schemas.microsoft.com/office/drawing/2014/main" id="{7C49686A-C4F7-4EA5-B81E-83739E7D9EFD}"/>
                </a:ext>
              </a:extLst>
            </p:cNvPr>
            <p:cNvCxnSpPr>
              <a:cxnSpLocks/>
            </p:cNvCxnSpPr>
            <p:nvPr/>
          </p:nvCxnSpPr>
          <p:spPr>
            <a:xfrm>
              <a:off x="5817995" y="2273061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Straight Connector 214">
              <a:extLst>
                <a:ext uri="{FF2B5EF4-FFF2-40B4-BE49-F238E27FC236}">
                  <a16:creationId xmlns:a16="http://schemas.microsoft.com/office/drawing/2014/main" id="{4E83BBBA-7E08-4655-BED7-277D3D03E6A6}"/>
                </a:ext>
              </a:extLst>
            </p:cNvPr>
            <p:cNvCxnSpPr>
              <a:cxnSpLocks/>
            </p:cNvCxnSpPr>
            <p:nvPr/>
          </p:nvCxnSpPr>
          <p:spPr>
            <a:xfrm>
              <a:off x="6264408" y="2271734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Straight Connector 215">
              <a:extLst>
                <a:ext uri="{FF2B5EF4-FFF2-40B4-BE49-F238E27FC236}">
                  <a16:creationId xmlns:a16="http://schemas.microsoft.com/office/drawing/2014/main" id="{6F6E396D-2806-49C3-BC3D-33894AFD96BC}"/>
                </a:ext>
              </a:extLst>
            </p:cNvPr>
            <p:cNvCxnSpPr>
              <a:cxnSpLocks/>
            </p:cNvCxnSpPr>
            <p:nvPr/>
          </p:nvCxnSpPr>
          <p:spPr>
            <a:xfrm>
              <a:off x="6711223" y="2271687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7" name="Straight Connector 216">
              <a:extLst>
                <a:ext uri="{FF2B5EF4-FFF2-40B4-BE49-F238E27FC236}">
                  <a16:creationId xmlns:a16="http://schemas.microsoft.com/office/drawing/2014/main" id="{7CE8AEA0-C581-44BF-808D-FF4945BB39F5}"/>
                </a:ext>
              </a:extLst>
            </p:cNvPr>
            <p:cNvCxnSpPr>
              <a:cxnSpLocks/>
            </p:cNvCxnSpPr>
            <p:nvPr/>
          </p:nvCxnSpPr>
          <p:spPr>
            <a:xfrm>
              <a:off x="7154801" y="226967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8" name="Straight Connector 217">
              <a:extLst>
                <a:ext uri="{FF2B5EF4-FFF2-40B4-BE49-F238E27FC236}">
                  <a16:creationId xmlns:a16="http://schemas.microsoft.com/office/drawing/2014/main" id="{EB7C8DEB-0C8D-42F1-B6C1-C9BED6CD459D}"/>
                </a:ext>
              </a:extLst>
            </p:cNvPr>
            <p:cNvCxnSpPr>
              <a:cxnSpLocks/>
            </p:cNvCxnSpPr>
            <p:nvPr/>
          </p:nvCxnSpPr>
          <p:spPr>
            <a:xfrm>
              <a:off x="7603595" y="2270727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Straight Connector 218">
              <a:extLst>
                <a:ext uri="{FF2B5EF4-FFF2-40B4-BE49-F238E27FC236}">
                  <a16:creationId xmlns:a16="http://schemas.microsoft.com/office/drawing/2014/main" id="{474B49B8-B6C8-42C8-9154-8C114CE2581C}"/>
                </a:ext>
              </a:extLst>
            </p:cNvPr>
            <p:cNvCxnSpPr>
              <a:cxnSpLocks/>
            </p:cNvCxnSpPr>
            <p:nvPr/>
          </p:nvCxnSpPr>
          <p:spPr>
            <a:xfrm>
              <a:off x="8045648" y="2270680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0" name="Straight Connector 219">
              <a:extLst>
                <a:ext uri="{FF2B5EF4-FFF2-40B4-BE49-F238E27FC236}">
                  <a16:creationId xmlns:a16="http://schemas.microsoft.com/office/drawing/2014/main" id="{9F488A61-E15A-4128-BC55-F91C07D7A333}"/>
                </a:ext>
              </a:extLst>
            </p:cNvPr>
            <p:cNvCxnSpPr>
              <a:cxnSpLocks/>
            </p:cNvCxnSpPr>
            <p:nvPr/>
          </p:nvCxnSpPr>
          <p:spPr>
            <a:xfrm>
              <a:off x="8495967" y="2271047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1" name="Straight Connector 220">
              <a:extLst>
                <a:ext uri="{FF2B5EF4-FFF2-40B4-BE49-F238E27FC236}">
                  <a16:creationId xmlns:a16="http://schemas.microsoft.com/office/drawing/2014/main" id="{E3F7E14C-BC36-4D97-99E2-8CDE26655DCB}"/>
                </a:ext>
              </a:extLst>
            </p:cNvPr>
            <p:cNvCxnSpPr>
              <a:cxnSpLocks/>
            </p:cNvCxnSpPr>
            <p:nvPr/>
          </p:nvCxnSpPr>
          <p:spPr>
            <a:xfrm>
              <a:off x="8942380" y="2269720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2" name="Straight Connector 221">
              <a:extLst>
                <a:ext uri="{FF2B5EF4-FFF2-40B4-BE49-F238E27FC236}">
                  <a16:creationId xmlns:a16="http://schemas.microsoft.com/office/drawing/2014/main" id="{9E68DEB6-0EE1-4025-89F5-B995872DEC1B}"/>
                </a:ext>
              </a:extLst>
            </p:cNvPr>
            <p:cNvCxnSpPr>
              <a:cxnSpLocks/>
            </p:cNvCxnSpPr>
            <p:nvPr/>
          </p:nvCxnSpPr>
          <p:spPr>
            <a:xfrm>
              <a:off x="9389195" y="226967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Straight Connector 222">
              <a:extLst>
                <a:ext uri="{FF2B5EF4-FFF2-40B4-BE49-F238E27FC236}">
                  <a16:creationId xmlns:a16="http://schemas.microsoft.com/office/drawing/2014/main" id="{7D83C71B-DA1F-48D8-8052-B2DF7D2EE4C9}"/>
                </a:ext>
              </a:extLst>
            </p:cNvPr>
            <p:cNvCxnSpPr>
              <a:cxnSpLocks/>
            </p:cNvCxnSpPr>
            <p:nvPr/>
          </p:nvCxnSpPr>
          <p:spPr>
            <a:xfrm>
              <a:off x="9835595" y="226967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4" name="TextBox 223">
              <a:extLst>
                <a:ext uri="{FF2B5EF4-FFF2-40B4-BE49-F238E27FC236}">
                  <a16:creationId xmlns:a16="http://schemas.microsoft.com/office/drawing/2014/main" id="{A7FC7141-579F-401C-99F3-983440682AE2}"/>
                </a:ext>
              </a:extLst>
            </p:cNvPr>
            <p:cNvSpPr txBox="1"/>
            <p:nvPr/>
          </p:nvSpPr>
          <p:spPr>
            <a:xfrm>
              <a:off x="5595690" y="2365148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11</a:t>
              </a:r>
            </a:p>
          </p:txBody>
        </p:sp>
        <p:sp>
          <p:nvSpPr>
            <p:cNvPr id="225" name="TextBox 224">
              <a:extLst>
                <a:ext uri="{FF2B5EF4-FFF2-40B4-BE49-F238E27FC236}">
                  <a16:creationId xmlns:a16="http://schemas.microsoft.com/office/drawing/2014/main" id="{55E355F5-0A43-4722-9AD8-CFA81CDCB11E}"/>
                </a:ext>
              </a:extLst>
            </p:cNvPr>
            <p:cNvSpPr txBox="1"/>
            <p:nvPr/>
          </p:nvSpPr>
          <p:spPr>
            <a:xfrm>
              <a:off x="6044509" y="2362146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12</a:t>
              </a:r>
            </a:p>
          </p:txBody>
        </p:sp>
        <p:sp>
          <p:nvSpPr>
            <p:cNvPr id="226" name="TextBox 225">
              <a:extLst>
                <a:ext uri="{FF2B5EF4-FFF2-40B4-BE49-F238E27FC236}">
                  <a16:creationId xmlns:a16="http://schemas.microsoft.com/office/drawing/2014/main" id="{6B89B775-784E-4C1E-A602-A036CAC77417}"/>
                </a:ext>
              </a:extLst>
            </p:cNvPr>
            <p:cNvSpPr txBox="1"/>
            <p:nvPr/>
          </p:nvSpPr>
          <p:spPr>
            <a:xfrm>
              <a:off x="6488453" y="2364527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13</a:t>
              </a:r>
            </a:p>
          </p:txBody>
        </p:sp>
        <p:sp>
          <p:nvSpPr>
            <p:cNvPr id="227" name="TextBox 226">
              <a:extLst>
                <a:ext uri="{FF2B5EF4-FFF2-40B4-BE49-F238E27FC236}">
                  <a16:creationId xmlns:a16="http://schemas.microsoft.com/office/drawing/2014/main" id="{7BA442F2-3C64-4A63-91BA-1554F62B3197}"/>
                </a:ext>
              </a:extLst>
            </p:cNvPr>
            <p:cNvSpPr txBox="1"/>
            <p:nvPr/>
          </p:nvSpPr>
          <p:spPr>
            <a:xfrm>
              <a:off x="6933615" y="2362952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14</a:t>
              </a:r>
            </a:p>
          </p:txBody>
        </p:sp>
        <p:sp>
          <p:nvSpPr>
            <p:cNvPr id="228" name="TextBox 227">
              <a:extLst>
                <a:ext uri="{FF2B5EF4-FFF2-40B4-BE49-F238E27FC236}">
                  <a16:creationId xmlns:a16="http://schemas.microsoft.com/office/drawing/2014/main" id="{87CCB229-9053-404A-904E-C0D0363143DF}"/>
                </a:ext>
              </a:extLst>
            </p:cNvPr>
            <p:cNvSpPr txBox="1"/>
            <p:nvPr/>
          </p:nvSpPr>
          <p:spPr>
            <a:xfrm>
              <a:off x="7382323" y="2365333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15</a:t>
              </a:r>
            </a:p>
          </p:txBody>
        </p:sp>
        <p:sp>
          <p:nvSpPr>
            <p:cNvPr id="229" name="TextBox 228">
              <a:extLst>
                <a:ext uri="{FF2B5EF4-FFF2-40B4-BE49-F238E27FC236}">
                  <a16:creationId xmlns:a16="http://schemas.microsoft.com/office/drawing/2014/main" id="{0C92C18C-E33A-4FE7-B5F6-EE28449E2A1F}"/>
                </a:ext>
              </a:extLst>
            </p:cNvPr>
            <p:cNvSpPr txBox="1"/>
            <p:nvPr/>
          </p:nvSpPr>
          <p:spPr>
            <a:xfrm>
              <a:off x="7828758" y="2362331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16</a:t>
              </a:r>
            </a:p>
          </p:txBody>
        </p:sp>
        <p:sp>
          <p:nvSpPr>
            <p:cNvPr id="230" name="TextBox 229">
              <a:extLst>
                <a:ext uri="{FF2B5EF4-FFF2-40B4-BE49-F238E27FC236}">
                  <a16:creationId xmlns:a16="http://schemas.microsoft.com/office/drawing/2014/main" id="{E9D5815C-7763-4EE3-BEC9-B8E8D3DEC8B1}"/>
                </a:ext>
              </a:extLst>
            </p:cNvPr>
            <p:cNvSpPr txBox="1"/>
            <p:nvPr/>
          </p:nvSpPr>
          <p:spPr>
            <a:xfrm>
              <a:off x="8275086" y="2364712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17</a:t>
              </a:r>
            </a:p>
          </p:txBody>
        </p:sp>
        <p:sp>
          <p:nvSpPr>
            <p:cNvPr id="231" name="TextBox 230">
              <a:extLst>
                <a:ext uri="{FF2B5EF4-FFF2-40B4-BE49-F238E27FC236}">
                  <a16:creationId xmlns:a16="http://schemas.microsoft.com/office/drawing/2014/main" id="{E58590C9-A632-439B-ADBC-9DE5FD2C34A6}"/>
                </a:ext>
              </a:extLst>
            </p:cNvPr>
            <p:cNvSpPr txBox="1"/>
            <p:nvPr/>
          </p:nvSpPr>
          <p:spPr>
            <a:xfrm>
              <a:off x="8719511" y="2362767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18</a:t>
              </a:r>
            </a:p>
          </p:txBody>
        </p:sp>
        <p:sp>
          <p:nvSpPr>
            <p:cNvPr id="232" name="TextBox 231">
              <a:extLst>
                <a:ext uri="{FF2B5EF4-FFF2-40B4-BE49-F238E27FC236}">
                  <a16:creationId xmlns:a16="http://schemas.microsoft.com/office/drawing/2014/main" id="{85BEBF15-D2E1-46CC-8966-621002189A79}"/>
                </a:ext>
              </a:extLst>
            </p:cNvPr>
            <p:cNvSpPr txBox="1"/>
            <p:nvPr/>
          </p:nvSpPr>
          <p:spPr>
            <a:xfrm>
              <a:off x="9168326" y="2362146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19</a:t>
              </a:r>
            </a:p>
          </p:txBody>
        </p:sp>
        <p:sp>
          <p:nvSpPr>
            <p:cNvPr id="233" name="TextBox 232">
              <a:extLst>
                <a:ext uri="{FF2B5EF4-FFF2-40B4-BE49-F238E27FC236}">
                  <a16:creationId xmlns:a16="http://schemas.microsoft.com/office/drawing/2014/main" id="{A01A1245-EF86-4CAC-AC40-C346DB0DD99A}"/>
                </a:ext>
              </a:extLst>
            </p:cNvPr>
            <p:cNvSpPr txBox="1"/>
            <p:nvPr/>
          </p:nvSpPr>
          <p:spPr>
            <a:xfrm>
              <a:off x="9614652" y="2364527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20</a:t>
              </a:r>
            </a:p>
          </p:txBody>
        </p:sp>
      </p:grpSp>
      <p:sp>
        <p:nvSpPr>
          <p:cNvPr id="234" name="Oval 233">
            <a:extLst>
              <a:ext uri="{FF2B5EF4-FFF2-40B4-BE49-F238E27FC236}">
                <a16:creationId xmlns:a16="http://schemas.microsoft.com/office/drawing/2014/main" id="{1DFD86C8-E9BD-4F05-8419-344B82794259}"/>
              </a:ext>
            </a:extLst>
          </p:cNvPr>
          <p:cNvSpPr/>
          <p:nvPr/>
        </p:nvSpPr>
        <p:spPr>
          <a:xfrm>
            <a:off x="4855672" y="1677984"/>
            <a:ext cx="141038" cy="13690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5" name="Oval 234">
            <a:extLst>
              <a:ext uri="{FF2B5EF4-FFF2-40B4-BE49-F238E27FC236}">
                <a16:creationId xmlns:a16="http://schemas.microsoft.com/office/drawing/2014/main" id="{0A35886C-FC54-4A91-809F-FE1C3F64BBF0}"/>
              </a:ext>
            </a:extLst>
          </p:cNvPr>
          <p:cNvSpPr/>
          <p:nvPr/>
        </p:nvSpPr>
        <p:spPr>
          <a:xfrm>
            <a:off x="3071404" y="3904792"/>
            <a:ext cx="141038" cy="13690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6" name="Oval 235">
            <a:extLst>
              <a:ext uri="{FF2B5EF4-FFF2-40B4-BE49-F238E27FC236}">
                <a16:creationId xmlns:a16="http://schemas.microsoft.com/office/drawing/2014/main" id="{973CEEFE-40DA-44E5-A51A-F98FDAFE3661}"/>
              </a:ext>
            </a:extLst>
          </p:cNvPr>
          <p:cNvSpPr/>
          <p:nvPr/>
        </p:nvSpPr>
        <p:spPr>
          <a:xfrm>
            <a:off x="3962841" y="3905982"/>
            <a:ext cx="141038" cy="13690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7" name="Oval 236">
            <a:extLst>
              <a:ext uri="{FF2B5EF4-FFF2-40B4-BE49-F238E27FC236}">
                <a16:creationId xmlns:a16="http://schemas.microsoft.com/office/drawing/2014/main" id="{CEEAA218-B9E0-46E6-A0F8-26BDD41DB0C4}"/>
              </a:ext>
            </a:extLst>
          </p:cNvPr>
          <p:cNvSpPr/>
          <p:nvPr/>
        </p:nvSpPr>
        <p:spPr>
          <a:xfrm>
            <a:off x="6196795" y="6139413"/>
            <a:ext cx="141038" cy="13690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E735DEC4-C610-4BD2-A94B-1129E19A5A14}"/>
              </a:ext>
            </a:extLst>
          </p:cNvPr>
          <p:cNvSpPr/>
          <p:nvPr/>
        </p:nvSpPr>
        <p:spPr>
          <a:xfrm>
            <a:off x="1847286" y="495337"/>
            <a:ext cx="976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82F92A60-DD33-4278-8E7A-AB6D82D57BFA}"/>
              </a:ext>
            </a:extLst>
          </p:cNvPr>
          <p:cNvSpPr txBox="1"/>
          <p:nvPr/>
        </p:nvSpPr>
        <p:spPr>
          <a:xfrm>
            <a:off x="1930940" y="473146"/>
            <a:ext cx="80021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12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D0C2C14A-72A4-47C7-8161-82438E2E73E2}"/>
              </a:ext>
            </a:extLst>
          </p:cNvPr>
          <p:cNvSpPr txBox="1"/>
          <p:nvPr/>
        </p:nvSpPr>
        <p:spPr>
          <a:xfrm>
            <a:off x="1939195" y="2688858"/>
            <a:ext cx="80021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12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61278CB5-DDD7-4A34-996B-66503F24BB12}"/>
              </a:ext>
            </a:extLst>
          </p:cNvPr>
          <p:cNvSpPr txBox="1"/>
          <p:nvPr/>
        </p:nvSpPr>
        <p:spPr>
          <a:xfrm>
            <a:off x="2124831" y="4933783"/>
            <a:ext cx="80021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16</a:t>
            </a:r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59FF1A79-BAC6-41D3-B5C7-72B4AFEE41DF}"/>
              </a:ext>
            </a:extLst>
          </p:cNvPr>
          <p:cNvSpPr/>
          <p:nvPr/>
        </p:nvSpPr>
        <p:spPr>
          <a:xfrm>
            <a:off x="1817313" y="2730519"/>
            <a:ext cx="976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8EB8BDAC-C4EB-4BCB-B7A8-F338AC4388B7}"/>
              </a:ext>
            </a:extLst>
          </p:cNvPr>
          <p:cNvSpPr/>
          <p:nvPr/>
        </p:nvSpPr>
        <p:spPr>
          <a:xfrm>
            <a:off x="2017612" y="4938636"/>
            <a:ext cx="976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04742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7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52 3.7037E-7 L 0.00924 -0.0375 C 0.01119 -0.04607 0.01432 -0.05046 0.01744 -0.05046 C 0.02122 -0.05046 0.02409 -0.04607 0.02617 -0.0375 L 0.03619 3.7037E-7 " pathEditMode="relative" rAng="0" ptsTypes="AAAAA">
                                      <p:cBhvr>
                                        <p:cTn id="11" dur="1000" fill="hold"/>
                                        <p:tgtEl>
                                          <p:spTgt spid="2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36" y="-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7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619 3.7037E-7 L 0.04583 -0.03796 C 0.04791 -0.0463 0.05091 -0.05069 0.05416 -0.05069 C 0.05781 -0.05069 0.0608 -0.0463 0.06276 -0.03796 L 0.07278 3.7037E-7 " pathEditMode="relative" rAng="0" ptsTypes="AAAAA">
                                      <p:cBhvr>
                                        <p:cTn id="15" dur="1000" fill="hold"/>
                                        <p:tgtEl>
                                          <p:spTgt spid="2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23" y="-25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7" presetClass="path" presetSubtype="0" accel="50000" decel="5000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278 3.7037E-7 L 0.08268 -0.03796 C 0.08463 -0.04653 0.08776 -0.05093 0.09101 -0.05093 C 0.09479 -0.05093 0.09765 -0.04653 0.09974 -0.03796 L 0.10976 3.7037E-7 " pathEditMode="relative" rAng="0" ptsTypes="AAAAA">
                                      <p:cBhvr>
                                        <p:cTn id="19" dur="1000" fill="hold"/>
                                        <p:tgtEl>
                                          <p:spTgt spid="2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49" y="-25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7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52 1.85185E-6 L 0.00925 -0.0375 C 0.0112 -0.04607 0.01433 -0.05046 0.01745 -0.05046 C 0.02123 -0.05046 0.02409 -0.04607 0.02617 -0.0375 L 0.0362 1.85185E-6 " pathEditMode="relative" rAng="0" ptsTypes="AAAAA">
                                      <p:cBhvr>
                                        <p:cTn id="33" dur="1000" fill="hold"/>
                                        <p:tgtEl>
                                          <p:spTgt spid="2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36" y="-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7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62 1.85185E-6 L 0.04584 -0.03796 C 0.04792 -0.0463 0.05091 -0.0507 0.05417 -0.0507 C 0.05781 -0.0507 0.06081 -0.0463 0.06276 -0.03796 L 0.07279 1.85185E-6 " pathEditMode="relative" rAng="0" ptsTypes="AAAAA">
                                      <p:cBhvr>
                                        <p:cTn id="37" dur="1000" fill="hold"/>
                                        <p:tgtEl>
                                          <p:spTgt spid="2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23" y="-25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7" presetClass="path" presetSubtype="0" accel="50000" decel="5000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279 1.85185E-6 L 0.08268 -0.03796 C 0.08464 -0.04653 0.08776 -0.05093 0.09102 -0.05093 C 0.09479 -0.05093 0.09766 -0.04653 0.09974 -0.03796 L 0.10977 1.85185E-6 " pathEditMode="relative" rAng="0" ptsTypes="AAAAA">
                                      <p:cBhvr>
                                        <p:cTn id="41" dur="1000" fill="hold"/>
                                        <p:tgtEl>
                                          <p:spTgt spid="2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49" y="-25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7" presetClass="path" presetSubtype="0" accel="50000" decel="5000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0977 1.85185E-6 L 0.1194 -0.03796 C 0.12136 -0.04653 0.12448 -0.0507 0.12774 -0.0507 C 0.13151 -0.0507 0.13438 -0.04653 0.13633 -0.03796 L 0.14636 1.85185E-6 " pathEditMode="relative" rAng="0" ptsTypes="AAAAA">
                                      <p:cBhvr>
                                        <p:cTn id="45" dur="1000" fill="hold"/>
                                        <p:tgtEl>
                                          <p:spTgt spid="2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23" y="-25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7" presetClass="path" presetSubtype="0" accel="50000" decel="5000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4636 1.85185E-6 L 0.15586 -0.03773 C 0.15795 -0.0463 0.16081 -0.0507 0.16433 -0.0507 C 0.16797 -0.0507 0.17084 -0.0463 0.17292 -0.03773 L 0.18295 1.85185E-6 " pathEditMode="relative" rAng="0" ptsTypes="AAAAA">
                                      <p:cBhvr>
                                        <p:cTn id="49" dur="1000" fill="hold"/>
                                        <p:tgtEl>
                                          <p:spTgt spid="2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23" y="-25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37" presetClass="path" presetSubtype="0" accel="50000" decel="50000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8295 1.85185E-6 L 0.19245 -0.0382 C 0.19453 -0.04653 0.19766 -0.0507 0.20078 -0.0507 C 0.2043 -0.0507 0.20729 -0.04653 0.20925 -0.0382 L 0.21953 1.85185E-6 " pathEditMode="relative" rAng="0" ptsTypes="AAAAA">
                                      <p:cBhvr>
                                        <p:cTn id="53" dur="1000" fill="hold"/>
                                        <p:tgtEl>
                                          <p:spTgt spid="2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23" y="-25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7" presetClass="path" presetSubtype="0" accel="50000" decel="50000" fill="hold" grpId="7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1953 1.85185E-6 L 0.22891 -0.0382 C 0.23112 -0.04653 0.23399 -0.0507 0.23724 -0.0507 C 0.24089 -0.0507 0.24388 -0.04653 0.2461 -0.0382 L 0.25625 1.85185E-6 " pathEditMode="relative" rAng="0" ptsTypes="AAAAA">
                                      <p:cBhvr>
                                        <p:cTn id="57" dur="1000" fill="hold"/>
                                        <p:tgtEl>
                                          <p:spTgt spid="2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36" y="-25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xit" presetSubtype="0" fill="hold" grpId="8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7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52 1.85185E-6 L 0.00924 -0.0375 C 0.0112 -0.04607 0.01432 -0.05046 0.01745 -0.05046 C 0.02122 -0.05046 0.02409 -0.04607 0.02617 -0.0375 L 0.0362 1.85185E-6 " pathEditMode="relative" rAng="0" ptsTypes="AAAAA">
                                      <p:cBhvr>
                                        <p:cTn id="76" dur="100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36" y="-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37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62 1.85185E-6 L 0.04583 -0.03796 C 0.04792 -0.0463 0.05091 -0.0507 0.05417 -0.0507 C 0.05781 -0.0507 0.06081 -0.0463 0.06276 -0.03796 L 0.07279 1.85185E-6 " pathEditMode="relative" rAng="0" ptsTypes="AAAAA">
                                      <p:cBhvr>
                                        <p:cTn id="80" dur="100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23" y="-25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37" presetClass="path" presetSubtype="0" accel="50000" decel="5000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279 1.85185E-6 L 0.08268 -0.03796 C 0.08463 -0.04653 0.08776 -0.05093 0.09101 -0.05093 C 0.09479 -0.05093 0.09766 -0.04653 0.09974 -0.03796 L 0.10976 1.85185E-6 " pathEditMode="relative" rAng="0" ptsTypes="AAAAA">
                                      <p:cBhvr>
                                        <p:cTn id="84" dur="100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49" y="-25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37" presetClass="path" presetSubtype="0" accel="50000" decel="5000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0976 1.85185E-6 L 0.1194 -0.03796 C 0.12135 -0.04653 0.12448 -0.0507 0.12773 -0.0507 C 0.13151 -0.0507 0.13437 -0.04653 0.13633 -0.03796 L 0.14635 1.85185E-6 " pathEditMode="relative" rAng="0" ptsTypes="AAAAA">
                                      <p:cBhvr>
                                        <p:cTn id="88" dur="100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23" y="-25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37" presetClass="path" presetSubtype="0" accel="50000" decel="5000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4635 1.85185E-6 L 0.15586 -0.03773 C 0.15794 -0.0463 0.16081 -0.0507 0.16432 -0.0507 C 0.16797 -0.0507 0.17083 -0.0463 0.17292 -0.03773 L 0.18294 1.85185E-6 " pathEditMode="relative" rAng="0" ptsTypes="AAAAA">
                                      <p:cBhvr>
                                        <p:cTn id="92" dur="100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23" y="-25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37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52 -2.59259E-6 L 0.00925 -0.0375 C 0.0112 -0.04606 0.01433 -0.05046 0.01745 -0.05046 C 0.02123 -0.05046 0.02409 -0.04606 0.02617 -0.0375 L 0.0362 -2.59259E-6 " pathEditMode="relative" rAng="0" ptsTypes="AAAAA">
                                      <p:cBhvr>
                                        <p:cTn id="101" dur="1000" fill="hold"/>
                                        <p:tgtEl>
                                          <p:spTgt spid="2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36" y="-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37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62 -2.59259E-6 L 0.04584 -0.03796 C 0.04792 -0.04629 0.05091 -0.05069 0.05417 -0.05069 C 0.05781 -0.05069 0.06081 -0.04629 0.06276 -0.03796 L 0.07279 -2.59259E-6 " pathEditMode="relative" rAng="0" ptsTypes="AAAAA">
                                      <p:cBhvr>
                                        <p:cTn id="105" dur="1000" fill="hold"/>
                                        <p:tgtEl>
                                          <p:spTgt spid="2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23" y="-25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37" presetClass="path" presetSubtype="0" accel="50000" decel="5000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279 -2.59259E-6 L 0.08268 -0.03796 C 0.08464 -0.04653 0.08776 -0.05092 0.09102 -0.05092 C 0.09479 -0.05092 0.09766 -0.04653 0.09974 -0.03796 L 0.10977 -2.59259E-6 " pathEditMode="relative" rAng="0" ptsTypes="AAAAA">
                                      <p:cBhvr>
                                        <p:cTn id="109" dur="1000" fill="hold"/>
                                        <p:tgtEl>
                                          <p:spTgt spid="2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49" y="-25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37" presetClass="path" presetSubtype="0" accel="50000" decel="5000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0977 -2.59259E-6 L 0.1194 -0.03796 C 0.12136 -0.04653 0.12448 -0.05069 0.12774 -0.05069 C 0.13151 -0.05069 0.13438 -0.04653 0.13633 -0.03796 L 0.14636 -2.59259E-6 " pathEditMode="relative" rAng="0" ptsTypes="AAAAA">
                                      <p:cBhvr>
                                        <p:cTn id="113" dur="1000" fill="hold"/>
                                        <p:tgtEl>
                                          <p:spTgt spid="2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23" y="-25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4" grpId="0" animBg="1"/>
      <p:bldP spid="234" grpId="1" animBg="1"/>
      <p:bldP spid="234" grpId="2" animBg="1"/>
      <p:bldP spid="234" grpId="3" animBg="1"/>
      <p:bldP spid="235" grpId="0" animBg="1"/>
      <p:bldP spid="235" grpId="1" animBg="1"/>
      <p:bldP spid="235" grpId="2" animBg="1"/>
      <p:bldP spid="235" grpId="3" animBg="1"/>
      <p:bldP spid="235" grpId="4" animBg="1"/>
      <p:bldP spid="235" grpId="5" animBg="1"/>
      <p:bldP spid="235" grpId="6" animBg="1"/>
      <p:bldP spid="235" grpId="7" animBg="1"/>
      <p:bldP spid="235" grpId="8" animBg="1"/>
      <p:bldP spid="236" grpId="0" animBg="1"/>
      <p:bldP spid="236" grpId="1" animBg="1"/>
      <p:bldP spid="236" grpId="2" animBg="1"/>
      <p:bldP spid="236" grpId="3" animBg="1"/>
      <p:bldP spid="236" grpId="4" animBg="1"/>
      <p:bldP spid="236" grpId="5" animBg="1"/>
      <p:bldP spid="237" grpId="0" animBg="1"/>
      <p:bldP spid="237" grpId="1" animBg="1"/>
      <p:bldP spid="237" grpId="2" animBg="1"/>
      <p:bldP spid="237" grpId="3" animBg="1"/>
      <p:bldP spid="237" grpId="4" animBg="1"/>
      <p:bldP spid="91" grpId="0"/>
      <p:bldP spid="92" grpId="0"/>
      <p:bldP spid="9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DA9C52-5C86-4DB7-8076-D997E04B1C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6 Add a single-digit number to a number with one ten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B3D199-AA84-4F26-8A65-F6DFFB3722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19666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27" name="Group 126">
            <a:extLst>
              <a:ext uri="{FF2B5EF4-FFF2-40B4-BE49-F238E27FC236}">
                <a16:creationId xmlns:a16="http://schemas.microsoft.com/office/drawing/2014/main" id="{4DDB8B25-EDC0-4628-BAE2-56572B083FE4}"/>
              </a:ext>
            </a:extLst>
          </p:cNvPr>
          <p:cNvGrpSpPr/>
          <p:nvPr/>
        </p:nvGrpSpPr>
        <p:grpSpPr>
          <a:xfrm>
            <a:off x="173637" y="3899774"/>
            <a:ext cx="2883498" cy="817087"/>
            <a:chOff x="255525" y="4828688"/>
            <a:chExt cx="2758871" cy="1134018"/>
          </a:xfrm>
        </p:grpSpPr>
        <p:sp>
          <p:nvSpPr>
            <p:cNvPr id="128" name="Rectangle: Rounded Corners 127">
              <a:extLst>
                <a:ext uri="{FF2B5EF4-FFF2-40B4-BE49-F238E27FC236}">
                  <a16:creationId xmlns:a16="http://schemas.microsoft.com/office/drawing/2014/main" id="{C7546078-C1BA-4F2B-B642-83BD7AA7BA6F}"/>
                </a:ext>
              </a:extLst>
            </p:cNvPr>
            <p:cNvSpPr/>
            <p:nvPr/>
          </p:nvSpPr>
          <p:spPr>
            <a:xfrm>
              <a:off x="255525" y="4828688"/>
              <a:ext cx="2758871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6" name="TextBox 155">
              <a:extLst>
                <a:ext uri="{FF2B5EF4-FFF2-40B4-BE49-F238E27FC236}">
                  <a16:creationId xmlns:a16="http://schemas.microsoft.com/office/drawing/2014/main" id="{17E40C96-F85B-47BE-A94D-1593358A4094}"/>
                </a:ext>
              </a:extLst>
            </p:cNvPr>
            <p:cNvSpPr txBox="1"/>
            <p:nvPr/>
          </p:nvSpPr>
          <p:spPr>
            <a:xfrm>
              <a:off x="308455" y="4941753"/>
              <a:ext cx="1685865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14 + 5 = </a:t>
              </a:r>
            </a:p>
          </p:txBody>
        </p:sp>
      </p:grpSp>
      <p:grpSp>
        <p:nvGrpSpPr>
          <p:cNvPr id="171" name="Group 170">
            <a:extLst>
              <a:ext uri="{FF2B5EF4-FFF2-40B4-BE49-F238E27FC236}">
                <a16:creationId xmlns:a16="http://schemas.microsoft.com/office/drawing/2014/main" id="{6077EB6D-03E1-409C-9811-E964BDC91413}"/>
              </a:ext>
            </a:extLst>
          </p:cNvPr>
          <p:cNvGrpSpPr/>
          <p:nvPr/>
        </p:nvGrpSpPr>
        <p:grpSpPr>
          <a:xfrm>
            <a:off x="173638" y="2084877"/>
            <a:ext cx="2883504" cy="817087"/>
            <a:chOff x="255526" y="2607393"/>
            <a:chExt cx="2758874" cy="1134018"/>
          </a:xfrm>
        </p:grpSpPr>
        <p:sp>
          <p:nvSpPr>
            <p:cNvPr id="173" name="Rectangle: Rounded Corners 172">
              <a:extLst>
                <a:ext uri="{FF2B5EF4-FFF2-40B4-BE49-F238E27FC236}">
                  <a16:creationId xmlns:a16="http://schemas.microsoft.com/office/drawing/2014/main" id="{32345D60-9D84-4477-B137-E968ACB22A2F}"/>
                </a:ext>
              </a:extLst>
            </p:cNvPr>
            <p:cNvSpPr/>
            <p:nvPr/>
          </p:nvSpPr>
          <p:spPr>
            <a:xfrm>
              <a:off x="255526" y="2607393"/>
              <a:ext cx="2758874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6" name="TextBox 175">
              <a:extLst>
                <a:ext uri="{FF2B5EF4-FFF2-40B4-BE49-F238E27FC236}">
                  <a16:creationId xmlns:a16="http://schemas.microsoft.com/office/drawing/2014/main" id="{6269A94B-051B-4C29-BD8E-A7998123C8AB}"/>
                </a:ext>
              </a:extLst>
            </p:cNvPr>
            <p:cNvSpPr txBox="1"/>
            <p:nvPr/>
          </p:nvSpPr>
          <p:spPr>
            <a:xfrm>
              <a:off x="308455" y="2720458"/>
              <a:ext cx="1685863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12 + 5 = </a:t>
              </a:r>
            </a:p>
          </p:txBody>
        </p:sp>
      </p:grpSp>
      <p:grpSp>
        <p:nvGrpSpPr>
          <p:cNvPr id="177" name="Group 176">
            <a:extLst>
              <a:ext uri="{FF2B5EF4-FFF2-40B4-BE49-F238E27FC236}">
                <a16:creationId xmlns:a16="http://schemas.microsoft.com/office/drawing/2014/main" id="{0F48FC0B-C333-4B70-8C2F-CFB3B06EE303}"/>
              </a:ext>
            </a:extLst>
          </p:cNvPr>
          <p:cNvGrpSpPr/>
          <p:nvPr/>
        </p:nvGrpSpPr>
        <p:grpSpPr>
          <a:xfrm>
            <a:off x="173636" y="372323"/>
            <a:ext cx="2883501" cy="817087"/>
            <a:chOff x="255525" y="372323"/>
            <a:chExt cx="2758874" cy="1134018"/>
          </a:xfrm>
        </p:grpSpPr>
        <p:sp>
          <p:nvSpPr>
            <p:cNvPr id="178" name="Rectangle: Rounded Corners 177">
              <a:extLst>
                <a:ext uri="{FF2B5EF4-FFF2-40B4-BE49-F238E27FC236}">
                  <a16:creationId xmlns:a16="http://schemas.microsoft.com/office/drawing/2014/main" id="{F00DEE29-417B-404A-BDA4-4DFA6D044FC1}"/>
                </a:ext>
              </a:extLst>
            </p:cNvPr>
            <p:cNvSpPr/>
            <p:nvPr/>
          </p:nvSpPr>
          <p:spPr>
            <a:xfrm>
              <a:off x="255525" y="372323"/>
              <a:ext cx="2758874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9" name="TextBox 178">
              <a:extLst>
                <a:ext uri="{FF2B5EF4-FFF2-40B4-BE49-F238E27FC236}">
                  <a16:creationId xmlns:a16="http://schemas.microsoft.com/office/drawing/2014/main" id="{2DB05AD8-62BE-4114-B036-116CDE9D75D4}"/>
                </a:ext>
              </a:extLst>
            </p:cNvPr>
            <p:cNvSpPr txBox="1"/>
            <p:nvPr/>
          </p:nvSpPr>
          <p:spPr>
            <a:xfrm>
              <a:off x="308455" y="485388"/>
              <a:ext cx="1685865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15 + 3 = </a:t>
              </a:r>
            </a:p>
          </p:txBody>
        </p:sp>
      </p:grpSp>
      <p:grpSp>
        <p:nvGrpSpPr>
          <p:cNvPr id="180" name="Group 179">
            <a:extLst>
              <a:ext uri="{FF2B5EF4-FFF2-40B4-BE49-F238E27FC236}">
                <a16:creationId xmlns:a16="http://schemas.microsoft.com/office/drawing/2014/main" id="{3FBDD95A-9710-4B98-ABAF-625D1271E085}"/>
              </a:ext>
            </a:extLst>
          </p:cNvPr>
          <p:cNvGrpSpPr/>
          <p:nvPr/>
        </p:nvGrpSpPr>
        <p:grpSpPr>
          <a:xfrm>
            <a:off x="173637" y="5670469"/>
            <a:ext cx="2883494" cy="817087"/>
            <a:chOff x="255525" y="4828688"/>
            <a:chExt cx="2758871" cy="1134018"/>
          </a:xfrm>
        </p:grpSpPr>
        <p:sp>
          <p:nvSpPr>
            <p:cNvPr id="181" name="Rectangle: Rounded Corners 180">
              <a:extLst>
                <a:ext uri="{FF2B5EF4-FFF2-40B4-BE49-F238E27FC236}">
                  <a16:creationId xmlns:a16="http://schemas.microsoft.com/office/drawing/2014/main" id="{961FB189-D2AA-4EA7-A03D-90B97CF9531F}"/>
                </a:ext>
              </a:extLst>
            </p:cNvPr>
            <p:cNvSpPr/>
            <p:nvPr/>
          </p:nvSpPr>
          <p:spPr>
            <a:xfrm>
              <a:off x="255525" y="4828688"/>
              <a:ext cx="2758871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2" name="TextBox 181">
              <a:extLst>
                <a:ext uri="{FF2B5EF4-FFF2-40B4-BE49-F238E27FC236}">
                  <a16:creationId xmlns:a16="http://schemas.microsoft.com/office/drawing/2014/main" id="{993690E8-289D-4762-B02D-B16ACD00B398}"/>
                </a:ext>
              </a:extLst>
            </p:cNvPr>
            <p:cNvSpPr txBox="1"/>
            <p:nvPr/>
          </p:nvSpPr>
          <p:spPr>
            <a:xfrm>
              <a:off x="308455" y="4941753"/>
              <a:ext cx="1685867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11 + 7 = </a:t>
              </a:r>
            </a:p>
          </p:txBody>
        </p:sp>
      </p:grpSp>
      <p:sp>
        <p:nvSpPr>
          <p:cNvPr id="195" name="Rectangle 194">
            <a:extLst>
              <a:ext uri="{FF2B5EF4-FFF2-40B4-BE49-F238E27FC236}">
                <a16:creationId xmlns:a16="http://schemas.microsoft.com/office/drawing/2014/main" id="{3B7FAF14-592D-4123-B992-BFD28B3E394A}"/>
              </a:ext>
            </a:extLst>
          </p:cNvPr>
          <p:cNvSpPr/>
          <p:nvPr/>
        </p:nvSpPr>
        <p:spPr>
          <a:xfrm>
            <a:off x="1887149" y="492142"/>
            <a:ext cx="976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6" name="TextBox 195">
            <a:extLst>
              <a:ext uri="{FF2B5EF4-FFF2-40B4-BE49-F238E27FC236}">
                <a16:creationId xmlns:a16="http://schemas.microsoft.com/office/drawing/2014/main" id="{07BF4B50-3FC4-4E1E-8104-5AEBD7B36090}"/>
              </a:ext>
            </a:extLst>
          </p:cNvPr>
          <p:cNvSpPr txBox="1"/>
          <p:nvPr/>
        </p:nvSpPr>
        <p:spPr>
          <a:xfrm>
            <a:off x="1970803" y="469951"/>
            <a:ext cx="80021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18</a:t>
            </a:r>
          </a:p>
        </p:txBody>
      </p:sp>
      <p:sp>
        <p:nvSpPr>
          <p:cNvPr id="197" name="TextBox 196">
            <a:extLst>
              <a:ext uri="{FF2B5EF4-FFF2-40B4-BE49-F238E27FC236}">
                <a16:creationId xmlns:a16="http://schemas.microsoft.com/office/drawing/2014/main" id="{94B3A8A4-D11D-4284-9F19-B21CD4B40BB0}"/>
              </a:ext>
            </a:extLst>
          </p:cNvPr>
          <p:cNvSpPr txBox="1"/>
          <p:nvPr/>
        </p:nvSpPr>
        <p:spPr>
          <a:xfrm>
            <a:off x="1961613" y="2179857"/>
            <a:ext cx="8002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17</a:t>
            </a:r>
          </a:p>
        </p:txBody>
      </p:sp>
      <p:sp>
        <p:nvSpPr>
          <p:cNvPr id="198" name="TextBox 197">
            <a:extLst>
              <a:ext uri="{FF2B5EF4-FFF2-40B4-BE49-F238E27FC236}">
                <a16:creationId xmlns:a16="http://schemas.microsoft.com/office/drawing/2014/main" id="{169F9E2E-62E4-478E-892A-66C991EBF3FF}"/>
              </a:ext>
            </a:extLst>
          </p:cNvPr>
          <p:cNvSpPr txBox="1"/>
          <p:nvPr/>
        </p:nvSpPr>
        <p:spPr>
          <a:xfrm>
            <a:off x="1967997" y="3989903"/>
            <a:ext cx="80021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19</a:t>
            </a:r>
          </a:p>
        </p:txBody>
      </p:sp>
      <p:sp>
        <p:nvSpPr>
          <p:cNvPr id="199" name="Rectangle 198">
            <a:extLst>
              <a:ext uri="{FF2B5EF4-FFF2-40B4-BE49-F238E27FC236}">
                <a16:creationId xmlns:a16="http://schemas.microsoft.com/office/drawing/2014/main" id="{5BEF1BBA-BCA7-4972-BD1E-D33158809111}"/>
              </a:ext>
            </a:extLst>
          </p:cNvPr>
          <p:cNvSpPr/>
          <p:nvPr/>
        </p:nvSpPr>
        <p:spPr>
          <a:xfrm>
            <a:off x="1887941" y="2210853"/>
            <a:ext cx="976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0" name="Rectangle 199">
            <a:extLst>
              <a:ext uri="{FF2B5EF4-FFF2-40B4-BE49-F238E27FC236}">
                <a16:creationId xmlns:a16="http://schemas.microsoft.com/office/drawing/2014/main" id="{4FC5365C-49B3-4BD3-8FE4-4120A3363FBD}"/>
              </a:ext>
            </a:extLst>
          </p:cNvPr>
          <p:cNvSpPr/>
          <p:nvPr/>
        </p:nvSpPr>
        <p:spPr>
          <a:xfrm>
            <a:off x="1887941" y="4009070"/>
            <a:ext cx="976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1" name="TextBox 200">
            <a:extLst>
              <a:ext uri="{FF2B5EF4-FFF2-40B4-BE49-F238E27FC236}">
                <a16:creationId xmlns:a16="http://schemas.microsoft.com/office/drawing/2014/main" id="{F87CE5F0-8C07-4DE5-A383-1DF3B9D59DF3}"/>
              </a:ext>
            </a:extLst>
          </p:cNvPr>
          <p:cNvSpPr txBox="1"/>
          <p:nvPr/>
        </p:nvSpPr>
        <p:spPr>
          <a:xfrm>
            <a:off x="1970801" y="5774738"/>
            <a:ext cx="80021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18</a:t>
            </a:r>
          </a:p>
        </p:txBody>
      </p:sp>
      <p:sp>
        <p:nvSpPr>
          <p:cNvPr id="202" name="Rectangle 201">
            <a:extLst>
              <a:ext uri="{FF2B5EF4-FFF2-40B4-BE49-F238E27FC236}">
                <a16:creationId xmlns:a16="http://schemas.microsoft.com/office/drawing/2014/main" id="{21E8A75D-BD8E-4C8C-B6AE-4CB99A8833BF}"/>
              </a:ext>
            </a:extLst>
          </p:cNvPr>
          <p:cNvSpPr/>
          <p:nvPr/>
        </p:nvSpPr>
        <p:spPr>
          <a:xfrm>
            <a:off x="1887941" y="5779765"/>
            <a:ext cx="976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71" name="Group 56">
            <a:extLst>
              <a:ext uri="{FF2B5EF4-FFF2-40B4-BE49-F238E27FC236}">
                <a16:creationId xmlns:a16="http://schemas.microsoft.com/office/drawing/2014/main" id="{FA30CAFC-145A-4CB4-A48E-484E949501E3}"/>
              </a:ext>
            </a:extLst>
          </p:cNvPr>
          <p:cNvGrpSpPr/>
          <p:nvPr/>
        </p:nvGrpSpPr>
        <p:grpSpPr>
          <a:xfrm>
            <a:off x="3708620" y="620608"/>
            <a:ext cx="1539560" cy="171967"/>
            <a:chOff x="7746380" y="2949426"/>
            <a:chExt cx="2188691" cy="244475"/>
          </a:xfrm>
        </p:grpSpPr>
        <p:pic>
          <p:nvPicPr>
            <p:cNvPr id="83" name="Picture 14">
              <a:extLst>
                <a:ext uri="{FF2B5EF4-FFF2-40B4-BE49-F238E27FC236}">
                  <a16:creationId xmlns:a16="http://schemas.microsoft.com/office/drawing/2014/main" id="{3431DB3B-5C0F-4D0D-856E-67F80656B49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4638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4" name="Picture 15">
              <a:extLst>
                <a:ext uri="{FF2B5EF4-FFF2-40B4-BE49-F238E27FC236}">
                  <a16:creationId xmlns:a16="http://schemas.microsoft.com/office/drawing/2014/main" id="{D4CB666F-39F3-4425-86E6-BE37DB15E16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96240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5" name="Picture 16">
              <a:extLst>
                <a:ext uri="{FF2B5EF4-FFF2-40B4-BE49-F238E27FC236}">
                  <a16:creationId xmlns:a16="http://schemas.microsoft.com/office/drawing/2014/main" id="{C424DCB8-55F3-4F42-BE42-E645038B30E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7842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6" name="Picture 17">
              <a:extLst>
                <a:ext uri="{FF2B5EF4-FFF2-40B4-BE49-F238E27FC236}">
                  <a16:creationId xmlns:a16="http://schemas.microsoft.com/office/drawing/2014/main" id="{BCC2D153-2549-4D4A-8E22-1A311C6AB6F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39445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7" name="Picture 18">
              <a:extLst>
                <a:ext uri="{FF2B5EF4-FFF2-40B4-BE49-F238E27FC236}">
                  <a16:creationId xmlns:a16="http://schemas.microsoft.com/office/drawing/2014/main" id="{964CB0A9-B5F8-4A98-842F-3DB8936ECA9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61047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8" name="Picture 19">
              <a:extLst>
                <a:ext uri="{FF2B5EF4-FFF2-40B4-BE49-F238E27FC236}">
                  <a16:creationId xmlns:a16="http://schemas.microsoft.com/office/drawing/2014/main" id="{34643676-3649-4DA0-924E-FC5E0AF335D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82650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9" name="Picture 20">
              <a:extLst>
                <a:ext uri="{FF2B5EF4-FFF2-40B4-BE49-F238E27FC236}">
                  <a16:creationId xmlns:a16="http://schemas.microsoft.com/office/drawing/2014/main" id="{0AA55435-7B81-4DA8-A9B2-EE231B3718D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04252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0" name="Picture 21">
              <a:extLst>
                <a:ext uri="{FF2B5EF4-FFF2-40B4-BE49-F238E27FC236}">
                  <a16:creationId xmlns:a16="http://schemas.microsoft.com/office/drawing/2014/main" id="{5B2C00D2-0EC5-4E6E-9DA4-9FC26FEA027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25854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1" name="Picture 22">
              <a:extLst>
                <a:ext uri="{FF2B5EF4-FFF2-40B4-BE49-F238E27FC236}">
                  <a16:creationId xmlns:a16="http://schemas.microsoft.com/office/drawing/2014/main" id="{F7552166-E45B-4591-8753-AAAA7305E02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7457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2" name="Picture 23">
              <a:extLst>
                <a:ext uri="{FF2B5EF4-FFF2-40B4-BE49-F238E27FC236}">
                  <a16:creationId xmlns:a16="http://schemas.microsoft.com/office/drawing/2014/main" id="{8377E163-6FBD-42BC-A920-F6996D30CE3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69059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93" name="Group 56">
            <a:extLst>
              <a:ext uri="{FF2B5EF4-FFF2-40B4-BE49-F238E27FC236}">
                <a16:creationId xmlns:a16="http://schemas.microsoft.com/office/drawing/2014/main" id="{B8DB7B14-87B6-4A73-9CC6-225541BD9D22}"/>
              </a:ext>
            </a:extLst>
          </p:cNvPr>
          <p:cNvGrpSpPr/>
          <p:nvPr/>
        </p:nvGrpSpPr>
        <p:grpSpPr>
          <a:xfrm>
            <a:off x="3714832" y="2413693"/>
            <a:ext cx="1539560" cy="171967"/>
            <a:chOff x="7746380" y="2949426"/>
            <a:chExt cx="2188691" cy="244475"/>
          </a:xfrm>
        </p:grpSpPr>
        <p:pic>
          <p:nvPicPr>
            <p:cNvPr id="94" name="Picture 14">
              <a:extLst>
                <a:ext uri="{FF2B5EF4-FFF2-40B4-BE49-F238E27FC236}">
                  <a16:creationId xmlns:a16="http://schemas.microsoft.com/office/drawing/2014/main" id="{2576A194-6763-4877-B2DB-638B5E6BAD6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4638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5" name="Picture 15">
              <a:extLst>
                <a:ext uri="{FF2B5EF4-FFF2-40B4-BE49-F238E27FC236}">
                  <a16:creationId xmlns:a16="http://schemas.microsoft.com/office/drawing/2014/main" id="{34CA11EE-4B78-4B24-86BB-9E71CA6979B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96240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6" name="Picture 16">
              <a:extLst>
                <a:ext uri="{FF2B5EF4-FFF2-40B4-BE49-F238E27FC236}">
                  <a16:creationId xmlns:a16="http://schemas.microsoft.com/office/drawing/2014/main" id="{31BC2949-CABF-4B92-8EBB-BFD5730166C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7842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7" name="Picture 17">
              <a:extLst>
                <a:ext uri="{FF2B5EF4-FFF2-40B4-BE49-F238E27FC236}">
                  <a16:creationId xmlns:a16="http://schemas.microsoft.com/office/drawing/2014/main" id="{03B14E60-9C5F-4E12-B720-CB5FF9F03F8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39445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8" name="Picture 18">
              <a:extLst>
                <a:ext uri="{FF2B5EF4-FFF2-40B4-BE49-F238E27FC236}">
                  <a16:creationId xmlns:a16="http://schemas.microsoft.com/office/drawing/2014/main" id="{0E23BFB9-9B9F-4DF8-9353-82A75ECF2FE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61047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9" name="Picture 19">
              <a:extLst>
                <a:ext uri="{FF2B5EF4-FFF2-40B4-BE49-F238E27FC236}">
                  <a16:creationId xmlns:a16="http://schemas.microsoft.com/office/drawing/2014/main" id="{74A51DE4-A8EB-47B0-9FDE-8F12C8FE7D3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82650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0" name="Picture 20">
              <a:extLst>
                <a:ext uri="{FF2B5EF4-FFF2-40B4-BE49-F238E27FC236}">
                  <a16:creationId xmlns:a16="http://schemas.microsoft.com/office/drawing/2014/main" id="{DFAD7297-D566-4A55-8892-01CD557E1DB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04252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1" name="Picture 21">
              <a:extLst>
                <a:ext uri="{FF2B5EF4-FFF2-40B4-BE49-F238E27FC236}">
                  <a16:creationId xmlns:a16="http://schemas.microsoft.com/office/drawing/2014/main" id="{07431931-79AF-48B2-89E2-37FF3C255C8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25854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2" name="Picture 22">
              <a:extLst>
                <a:ext uri="{FF2B5EF4-FFF2-40B4-BE49-F238E27FC236}">
                  <a16:creationId xmlns:a16="http://schemas.microsoft.com/office/drawing/2014/main" id="{DC3A0965-85FE-4BC0-9B73-4DCED7E0980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7457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3" name="Picture 23">
              <a:extLst>
                <a:ext uri="{FF2B5EF4-FFF2-40B4-BE49-F238E27FC236}">
                  <a16:creationId xmlns:a16="http://schemas.microsoft.com/office/drawing/2014/main" id="{F5BB4607-8B2F-4E44-9BCB-E55CF363F7F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69059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04" name="Group 56">
            <a:extLst>
              <a:ext uri="{FF2B5EF4-FFF2-40B4-BE49-F238E27FC236}">
                <a16:creationId xmlns:a16="http://schemas.microsoft.com/office/drawing/2014/main" id="{A952CB85-D9FF-4188-ABB6-149DA4D136D9}"/>
              </a:ext>
            </a:extLst>
          </p:cNvPr>
          <p:cNvGrpSpPr/>
          <p:nvPr/>
        </p:nvGrpSpPr>
        <p:grpSpPr>
          <a:xfrm>
            <a:off x="3709509" y="4186567"/>
            <a:ext cx="1539560" cy="171967"/>
            <a:chOff x="7746380" y="2949426"/>
            <a:chExt cx="2188691" cy="244475"/>
          </a:xfrm>
        </p:grpSpPr>
        <p:pic>
          <p:nvPicPr>
            <p:cNvPr id="105" name="Picture 14">
              <a:extLst>
                <a:ext uri="{FF2B5EF4-FFF2-40B4-BE49-F238E27FC236}">
                  <a16:creationId xmlns:a16="http://schemas.microsoft.com/office/drawing/2014/main" id="{B86AAB0A-EA88-46E1-85DB-69F6BF04B84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4638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6" name="Picture 15">
              <a:extLst>
                <a:ext uri="{FF2B5EF4-FFF2-40B4-BE49-F238E27FC236}">
                  <a16:creationId xmlns:a16="http://schemas.microsoft.com/office/drawing/2014/main" id="{0CB4E529-58A1-45BF-BAA3-109763D9FD4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96240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7" name="Picture 16">
              <a:extLst>
                <a:ext uri="{FF2B5EF4-FFF2-40B4-BE49-F238E27FC236}">
                  <a16:creationId xmlns:a16="http://schemas.microsoft.com/office/drawing/2014/main" id="{E252C152-C7CC-4FB5-AB36-9A12D24995E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7842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8" name="Picture 17">
              <a:extLst>
                <a:ext uri="{FF2B5EF4-FFF2-40B4-BE49-F238E27FC236}">
                  <a16:creationId xmlns:a16="http://schemas.microsoft.com/office/drawing/2014/main" id="{82AE2E0C-D337-43DA-8A38-5949E5BE99F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39445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9" name="Picture 18">
              <a:extLst>
                <a:ext uri="{FF2B5EF4-FFF2-40B4-BE49-F238E27FC236}">
                  <a16:creationId xmlns:a16="http://schemas.microsoft.com/office/drawing/2014/main" id="{CF9B3E37-17E9-4E63-9BEF-BDD633CB925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61047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0" name="Picture 19">
              <a:extLst>
                <a:ext uri="{FF2B5EF4-FFF2-40B4-BE49-F238E27FC236}">
                  <a16:creationId xmlns:a16="http://schemas.microsoft.com/office/drawing/2014/main" id="{CA69BBDD-F40C-46F4-A696-99A63C46894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82650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1" name="Picture 20">
              <a:extLst>
                <a:ext uri="{FF2B5EF4-FFF2-40B4-BE49-F238E27FC236}">
                  <a16:creationId xmlns:a16="http://schemas.microsoft.com/office/drawing/2014/main" id="{82DF8A7C-DBFD-40D0-A6FC-CEEECF65E7F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04252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2" name="Picture 21">
              <a:extLst>
                <a:ext uri="{FF2B5EF4-FFF2-40B4-BE49-F238E27FC236}">
                  <a16:creationId xmlns:a16="http://schemas.microsoft.com/office/drawing/2014/main" id="{BF49C235-065A-4F1A-BB42-DFAE06F6C9A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25854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3" name="Picture 22">
              <a:extLst>
                <a:ext uri="{FF2B5EF4-FFF2-40B4-BE49-F238E27FC236}">
                  <a16:creationId xmlns:a16="http://schemas.microsoft.com/office/drawing/2014/main" id="{57EDF532-EB4E-4239-B3B1-F3FD301F27B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7457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4" name="Picture 23">
              <a:extLst>
                <a:ext uri="{FF2B5EF4-FFF2-40B4-BE49-F238E27FC236}">
                  <a16:creationId xmlns:a16="http://schemas.microsoft.com/office/drawing/2014/main" id="{7DD9874B-B5C5-4CB9-926E-9711AC760FB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69059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15" name="Group 56">
            <a:extLst>
              <a:ext uri="{FF2B5EF4-FFF2-40B4-BE49-F238E27FC236}">
                <a16:creationId xmlns:a16="http://schemas.microsoft.com/office/drawing/2014/main" id="{376C0B2C-BC7B-492C-984C-C8375931DD71}"/>
              </a:ext>
            </a:extLst>
          </p:cNvPr>
          <p:cNvGrpSpPr/>
          <p:nvPr/>
        </p:nvGrpSpPr>
        <p:grpSpPr>
          <a:xfrm>
            <a:off x="3702740" y="5981733"/>
            <a:ext cx="1539560" cy="171967"/>
            <a:chOff x="7746380" y="2949426"/>
            <a:chExt cx="2188691" cy="244475"/>
          </a:xfrm>
        </p:grpSpPr>
        <p:pic>
          <p:nvPicPr>
            <p:cNvPr id="116" name="Picture 14">
              <a:extLst>
                <a:ext uri="{FF2B5EF4-FFF2-40B4-BE49-F238E27FC236}">
                  <a16:creationId xmlns:a16="http://schemas.microsoft.com/office/drawing/2014/main" id="{4DF7E4BB-ACE8-444D-9011-635203A5E47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4638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7" name="Picture 15">
              <a:extLst>
                <a:ext uri="{FF2B5EF4-FFF2-40B4-BE49-F238E27FC236}">
                  <a16:creationId xmlns:a16="http://schemas.microsoft.com/office/drawing/2014/main" id="{85D24A44-638A-46A8-986D-D3F32968EBC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96240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8" name="Picture 16">
              <a:extLst>
                <a:ext uri="{FF2B5EF4-FFF2-40B4-BE49-F238E27FC236}">
                  <a16:creationId xmlns:a16="http://schemas.microsoft.com/office/drawing/2014/main" id="{F87BC225-790A-4849-8FAB-E07835FF36D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7842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9" name="Picture 17">
              <a:extLst>
                <a:ext uri="{FF2B5EF4-FFF2-40B4-BE49-F238E27FC236}">
                  <a16:creationId xmlns:a16="http://schemas.microsoft.com/office/drawing/2014/main" id="{3E65BD77-8B92-4F7F-80ED-E9E552CA840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39445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0" name="Picture 18">
              <a:extLst>
                <a:ext uri="{FF2B5EF4-FFF2-40B4-BE49-F238E27FC236}">
                  <a16:creationId xmlns:a16="http://schemas.microsoft.com/office/drawing/2014/main" id="{A41C62AF-6606-4B00-987D-29ADAF5076F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61047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1" name="Picture 19">
              <a:extLst>
                <a:ext uri="{FF2B5EF4-FFF2-40B4-BE49-F238E27FC236}">
                  <a16:creationId xmlns:a16="http://schemas.microsoft.com/office/drawing/2014/main" id="{08C3E0B9-30A5-47F9-B5E5-826CC7EB82C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82650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2" name="Picture 20">
              <a:extLst>
                <a:ext uri="{FF2B5EF4-FFF2-40B4-BE49-F238E27FC236}">
                  <a16:creationId xmlns:a16="http://schemas.microsoft.com/office/drawing/2014/main" id="{B572809C-4EB4-4489-9E66-C2CCA92E5AC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04252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3" name="Picture 21">
              <a:extLst>
                <a:ext uri="{FF2B5EF4-FFF2-40B4-BE49-F238E27FC236}">
                  <a16:creationId xmlns:a16="http://schemas.microsoft.com/office/drawing/2014/main" id="{43473CEA-A45B-428C-ACCC-2FE8F1BCF9A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25854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4" name="Picture 22">
              <a:extLst>
                <a:ext uri="{FF2B5EF4-FFF2-40B4-BE49-F238E27FC236}">
                  <a16:creationId xmlns:a16="http://schemas.microsoft.com/office/drawing/2014/main" id="{AD2F9758-929C-4A77-B45F-9A7B75F74DF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7457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5" name="Picture 23">
              <a:extLst>
                <a:ext uri="{FF2B5EF4-FFF2-40B4-BE49-F238E27FC236}">
                  <a16:creationId xmlns:a16="http://schemas.microsoft.com/office/drawing/2014/main" id="{DD35F115-D45D-440C-A2FC-8A53125BF14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69059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126" name="Picture 125">
            <a:extLst>
              <a:ext uri="{FF2B5EF4-FFF2-40B4-BE49-F238E27FC236}">
                <a16:creationId xmlns:a16="http://schemas.microsoft.com/office/drawing/2014/main" id="{79C0A0FC-54C2-4AD1-A623-4F5DA72BFB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16942" y="623581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9" name="Picture 128">
            <a:extLst>
              <a:ext uri="{FF2B5EF4-FFF2-40B4-BE49-F238E27FC236}">
                <a16:creationId xmlns:a16="http://schemas.microsoft.com/office/drawing/2014/main" id="{97972631-C680-428B-9729-DEFBAEBF7F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63341" y="623581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0" name="Picture 129">
            <a:extLst>
              <a:ext uri="{FF2B5EF4-FFF2-40B4-BE49-F238E27FC236}">
                <a16:creationId xmlns:a16="http://schemas.microsoft.com/office/drawing/2014/main" id="{7216061E-FABB-48FD-8439-CE8D8705F4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09740" y="624142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1" name="Picture 130">
            <a:extLst>
              <a:ext uri="{FF2B5EF4-FFF2-40B4-BE49-F238E27FC236}">
                <a16:creationId xmlns:a16="http://schemas.microsoft.com/office/drawing/2014/main" id="{FB7EFF59-67F5-4450-B8B3-2E287B7587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4914" y="626623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2" name="Picture 131">
            <a:extLst>
              <a:ext uri="{FF2B5EF4-FFF2-40B4-BE49-F238E27FC236}">
                <a16:creationId xmlns:a16="http://schemas.microsoft.com/office/drawing/2014/main" id="{883F6697-4C6D-4EBA-BF32-240F0AD412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00790" y="626623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" name="Picture 132">
            <a:extLst>
              <a:ext uri="{FF2B5EF4-FFF2-40B4-BE49-F238E27FC236}">
                <a16:creationId xmlns:a16="http://schemas.microsoft.com/office/drawing/2014/main" id="{A7C00171-CC4E-46CB-8C19-24D46BF76A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61934" y="623581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4" name="Picture 133">
            <a:extLst>
              <a:ext uri="{FF2B5EF4-FFF2-40B4-BE49-F238E27FC236}">
                <a16:creationId xmlns:a16="http://schemas.microsoft.com/office/drawing/2014/main" id="{2D1520A0-BA8C-4A6F-9605-ED3FB78298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08333" y="623581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5" name="Picture 134">
            <a:extLst>
              <a:ext uri="{FF2B5EF4-FFF2-40B4-BE49-F238E27FC236}">
                <a16:creationId xmlns:a16="http://schemas.microsoft.com/office/drawing/2014/main" id="{DA5DA301-82D0-4F26-90B5-8509DDB8DC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654732" y="624142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6" name="Picture 135">
            <a:extLst>
              <a:ext uri="{FF2B5EF4-FFF2-40B4-BE49-F238E27FC236}">
                <a16:creationId xmlns:a16="http://schemas.microsoft.com/office/drawing/2014/main" id="{B3AB13E2-02E6-4322-BA9A-D7455B3823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15421" y="2404940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7" name="Picture 136">
            <a:extLst>
              <a:ext uri="{FF2B5EF4-FFF2-40B4-BE49-F238E27FC236}">
                <a16:creationId xmlns:a16="http://schemas.microsoft.com/office/drawing/2014/main" id="{9F5FCF6C-46FA-4621-87F3-403A3FFBAE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61820" y="2404940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8" name="Picture 137">
            <a:extLst>
              <a:ext uri="{FF2B5EF4-FFF2-40B4-BE49-F238E27FC236}">
                <a16:creationId xmlns:a16="http://schemas.microsoft.com/office/drawing/2014/main" id="{4B57AC23-8FD3-4FD8-9942-0FC9A21AA7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08219" y="2405501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9" name="Picture 138">
            <a:extLst>
              <a:ext uri="{FF2B5EF4-FFF2-40B4-BE49-F238E27FC236}">
                <a16:creationId xmlns:a16="http://schemas.microsoft.com/office/drawing/2014/main" id="{EACC8863-C4BB-4F33-B6D8-5901B610F7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3393" y="2407982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0" name="Picture 139">
            <a:extLst>
              <a:ext uri="{FF2B5EF4-FFF2-40B4-BE49-F238E27FC236}">
                <a16:creationId xmlns:a16="http://schemas.microsoft.com/office/drawing/2014/main" id="{8EC455E7-4995-4D12-8534-4F77540025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99269" y="2407982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1" name="Picture 140">
            <a:extLst>
              <a:ext uri="{FF2B5EF4-FFF2-40B4-BE49-F238E27FC236}">
                <a16:creationId xmlns:a16="http://schemas.microsoft.com/office/drawing/2014/main" id="{549CE948-03E5-48CE-96D7-11F04428C1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60413" y="2404940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2" name="Picture 141">
            <a:extLst>
              <a:ext uri="{FF2B5EF4-FFF2-40B4-BE49-F238E27FC236}">
                <a16:creationId xmlns:a16="http://schemas.microsoft.com/office/drawing/2014/main" id="{D9CD5EAF-92D1-40E8-950A-22DF5CC206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06812" y="2404940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" name="Picture 142">
            <a:extLst>
              <a:ext uri="{FF2B5EF4-FFF2-40B4-BE49-F238E27FC236}">
                <a16:creationId xmlns:a16="http://schemas.microsoft.com/office/drawing/2014/main" id="{A848D2D0-04D7-46E9-BA19-0076531676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15421" y="4186754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4" name="Picture 143">
            <a:extLst>
              <a:ext uri="{FF2B5EF4-FFF2-40B4-BE49-F238E27FC236}">
                <a16:creationId xmlns:a16="http://schemas.microsoft.com/office/drawing/2014/main" id="{678D3677-88D0-4AEA-807A-6624FBC9B4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61820" y="4186754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5" name="Picture 144">
            <a:extLst>
              <a:ext uri="{FF2B5EF4-FFF2-40B4-BE49-F238E27FC236}">
                <a16:creationId xmlns:a16="http://schemas.microsoft.com/office/drawing/2014/main" id="{844DC03E-AC7B-445A-A3DD-8CF44D13FF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08219" y="4187315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6" name="Picture 145">
            <a:extLst>
              <a:ext uri="{FF2B5EF4-FFF2-40B4-BE49-F238E27FC236}">
                <a16:creationId xmlns:a16="http://schemas.microsoft.com/office/drawing/2014/main" id="{C005DBB4-B6FF-41DD-9DC2-9E404A337F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3393" y="4189796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7" name="Picture 146">
            <a:extLst>
              <a:ext uri="{FF2B5EF4-FFF2-40B4-BE49-F238E27FC236}">
                <a16:creationId xmlns:a16="http://schemas.microsoft.com/office/drawing/2014/main" id="{66CB4B72-D62E-417F-B965-F490D7223D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99269" y="4189796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8" name="Picture 147">
            <a:extLst>
              <a:ext uri="{FF2B5EF4-FFF2-40B4-BE49-F238E27FC236}">
                <a16:creationId xmlns:a16="http://schemas.microsoft.com/office/drawing/2014/main" id="{F5B2D0C7-0248-4D38-A1BD-7C7EE6B85E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60413" y="4186754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9" name="Picture 148">
            <a:extLst>
              <a:ext uri="{FF2B5EF4-FFF2-40B4-BE49-F238E27FC236}">
                <a16:creationId xmlns:a16="http://schemas.microsoft.com/office/drawing/2014/main" id="{E6B7C979-35F5-4EF6-912F-FCB3EEA206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06812" y="4186754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0" name="Picture 149">
            <a:extLst>
              <a:ext uri="{FF2B5EF4-FFF2-40B4-BE49-F238E27FC236}">
                <a16:creationId xmlns:a16="http://schemas.microsoft.com/office/drawing/2014/main" id="{E2335F9E-C343-41E7-ADA3-4BE48B06E2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653211" y="4187315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1" name="Picture 150">
            <a:extLst>
              <a:ext uri="{FF2B5EF4-FFF2-40B4-BE49-F238E27FC236}">
                <a16:creationId xmlns:a16="http://schemas.microsoft.com/office/drawing/2014/main" id="{8F1A7B06-D6F2-4035-88E2-E79C5F50F2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098385" y="4189796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2" name="Picture 151">
            <a:extLst>
              <a:ext uri="{FF2B5EF4-FFF2-40B4-BE49-F238E27FC236}">
                <a16:creationId xmlns:a16="http://schemas.microsoft.com/office/drawing/2014/main" id="{262B05E5-6461-41EC-A15D-217F70EB8A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11062" y="5953876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" name="Picture 152">
            <a:extLst>
              <a:ext uri="{FF2B5EF4-FFF2-40B4-BE49-F238E27FC236}">
                <a16:creationId xmlns:a16="http://schemas.microsoft.com/office/drawing/2014/main" id="{FF961B19-ABCB-4604-8360-3B77544640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57461" y="5953876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4" name="Picture 153">
            <a:extLst>
              <a:ext uri="{FF2B5EF4-FFF2-40B4-BE49-F238E27FC236}">
                <a16:creationId xmlns:a16="http://schemas.microsoft.com/office/drawing/2014/main" id="{70FCE622-09DF-4B29-A33D-0EC601B305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03860" y="5954437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5" name="Picture 154">
            <a:extLst>
              <a:ext uri="{FF2B5EF4-FFF2-40B4-BE49-F238E27FC236}">
                <a16:creationId xmlns:a16="http://schemas.microsoft.com/office/drawing/2014/main" id="{26D6ED35-E08B-4BB2-87C7-34AA371E88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49034" y="5956918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7" name="Picture 156">
            <a:extLst>
              <a:ext uri="{FF2B5EF4-FFF2-40B4-BE49-F238E27FC236}">
                <a16:creationId xmlns:a16="http://schemas.microsoft.com/office/drawing/2014/main" id="{2379D5B3-2F56-4008-9E91-D993EC85F8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94910" y="5956918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8" name="Picture 157">
            <a:extLst>
              <a:ext uri="{FF2B5EF4-FFF2-40B4-BE49-F238E27FC236}">
                <a16:creationId xmlns:a16="http://schemas.microsoft.com/office/drawing/2014/main" id="{23F5F870-E9E3-405E-9D18-FE73E022B2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56054" y="5953876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9" name="Picture 158">
            <a:extLst>
              <a:ext uri="{FF2B5EF4-FFF2-40B4-BE49-F238E27FC236}">
                <a16:creationId xmlns:a16="http://schemas.microsoft.com/office/drawing/2014/main" id="{33D7182F-4035-4863-9FB3-9D1E1D6A04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02453" y="5953876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0" name="Picture 159">
            <a:extLst>
              <a:ext uri="{FF2B5EF4-FFF2-40B4-BE49-F238E27FC236}">
                <a16:creationId xmlns:a16="http://schemas.microsoft.com/office/drawing/2014/main" id="{3917B84C-1C23-4C82-A0C4-FAE94A4835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648852" y="5954437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2" name="Rectangle 161">
            <a:extLst>
              <a:ext uri="{FF2B5EF4-FFF2-40B4-BE49-F238E27FC236}">
                <a16:creationId xmlns:a16="http://schemas.microsoft.com/office/drawing/2014/main" id="{8C161C9C-A576-43B2-8968-8DCDC93A17CE}"/>
              </a:ext>
            </a:extLst>
          </p:cNvPr>
          <p:cNvSpPr/>
          <p:nvPr/>
        </p:nvSpPr>
        <p:spPr>
          <a:xfrm>
            <a:off x="546814" y="371499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63" name="Rectangle 162">
            <a:extLst>
              <a:ext uri="{FF2B5EF4-FFF2-40B4-BE49-F238E27FC236}">
                <a16:creationId xmlns:a16="http://schemas.microsoft.com/office/drawing/2014/main" id="{88424513-4160-4B3C-95E2-C4D3C09B0A80}"/>
              </a:ext>
            </a:extLst>
          </p:cNvPr>
          <p:cNvSpPr/>
          <p:nvPr/>
        </p:nvSpPr>
        <p:spPr>
          <a:xfrm>
            <a:off x="1212741" y="371499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64" name="Rectangle 163">
            <a:extLst>
              <a:ext uri="{FF2B5EF4-FFF2-40B4-BE49-F238E27FC236}">
                <a16:creationId xmlns:a16="http://schemas.microsoft.com/office/drawing/2014/main" id="{21F4611A-694C-40AD-A9B9-0346A3812D78}"/>
              </a:ext>
            </a:extLst>
          </p:cNvPr>
          <p:cNvSpPr/>
          <p:nvPr/>
        </p:nvSpPr>
        <p:spPr>
          <a:xfrm>
            <a:off x="2357885" y="371499"/>
            <a:ext cx="312165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65" name="Rectangle 164">
            <a:extLst>
              <a:ext uri="{FF2B5EF4-FFF2-40B4-BE49-F238E27FC236}">
                <a16:creationId xmlns:a16="http://schemas.microsoft.com/office/drawing/2014/main" id="{01966B9E-BA3A-4AC7-BAB2-B2F7A755A752}"/>
              </a:ext>
            </a:extLst>
          </p:cNvPr>
          <p:cNvSpPr/>
          <p:nvPr/>
        </p:nvSpPr>
        <p:spPr>
          <a:xfrm>
            <a:off x="543841" y="2083678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66" name="Rectangle 165">
            <a:extLst>
              <a:ext uri="{FF2B5EF4-FFF2-40B4-BE49-F238E27FC236}">
                <a16:creationId xmlns:a16="http://schemas.microsoft.com/office/drawing/2014/main" id="{6D203D9C-DCC0-46D4-979E-AD61BF076588}"/>
              </a:ext>
            </a:extLst>
          </p:cNvPr>
          <p:cNvSpPr/>
          <p:nvPr/>
        </p:nvSpPr>
        <p:spPr>
          <a:xfrm>
            <a:off x="1209768" y="2083678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67" name="Rectangle 166">
            <a:extLst>
              <a:ext uri="{FF2B5EF4-FFF2-40B4-BE49-F238E27FC236}">
                <a16:creationId xmlns:a16="http://schemas.microsoft.com/office/drawing/2014/main" id="{3C1AF440-4E73-4BAB-A1DC-FF0B637AE695}"/>
              </a:ext>
            </a:extLst>
          </p:cNvPr>
          <p:cNvSpPr/>
          <p:nvPr/>
        </p:nvSpPr>
        <p:spPr>
          <a:xfrm>
            <a:off x="2354912" y="2083678"/>
            <a:ext cx="312165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68" name="Rectangle 167">
            <a:extLst>
              <a:ext uri="{FF2B5EF4-FFF2-40B4-BE49-F238E27FC236}">
                <a16:creationId xmlns:a16="http://schemas.microsoft.com/office/drawing/2014/main" id="{AE87E6EB-1005-4B35-8C48-C93A2071E32A}"/>
              </a:ext>
            </a:extLst>
          </p:cNvPr>
          <p:cNvSpPr/>
          <p:nvPr/>
        </p:nvSpPr>
        <p:spPr>
          <a:xfrm>
            <a:off x="547698" y="3899471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69" name="Rectangle 168">
            <a:extLst>
              <a:ext uri="{FF2B5EF4-FFF2-40B4-BE49-F238E27FC236}">
                <a16:creationId xmlns:a16="http://schemas.microsoft.com/office/drawing/2014/main" id="{CD64F3E1-578D-4662-BA9D-2115B4A8C6F2}"/>
              </a:ext>
            </a:extLst>
          </p:cNvPr>
          <p:cNvSpPr/>
          <p:nvPr/>
        </p:nvSpPr>
        <p:spPr>
          <a:xfrm>
            <a:off x="1213625" y="3899471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70" name="Rectangle 169">
            <a:extLst>
              <a:ext uri="{FF2B5EF4-FFF2-40B4-BE49-F238E27FC236}">
                <a16:creationId xmlns:a16="http://schemas.microsoft.com/office/drawing/2014/main" id="{6138CEE4-3F39-4042-97CF-60BB54664AE2}"/>
              </a:ext>
            </a:extLst>
          </p:cNvPr>
          <p:cNvSpPr/>
          <p:nvPr/>
        </p:nvSpPr>
        <p:spPr>
          <a:xfrm>
            <a:off x="2358769" y="3899471"/>
            <a:ext cx="312165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72" name="Rectangle 171">
            <a:extLst>
              <a:ext uri="{FF2B5EF4-FFF2-40B4-BE49-F238E27FC236}">
                <a16:creationId xmlns:a16="http://schemas.microsoft.com/office/drawing/2014/main" id="{55E8079F-5624-47F4-A9F4-F4D6073C3AEE}"/>
              </a:ext>
            </a:extLst>
          </p:cNvPr>
          <p:cNvSpPr/>
          <p:nvPr/>
        </p:nvSpPr>
        <p:spPr>
          <a:xfrm>
            <a:off x="554411" y="5671651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74" name="Rectangle 173">
            <a:extLst>
              <a:ext uri="{FF2B5EF4-FFF2-40B4-BE49-F238E27FC236}">
                <a16:creationId xmlns:a16="http://schemas.microsoft.com/office/drawing/2014/main" id="{77AC75C6-F394-4A19-AACA-F27ECFA54F1D}"/>
              </a:ext>
            </a:extLst>
          </p:cNvPr>
          <p:cNvSpPr/>
          <p:nvPr/>
        </p:nvSpPr>
        <p:spPr>
          <a:xfrm>
            <a:off x="1216695" y="5671651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75" name="Rectangle 174">
            <a:extLst>
              <a:ext uri="{FF2B5EF4-FFF2-40B4-BE49-F238E27FC236}">
                <a16:creationId xmlns:a16="http://schemas.microsoft.com/office/drawing/2014/main" id="{8FFD4D8B-DC67-4480-A6E6-CF581013F897}"/>
              </a:ext>
            </a:extLst>
          </p:cNvPr>
          <p:cNvSpPr/>
          <p:nvPr/>
        </p:nvSpPr>
        <p:spPr>
          <a:xfrm>
            <a:off x="2361839" y="5671651"/>
            <a:ext cx="312165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77826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1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4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7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0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3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6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7" fill="hold">
                      <p:stCondLst>
                        <p:cond delay="indefinite"/>
                      </p:stCondLst>
                      <p:childTnLst>
                        <p:par>
                          <p:cTn id="188" fill="hold">
                            <p:stCondLst>
                              <p:cond delay="0"/>
                            </p:stCondLst>
                            <p:childTnLst>
                              <p:par>
                                <p:cTn id="18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1" dur="5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2" fill="hold">
                      <p:stCondLst>
                        <p:cond delay="indefinite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6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7" fill="hold">
                      <p:stCondLst>
                        <p:cond delay="indefinite"/>
                      </p:stCondLst>
                      <p:childTnLst>
                        <p:par>
                          <p:cTn id="198" fill="hold">
                            <p:stCondLst>
                              <p:cond delay="0"/>
                            </p:stCondLst>
                            <p:childTnLst>
                              <p:par>
                                <p:cTn id="19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1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2" fill="hold">
                      <p:stCondLst>
                        <p:cond delay="indefinite"/>
                      </p:stCondLst>
                      <p:childTnLst>
                        <p:par>
                          <p:cTn id="203" fill="hold">
                            <p:stCondLst>
                              <p:cond delay="0"/>
                            </p:stCondLst>
                            <p:childTnLst>
                              <p:par>
                                <p:cTn id="20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6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6" grpId="0"/>
      <p:bldP spid="197" grpId="0"/>
      <p:bldP spid="198" grpId="0"/>
      <p:bldP spid="201" grpId="0"/>
      <p:bldP spid="162" grpId="0" animBg="1"/>
      <p:bldP spid="163" grpId="0" animBg="1"/>
      <p:bldP spid="164" grpId="0" animBg="1"/>
      <p:bldP spid="165" grpId="0" animBg="1"/>
      <p:bldP spid="166" grpId="0" animBg="1"/>
      <p:bldP spid="167" grpId="0" animBg="1"/>
      <p:bldP spid="168" grpId="0" animBg="1"/>
      <p:bldP spid="169" grpId="0" animBg="1"/>
      <p:bldP spid="170" grpId="0" animBg="1"/>
      <p:bldP spid="172" grpId="0" animBg="1"/>
      <p:bldP spid="174" grpId="0" animBg="1"/>
      <p:bldP spid="17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A46B86-813A-4C3F-9D01-A279738B79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b="1" dirty="0"/>
              <a:t>7 Add within 20 mentally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27E8EF-BC3B-4646-AC5A-C8DFA326CE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625133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14" name="Picture 113">
            <a:extLst>
              <a:ext uri="{FF2B5EF4-FFF2-40B4-BE49-F238E27FC236}">
                <a16:creationId xmlns:a16="http://schemas.microsoft.com/office/drawing/2014/main" id="{555CCA55-637D-42E2-940F-99D4CA18A9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6227" y="236874"/>
            <a:ext cx="3582329" cy="3636664"/>
          </a:xfrm>
          <a:prstGeom prst="rect">
            <a:avLst/>
          </a:prstGeom>
        </p:spPr>
      </p:pic>
      <p:pic>
        <p:nvPicPr>
          <p:cNvPr id="115" name="Picture 114">
            <a:extLst>
              <a:ext uri="{FF2B5EF4-FFF2-40B4-BE49-F238E27FC236}">
                <a16:creationId xmlns:a16="http://schemas.microsoft.com/office/drawing/2014/main" id="{87BE69BC-0132-4E26-B1C8-769E251B01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45181" y="511420"/>
            <a:ext cx="1545428" cy="3169819"/>
          </a:xfrm>
          <a:prstGeom prst="rect">
            <a:avLst/>
          </a:prstGeom>
        </p:spPr>
      </p:pic>
      <p:pic>
        <p:nvPicPr>
          <p:cNvPr id="116" name="Picture 115">
            <a:extLst>
              <a:ext uri="{FF2B5EF4-FFF2-40B4-BE49-F238E27FC236}">
                <a16:creationId xmlns:a16="http://schemas.microsoft.com/office/drawing/2014/main" id="{0A5C6D87-1925-4A0C-A748-1D7ABA5B3DD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32967" y="415720"/>
            <a:ext cx="1398782" cy="3214942"/>
          </a:xfrm>
          <a:prstGeom prst="rect">
            <a:avLst/>
          </a:prstGeom>
        </p:spPr>
      </p:pic>
      <p:pic>
        <p:nvPicPr>
          <p:cNvPr id="117" name="Picture 116">
            <a:extLst>
              <a:ext uri="{FF2B5EF4-FFF2-40B4-BE49-F238E27FC236}">
                <a16:creationId xmlns:a16="http://schemas.microsoft.com/office/drawing/2014/main" id="{1B79495E-BA39-4968-8D43-417EE22E291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45565" y="449739"/>
            <a:ext cx="1387501" cy="3192380"/>
          </a:xfrm>
          <a:prstGeom prst="rect">
            <a:avLst/>
          </a:prstGeom>
        </p:spPr>
      </p:pic>
      <p:pic>
        <p:nvPicPr>
          <p:cNvPr id="118" name="Picture 117">
            <a:extLst>
              <a:ext uri="{FF2B5EF4-FFF2-40B4-BE49-F238E27FC236}">
                <a16:creationId xmlns:a16="http://schemas.microsoft.com/office/drawing/2014/main" id="{4A109DE3-9782-47F6-ADBB-0E3092916C1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21255" y="428362"/>
            <a:ext cx="1489025" cy="3214939"/>
          </a:xfrm>
          <a:prstGeom prst="rect">
            <a:avLst/>
          </a:prstGeom>
        </p:spPr>
      </p:pic>
      <p:pic>
        <p:nvPicPr>
          <p:cNvPr id="119" name="Picture 118">
            <a:extLst>
              <a:ext uri="{FF2B5EF4-FFF2-40B4-BE49-F238E27FC236}">
                <a16:creationId xmlns:a16="http://schemas.microsoft.com/office/drawing/2014/main" id="{71D276D1-2B4D-4F4B-98B5-593B7F5A10A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95812" y="401356"/>
            <a:ext cx="1714634" cy="3214939"/>
          </a:xfrm>
          <a:prstGeom prst="rect">
            <a:avLst/>
          </a:prstGeom>
        </p:spPr>
      </p:pic>
      <p:pic>
        <p:nvPicPr>
          <p:cNvPr id="120" name="Picture 119">
            <a:extLst>
              <a:ext uri="{FF2B5EF4-FFF2-40B4-BE49-F238E27FC236}">
                <a16:creationId xmlns:a16="http://schemas.microsoft.com/office/drawing/2014/main" id="{131EAF96-1C2E-400E-884D-A82A391FB4D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404096" y="577491"/>
            <a:ext cx="1308538" cy="3045734"/>
          </a:xfrm>
          <a:prstGeom prst="rect">
            <a:avLst/>
          </a:prstGeom>
        </p:spPr>
      </p:pic>
      <p:pic>
        <p:nvPicPr>
          <p:cNvPr id="121" name="Picture 120">
            <a:extLst>
              <a:ext uri="{FF2B5EF4-FFF2-40B4-BE49-F238E27FC236}">
                <a16:creationId xmlns:a16="http://schemas.microsoft.com/office/drawing/2014/main" id="{8AB35CC8-5636-4A06-8E02-F82ABD4E6D4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294227" y="406667"/>
            <a:ext cx="1466465" cy="3237503"/>
          </a:xfrm>
          <a:prstGeom prst="rect">
            <a:avLst/>
          </a:prstGeom>
        </p:spPr>
      </p:pic>
      <p:pic>
        <p:nvPicPr>
          <p:cNvPr id="122" name="Picture 121">
            <a:extLst>
              <a:ext uri="{FF2B5EF4-FFF2-40B4-BE49-F238E27FC236}">
                <a16:creationId xmlns:a16="http://schemas.microsoft.com/office/drawing/2014/main" id="{0679C009-F25A-4A5A-ABA3-7AA8F62A2A8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391553" y="366077"/>
            <a:ext cx="1443902" cy="3248779"/>
          </a:xfrm>
          <a:prstGeom prst="rect">
            <a:avLst/>
          </a:prstGeom>
        </p:spPr>
      </p:pic>
      <p:pic>
        <p:nvPicPr>
          <p:cNvPr id="123" name="Picture 122">
            <a:extLst>
              <a:ext uri="{FF2B5EF4-FFF2-40B4-BE49-F238E27FC236}">
                <a16:creationId xmlns:a16="http://schemas.microsoft.com/office/drawing/2014/main" id="{86504F3A-D687-4ACF-9F35-B90836EA3CD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304737" y="383104"/>
            <a:ext cx="1534148" cy="3248783"/>
          </a:xfrm>
          <a:prstGeom prst="rect">
            <a:avLst/>
          </a:prstGeom>
        </p:spPr>
      </p:pic>
      <p:pic>
        <p:nvPicPr>
          <p:cNvPr id="124" name="Picture 123">
            <a:extLst>
              <a:ext uri="{FF2B5EF4-FFF2-40B4-BE49-F238E27FC236}">
                <a16:creationId xmlns:a16="http://schemas.microsoft.com/office/drawing/2014/main" id="{216432FE-DF60-4789-AE07-8A9878564302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306592" y="427580"/>
            <a:ext cx="1635671" cy="3192379"/>
          </a:xfrm>
          <a:prstGeom prst="rect">
            <a:avLst/>
          </a:prstGeom>
        </p:spPr>
      </p:pic>
      <p:grpSp>
        <p:nvGrpSpPr>
          <p:cNvPr id="191" name="Group 190">
            <a:extLst>
              <a:ext uri="{FF2B5EF4-FFF2-40B4-BE49-F238E27FC236}">
                <a16:creationId xmlns:a16="http://schemas.microsoft.com/office/drawing/2014/main" id="{39899FC1-4F10-4310-91E8-71085C61311D}"/>
              </a:ext>
            </a:extLst>
          </p:cNvPr>
          <p:cNvGrpSpPr/>
          <p:nvPr/>
        </p:nvGrpSpPr>
        <p:grpSpPr>
          <a:xfrm>
            <a:off x="255525" y="4828688"/>
            <a:ext cx="2883662" cy="817087"/>
            <a:chOff x="255525" y="4828688"/>
            <a:chExt cx="2883662" cy="1134018"/>
          </a:xfrm>
        </p:grpSpPr>
        <p:sp>
          <p:nvSpPr>
            <p:cNvPr id="192" name="Rectangle: Rounded Corners 191">
              <a:extLst>
                <a:ext uri="{FF2B5EF4-FFF2-40B4-BE49-F238E27FC236}">
                  <a16:creationId xmlns:a16="http://schemas.microsoft.com/office/drawing/2014/main" id="{693C9C98-F14C-4F0B-AB37-595A871FDBA8}"/>
                </a:ext>
              </a:extLst>
            </p:cNvPr>
            <p:cNvSpPr/>
            <p:nvPr/>
          </p:nvSpPr>
          <p:spPr>
            <a:xfrm>
              <a:off x="255525" y="4828688"/>
              <a:ext cx="2883662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3" name="TextBox 192">
              <a:extLst>
                <a:ext uri="{FF2B5EF4-FFF2-40B4-BE49-F238E27FC236}">
                  <a16:creationId xmlns:a16="http://schemas.microsoft.com/office/drawing/2014/main" id="{9818A76A-5253-41D6-B502-10BF29226EF3}"/>
                </a:ext>
              </a:extLst>
            </p:cNvPr>
            <p:cNvSpPr txBox="1"/>
            <p:nvPr/>
          </p:nvSpPr>
          <p:spPr>
            <a:xfrm>
              <a:off x="308455" y="4941753"/>
              <a:ext cx="1527982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8 + 8 = </a:t>
              </a:r>
            </a:p>
          </p:txBody>
        </p:sp>
      </p:grpSp>
      <p:grpSp>
        <p:nvGrpSpPr>
          <p:cNvPr id="195" name="Group 194">
            <a:extLst>
              <a:ext uri="{FF2B5EF4-FFF2-40B4-BE49-F238E27FC236}">
                <a16:creationId xmlns:a16="http://schemas.microsoft.com/office/drawing/2014/main" id="{0B6F1B59-F865-4F2D-B9E2-D113242DADA7}"/>
              </a:ext>
            </a:extLst>
          </p:cNvPr>
          <p:cNvGrpSpPr/>
          <p:nvPr/>
        </p:nvGrpSpPr>
        <p:grpSpPr>
          <a:xfrm>
            <a:off x="255525" y="2607393"/>
            <a:ext cx="2883665" cy="817087"/>
            <a:chOff x="255525" y="2607393"/>
            <a:chExt cx="2883665" cy="1134018"/>
          </a:xfrm>
        </p:grpSpPr>
        <p:sp>
          <p:nvSpPr>
            <p:cNvPr id="196" name="Rectangle: Rounded Corners 195">
              <a:extLst>
                <a:ext uri="{FF2B5EF4-FFF2-40B4-BE49-F238E27FC236}">
                  <a16:creationId xmlns:a16="http://schemas.microsoft.com/office/drawing/2014/main" id="{CD8A42AC-B02D-4021-ACF0-60DE7E315E36}"/>
                </a:ext>
              </a:extLst>
            </p:cNvPr>
            <p:cNvSpPr/>
            <p:nvPr/>
          </p:nvSpPr>
          <p:spPr>
            <a:xfrm>
              <a:off x="255525" y="2607393"/>
              <a:ext cx="2883665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7" name="TextBox 196">
              <a:extLst>
                <a:ext uri="{FF2B5EF4-FFF2-40B4-BE49-F238E27FC236}">
                  <a16:creationId xmlns:a16="http://schemas.microsoft.com/office/drawing/2014/main" id="{B434BAD5-F4D4-474D-B242-E8C044D5A6C9}"/>
                </a:ext>
              </a:extLst>
            </p:cNvPr>
            <p:cNvSpPr txBox="1"/>
            <p:nvPr/>
          </p:nvSpPr>
          <p:spPr>
            <a:xfrm>
              <a:off x="308455" y="2720458"/>
              <a:ext cx="1527982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6 + 5 = </a:t>
              </a:r>
            </a:p>
          </p:txBody>
        </p:sp>
      </p:grpSp>
      <p:grpSp>
        <p:nvGrpSpPr>
          <p:cNvPr id="199" name="Group 198">
            <a:extLst>
              <a:ext uri="{FF2B5EF4-FFF2-40B4-BE49-F238E27FC236}">
                <a16:creationId xmlns:a16="http://schemas.microsoft.com/office/drawing/2014/main" id="{BAB7F47E-0740-400C-83C1-E637F9B0FF14}"/>
              </a:ext>
            </a:extLst>
          </p:cNvPr>
          <p:cNvGrpSpPr/>
          <p:nvPr/>
        </p:nvGrpSpPr>
        <p:grpSpPr>
          <a:xfrm>
            <a:off x="255525" y="372323"/>
            <a:ext cx="2883668" cy="817087"/>
            <a:chOff x="255525" y="372323"/>
            <a:chExt cx="2883668" cy="1134018"/>
          </a:xfrm>
        </p:grpSpPr>
        <p:sp>
          <p:nvSpPr>
            <p:cNvPr id="200" name="Rectangle: Rounded Corners 199">
              <a:extLst>
                <a:ext uri="{FF2B5EF4-FFF2-40B4-BE49-F238E27FC236}">
                  <a16:creationId xmlns:a16="http://schemas.microsoft.com/office/drawing/2014/main" id="{E18D5FDB-849D-4EE9-B04E-BFF7F14B0A1C}"/>
                </a:ext>
              </a:extLst>
            </p:cNvPr>
            <p:cNvSpPr/>
            <p:nvPr/>
          </p:nvSpPr>
          <p:spPr>
            <a:xfrm>
              <a:off x="255525" y="372323"/>
              <a:ext cx="2883668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1" name="TextBox 200">
              <a:extLst>
                <a:ext uri="{FF2B5EF4-FFF2-40B4-BE49-F238E27FC236}">
                  <a16:creationId xmlns:a16="http://schemas.microsoft.com/office/drawing/2014/main" id="{191E98A6-D5E1-418D-B970-48C7B9380550}"/>
                </a:ext>
              </a:extLst>
            </p:cNvPr>
            <p:cNvSpPr txBox="1"/>
            <p:nvPr/>
          </p:nvSpPr>
          <p:spPr>
            <a:xfrm>
              <a:off x="308455" y="485388"/>
              <a:ext cx="1527982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8 + 4 = 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DCC92508-FCE4-4CDF-AE48-5129C84B1A69}"/>
              </a:ext>
            </a:extLst>
          </p:cNvPr>
          <p:cNvGrpSpPr/>
          <p:nvPr/>
        </p:nvGrpSpPr>
        <p:grpSpPr>
          <a:xfrm>
            <a:off x="118030" y="6289438"/>
            <a:ext cx="8151884" cy="498299"/>
            <a:chOff x="115208" y="1818861"/>
            <a:chExt cx="8151884" cy="498299"/>
          </a:xfrm>
        </p:grpSpPr>
        <p:cxnSp>
          <p:nvCxnSpPr>
            <p:cNvPr id="207" name="Straight Connector 206">
              <a:extLst>
                <a:ext uri="{FF2B5EF4-FFF2-40B4-BE49-F238E27FC236}">
                  <a16:creationId xmlns:a16="http://schemas.microsoft.com/office/drawing/2014/main" id="{584E41F4-3999-416B-9233-F321693DEBE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15208" y="1836264"/>
              <a:ext cx="7944690" cy="1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8" name="Straight Connector 207">
              <a:extLst>
                <a:ext uri="{FF2B5EF4-FFF2-40B4-BE49-F238E27FC236}">
                  <a16:creationId xmlns:a16="http://schemas.microsoft.com/office/drawing/2014/main" id="{564E72C3-58F1-4144-A494-BDC7594735D2}"/>
                </a:ext>
              </a:extLst>
            </p:cNvPr>
            <p:cNvCxnSpPr>
              <a:cxnSpLocks/>
            </p:cNvCxnSpPr>
            <p:nvPr/>
          </p:nvCxnSpPr>
          <p:spPr>
            <a:xfrm>
              <a:off x="454707" y="1823404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9" name="Straight Connector 208">
              <a:extLst>
                <a:ext uri="{FF2B5EF4-FFF2-40B4-BE49-F238E27FC236}">
                  <a16:creationId xmlns:a16="http://schemas.microsoft.com/office/drawing/2014/main" id="{FCE39EC7-EFEC-4DE4-8613-F214B88176A5}"/>
                </a:ext>
              </a:extLst>
            </p:cNvPr>
            <p:cNvCxnSpPr>
              <a:cxnSpLocks/>
            </p:cNvCxnSpPr>
            <p:nvPr/>
          </p:nvCxnSpPr>
          <p:spPr>
            <a:xfrm>
              <a:off x="903047" y="1821390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0" name="Straight Connector 209">
              <a:extLst>
                <a:ext uri="{FF2B5EF4-FFF2-40B4-BE49-F238E27FC236}">
                  <a16:creationId xmlns:a16="http://schemas.microsoft.com/office/drawing/2014/main" id="{D1D23B6A-15EE-4BAD-8AAC-88A6125201EB}"/>
                </a:ext>
              </a:extLst>
            </p:cNvPr>
            <p:cNvCxnSpPr>
              <a:cxnSpLocks/>
            </p:cNvCxnSpPr>
            <p:nvPr/>
          </p:nvCxnSpPr>
          <p:spPr>
            <a:xfrm>
              <a:off x="1349460" y="1822444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Straight Connector 210">
              <a:extLst>
                <a:ext uri="{FF2B5EF4-FFF2-40B4-BE49-F238E27FC236}">
                  <a16:creationId xmlns:a16="http://schemas.microsoft.com/office/drawing/2014/main" id="{0077B34C-6DF7-4BCF-B404-986DB176D31E}"/>
                </a:ext>
              </a:extLst>
            </p:cNvPr>
            <p:cNvCxnSpPr>
              <a:cxnSpLocks/>
            </p:cNvCxnSpPr>
            <p:nvPr/>
          </p:nvCxnSpPr>
          <p:spPr>
            <a:xfrm>
              <a:off x="1793894" y="1822397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2" name="Straight Connector 211">
              <a:extLst>
                <a:ext uri="{FF2B5EF4-FFF2-40B4-BE49-F238E27FC236}">
                  <a16:creationId xmlns:a16="http://schemas.microsoft.com/office/drawing/2014/main" id="{61DFC1A2-37A6-4AE5-8D28-7FA49C3B8709}"/>
                </a:ext>
              </a:extLst>
            </p:cNvPr>
            <p:cNvCxnSpPr>
              <a:cxnSpLocks/>
            </p:cNvCxnSpPr>
            <p:nvPr/>
          </p:nvCxnSpPr>
          <p:spPr>
            <a:xfrm>
              <a:off x="2241832" y="1822764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Straight Connector 212">
              <a:extLst>
                <a:ext uri="{FF2B5EF4-FFF2-40B4-BE49-F238E27FC236}">
                  <a16:creationId xmlns:a16="http://schemas.microsoft.com/office/drawing/2014/main" id="{700FD011-EBA4-486A-812F-E7EB04EA47AB}"/>
                </a:ext>
              </a:extLst>
            </p:cNvPr>
            <p:cNvCxnSpPr>
              <a:cxnSpLocks/>
            </p:cNvCxnSpPr>
            <p:nvPr/>
          </p:nvCxnSpPr>
          <p:spPr>
            <a:xfrm>
              <a:off x="2690626" y="1821437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Straight Connector 213">
              <a:extLst>
                <a:ext uri="{FF2B5EF4-FFF2-40B4-BE49-F238E27FC236}">
                  <a16:creationId xmlns:a16="http://schemas.microsoft.com/office/drawing/2014/main" id="{D8FD6DEA-7D82-4D26-A3A6-D9872CFBB584}"/>
                </a:ext>
              </a:extLst>
            </p:cNvPr>
            <p:cNvCxnSpPr>
              <a:cxnSpLocks/>
            </p:cNvCxnSpPr>
            <p:nvPr/>
          </p:nvCxnSpPr>
          <p:spPr>
            <a:xfrm>
              <a:off x="3135060" y="1821390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Straight Connector 214">
              <a:extLst>
                <a:ext uri="{FF2B5EF4-FFF2-40B4-BE49-F238E27FC236}">
                  <a16:creationId xmlns:a16="http://schemas.microsoft.com/office/drawing/2014/main" id="{78F043BA-2B09-4F22-AAC2-96D367121F95}"/>
                </a:ext>
              </a:extLst>
            </p:cNvPr>
            <p:cNvCxnSpPr>
              <a:cxnSpLocks/>
            </p:cNvCxnSpPr>
            <p:nvPr/>
          </p:nvCxnSpPr>
          <p:spPr>
            <a:xfrm>
              <a:off x="3579079" y="1821390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6" name="TextBox 215">
              <a:extLst>
                <a:ext uri="{FF2B5EF4-FFF2-40B4-BE49-F238E27FC236}">
                  <a16:creationId xmlns:a16="http://schemas.microsoft.com/office/drawing/2014/main" id="{DFFACD97-1A04-44A9-82B7-4EA361DBB8D7}"/>
                </a:ext>
              </a:extLst>
            </p:cNvPr>
            <p:cNvSpPr txBox="1"/>
            <p:nvPr/>
          </p:nvSpPr>
          <p:spPr>
            <a:xfrm>
              <a:off x="296230" y="1916244"/>
              <a:ext cx="314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3</a:t>
              </a:r>
            </a:p>
          </p:txBody>
        </p:sp>
        <p:sp>
          <p:nvSpPr>
            <p:cNvPr id="217" name="TextBox 216">
              <a:extLst>
                <a:ext uri="{FF2B5EF4-FFF2-40B4-BE49-F238E27FC236}">
                  <a16:creationId xmlns:a16="http://schemas.microsoft.com/office/drawing/2014/main" id="{3AA89B74-48AA-4DAC-B9C8-F7E6CA51000F}"/>
                </a:ext>
              </a:extLst>
            </p:cNvPr>
            <p:cNvSpPr txBox="1"/>
            <p:nvPr/>
          </p:nvSpPr>
          <p:spPr>
            <a:xfrm>
              <a:off x="746156" y="1914669"/>
              <a:ext cx="314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4</a:t>
              </a:r>
            </a:p>
          </p:txBody>
        </p:sp>
        <p:sp>
          <p:nvSpPr>
            <p:cNvPr id="218" name="TextBox 217">
              <a:extLst>
                <a:ext uri="{FF2B5EF4-FFF2-40B4-BE49-F238E27FC236}">
                  <a16:creationId xmlns:a16="http://schemas.microsoft.com/office/drawing/2014/main" id="{AB076450-DACE-4102-B280-B1B6F60C5B66}"/>
                </a:ext>
              </a:extLst>
            </p:cNvPr>
            <p:cNvSpPr txBox="1"/>
            <p:nvPr/>
          </p:nvSpPr>
          <p:spPr>
            <a:xfrm>
              <a:off x="1194862" y="1917050"/>
              <a:ext cx="314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5</a:t>
              </a:r>
            </a:p>
          </p:txBody>
        </p:sp>
        <p:sp>
          <p:nvSpPr>
            <p:cNvPr id="219" name="TextBox 218">
              <a:extLst>
                <a:ext uri="{FF2B5EF4-FFF2-40B4-BE49-F238E27FC236}">
                  <a16:creationId xmlns:a16="http://schemas.microsoft.com/office/drawing/2014/main" id="{F01F057D-0363-48B9-9FCF-BFE6E41D8235}"/>
                </a:ext>
              </a:extLst>
            </p:cNvPr>
            <p:cNvSpPr txBox="1"/>
            <p:nvPr/>
          </p:nvSpPr>
          <p:spPr>
            <a:xfrm>
              <a:off x="1638918" y="1914048"/>
              <a:ext cx="314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6</a:t>
              </a:r>
            </a:p>
          </p:txBody>
        </p:sp>
        <p:sp>
          <p:nvSpPr>
            <p:cNvPr id="220" name="TextBox 219">
              <a:extLst>
                <a:ext uri="{FF2B5EF4-FFF2-40B4-BE49-F238E27FC236}">
                  <a16:creationId xmlns:a16="http://schemas.microsoft.com/office/drawing/2014/main" id="{3B2E5BBC-2442-499D-BA6E-EA1F74C40122}"/>
                </a:ext>
              </a:extLst>
            </p:cNvPr>
            <p:cNvSpPr txBox="1"/>
            <p:nvPr/>
          </p:nvSpPr>
          <p:spPr>
            <a:xfrm>
              <a:off x="2085243" y="1916429"/>
              <a:ext cx="314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7</a:t>
              </a:r>
            </a:p>
          </p:txBody>
        </p:sp>
        <p:sp>
          <p:nvSpPr>
            <p:cNvPr id="221" name="TextBox 220">
              <a:extLst>
                <a:ext uri="{FF2B5EF4-FFF2-40B4-BE49-F238E27FC236}">
                  <a16:creationId xmlns:a16="http://schemas.microsoft.com/office/drawing/2014/main" id="{0A6D9878-FB5F-4426-B2F8-4DC709999682}"/>
                </a:ext>
              </a:extLst>
            </p:cNvPr>
            <p:cNvSpPr txBox="1"/>
            <p:nvPr/>
          </p:nvSpPr>
          <p:spPr>
            <a:xfrm>
              <a:off x="2532049" y="1914484"/>
              <a:ext cx="314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8</a:t>
              </a:r>
            </a:p>
          </p:txBody>
        </p:sp>
        <p:sp>
          <p:nvSpPr>
            <p:cNvPr id="222" name="TextBox 221">
              <a:extLst>
                <a:ext uri="{FF2B5EF4-FFF2-40B4-BE49-F238E27FC236}">
                  <a16:creationId xmlns:a16="http://schemas.microsoft.com/office/drawing/2014/main" id="{759C1077-3011-4C3A-B859-53A6EA794FF0}"/>
                </a:ext>
              </a:extLst>
            </p:cNvPr>
            <p:cNvSpPr txBox="1"/>
            <p:nvPr/>
          </p:nvSpPr>
          <p:spPr>
            <a:xfrm>
              <a:off x="2978486" y="1913863"/>
              <a:ext cx="314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9</a:t>
              </a:r>
            </a:p>
          </p:txBody>
        </p:sp>
        <p:sp>
          <p:nvSpPr>
            <p:cNvPr id="223" name="TextBox 222">
              <a:extLst>
                <a:ext uri="{FF2B5EF4-FFF2-40B4-BE49-F238E27FC236}">
                  <a16:creationId xmlns:a16="http://schemas.microsoft.com/office/drawing/2014/main" id="{68DDBCDA-94B5-41F0-A226-E66DD82000C0}"/>
                </a:ext>
              </a:extLst>
            </p:cNvPr>
            <p:cNvSpPr txBox="1"/>
            <p:nvPr/>
          </p:nvSpPr>
          <p:spPr>
            <a:xfrm>
              <a:off x="3358136" y="1916244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10</a:t>
              </a:r>
            </a:p>
          </p:txBody>
        </p:sp>
        <p:cxnSp>
          <p:nvCxnSpPr>
            <p:cNvPr id="225" name="Straight Connector 224">
              <a:extLst>
                <a:ext uri="{FF2B5EF4-FFF2-40B4-BE49-F238E27FC236}">
                  <a16:creationId xmlns:a16="http://schemas.microsoft.com/office/drawing/2014/main" id="{1DD18729-72F6-48E9-802E-7833D09C926C}"/>
                </a:ext>
              </a:extLst>
            </p:cNvPr>
            <p:cNvCxnSpPr>
              <a:cxnSpLocks/>
            </p:cNvCxnSpPr>
            <p:nvPr/>
          </p:nvCxnSpPr>
          <p:spPr>
            <a:xfrm>
              <a:off x="3579268" y="1823235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" name="Straight Connector 225">
              <a:extLst>
                <a:ext uri="{FF2B5EF4-FFF2-40B4-BE49-F238E27FC236}">
                  <a16:creationId xmlns:a16="http://schemas.microsoft.com/office/drawing/2014/main" id="{C180E7F9-202A-4C1C-BD6E-FB18949993A4}"/>
                </a:ext>
              </a:extLst>
            </p:cNvPr>
            <p:cNvCxnSpPr>
              <a:cxnSpLocks/>
            </p:cNvCxnSpPr>
            <p:nvPr/>
          </p:nvCxnSpPr>
          <p:spPr>
            <a:xfrm>
              <a:off x="4026083" y="1822249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7" name="Straight Connector 226">
              <a:extLst>
                <a:ext uri="{FF2B5EF4-FFF2-40B4-BE49-F238E27FC236}">
                  <a16:creationId xmlns:a16="http://schemas.microsoft.com/office/drawing/2014/main" id="{6CD02C3D-80AF-4134-A4B0-F851346EF9C3}"/>
                </a:ext>
              </a:extLst>
            </p:cNvPr>
            <p:cNvCxnSpPr>
              <a:cxnSpLocks/>
            </p:cNvCxnSpPr>
            <p:nvPr/>
          </p:nvCxnSpPr>
          <p:spPr>
            <a:xfrm>
              <a:off x="4472496" y="1820922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Straight Connector 227">
              <a:extLst>
                <a:ext uri="{FF2B5EF4-FFF2-40B4-BE49-F238E27FC236}">
                  <a16:creationId xmlns:a16="http://schemas.microsoft.com/office/drawing/2014/main" id="{B12B7FBC-E3E8-4229-961C-95B2748FB4E1}"/>
                </a:ext>
              </a:extLst>
            </p:cNvPr>
            <p:cNvCxnSpPr>
              <a:cxnSpLocks/>
            </p:cNvCxnSpPr>
            <p:nvPr/>
          </p:nvCxnSpPr>
          <p:spPr>
            <a:xfrm>
              <a:off x="4919311" y="1820875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9" name="Straight Connector 228">
              <a:extLst>
                <a:ext uri="{FF2B5EF4-FFF2-40B4-BE49-F238E27FC236}">
                  <a16:creationId xmlns:a16="http://schemas.microsoft.com/office/drawing/2014/main" id="{D6A8256E-3080-4719-9C1A-2D80524F128A}"/>
                </a:ext>
              </a:extLst>
            </p:cNvPr>
            <p:cNvCxnSpPr>
              <a:cxnSpLocks/>
            </p:cNvCxnSpPr>
            <p:nvPr/>
          </p:nvCxnSpPr>
          <p:spPr>
            <a:xfrm>
              <a:off x="5362889" y="1818861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0" name="Straight Connector 229">
              <a:extLst>
                <a:ext uri="{FF2B5EF4-FFF2-40B4-BE49-F238E27FC236}">
                  <a16:creationId xmlns:a16="http://schemas.microsoft.com/office/drawing/2014/main" id="{161D8FBC-7C25-48FF-B7B8-75D673D5859C}"/>
                </a:ext>
              </a:extLst>
            </p:cNvPr>
            <p:cNvCxnSpPr>
              <a:cxnSpLocks/>
            </p:cNvCxnSpPr>
            <p:nvPr/>
          </p:nvCxnSpPr>
          <p:spPr>
            <a:xfrm>
              <a:off x="5811683" y="1819915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1" name="Straight Connector 230">
              <a:extLst>
                <a:ext uri="{FF2B5EF4-FFF2-40B4-BE49-F238E27FC236}">
                  <a16:creationId xmlns:a16="http://schemas.microsoft.com/office/drawing/2014/main" id="{000CF97F-8880-41FC-984C-FC40591C39DF}"/>
                </a:ext>
              </a:extLst>
            </p:cNvPr>
            <p:cNvCxnSpPr>
              <a:cxnSpLocks/>
            </p:cNvCxnSpPr>
            <p:nvPr/>
          </p:nvCxnSpPr>
          <p:spPr>
            <a:xfrm>
              <a:off x="6253736" y="1819868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2" name="Straight Connector 231">
              <a:extLst>
                <a:ext uri="{FF2B5EF4-FFF2-40B4-BE49-F238E27FC236}">
                  <a16:creationId xmlns:a16="http://schemas.microsoft.com/office/drawing/2014/main" id="{BEE2899C-2213-4D12-AF32-F0C4DAD379C6}"/>
                </a:ext>
              </a:extLst>
            </p:cNvPr>
            <p:cNvCxnSpPr>
              <a:cxnSpLocks/>
            </p:cNvCxnSpPr>
            <p:nvPr/>
          </p:nvCxnSpPr>
          <p:spPr>
            <a:xfrm>
              <a:off x="6704055" y="1820235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3" name="Straight Connector 232">
              <a:extLst>
                <a:ext uri="{FF2B5EF4-FFF2-40B4-BE49-F238E27FC236}">
                  <a16:creationId xmlns:a16="http://schemas.microsoft.com/office/drawing/2014/main" id="{E378D562-BE51-49D4-BBE7-6FF76D252E21}"/>
                </a:ext>
              </a:extLst>
            </p:cNvPr>
            <p:cNvCxnSpPr>
              <a:cxnSpLocks/>
            </p:cNvCxnSpPr>
            <p:nvPr/>
          </p:nvCxnSpPr>
          <p:spPr>
            <a:xfrm>
              <a:off x="7150468" y="1818908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4" name="Straight Connector 233">
              <a:extLst>
                <a:ext uri="{FF2B5EF4-FFF2-40B4-BE49-F238E27FC236}">
                  <a16:creationId xmlns:a16="http://schemas.microsoft.com/office/drawing/2014/main" id="{58545E73-397B-45B1-A122-F7E6EBE25B9F}"/>
                </a:ext>
              </a:extLst>
            </p:cNvPr>
            <p:cNvCxnSpPr>
              <a:cxnSpLocks/>
            </p:cNvCxnSpPr>
            <p:nvPr/>
          </p:nvCxnSpPr>
          <p:spPr>
            <a:xfrm>
              <a:off x="7597283" y="1818861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5" name="Straight Connector 234">
              <a:extLst>
                <a:ext uri="{FF2B5EF4-FFF2-40B4-BE49-F238E27FC236}">
                  <a16:creationId xmlns:a16="http://schemas.microsoft.com/office/drawing/2014/main" id="{07DA667C-33B1-4040-B16A-CC260E4E85A2}"/>
                </a:ext>
              </a:extLst>
            </p:cNvPr>
            <p:cNvCxnSpPr>
              <a:cxnSpLocks/>
            </p:cNvCxnSpPr>
            <p:nvPr/>
          </p:nvCxnSpPr>
          <p:spPr>
            <a:xfrm>
              <a:off x="8043683" y="1818861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6" name="TextBox 235">
              <a:extLst>
                <a:ext uri="{FF2B5EF4-FFF2-40B4-BE49-F238E27FC236}">
                  <a16:creationId xmlns:a16="http://schemas.microsoft.com/office/drawing/2014/main" id="{3BC742D8-82FF-4D38-9BDD-645FD858159E}"/>
                </a:ext>
              </a:extLst>
            </p:cNvPr>
            <p:cNvSpPr txBox="1"/>
            <p:nvPr/>
          </p:nvSpPr>
          <p:spPr>
            <a:xfrm>
              <a:off x="3803778" y="1914336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11</a:t>
              </a:r>
            </a:p>
          </p:txBody>
        </p:sp>
        <p:sp>
          <p:nvSpPr>
            <p:cNvPr id="237" name="TextBox 236">
              <a:extLst>
                <a:ext uri="{FF2B5EF4-FFF2-40B4-BE49-F238E27FC236}">
                  <a16:creationId xmlns:a16="http://schemas.microsoft.com/office/drawing/2014/main" id="{BD964C1F-003E-43B3-9849-925EC5889006}"/>
                </a:ext>
              </a:extLst>
            </p:cNvPr>
            <p:cNvSpPr txBox="1"/>
            <p:nvPr/>
          </p:nvSpPr>
          <p:spPr>
            <a:xfrm>
              <a:off x="4252597" y="1911334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12</a:t>
              </a:r>
            </a:p>
          </p:txBody>
        </p:sp>
        <p:sp>
          <p:nvSpPr>
            <p:cNvPr id="238" name="TextBox 237">
              <a:extLst>
                <a:ext uri="{FF2B5EF4-FFF2-40B4-BE49-F238E27FC236}">
                  <a16:creationId xmlns:a16="http://schemas.microsoft.com/office/drawing/2014/main" id="{54B9B495-9D61-42D1-8D02-4892CD4D83BC}"/>
                </a:ext>
              </a:extLst>
            </p:cNvPr>
            <p:cNvSpPr txBox="1"/>
            <p:nvPr/>
          </p:nvSpPr>
          <p:spPr>
            <a:xfrm>
              <a:off x="4696541" y="1913715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13</a:t>
              </a:r>
            </a:p>
          </p:txBody>
        </p:sp>
        <p:sp>
          <p:nvSpPr>
            <p:cNvPr id="239" name="TextBox 238">
              <a:extLst>
                <a:ext uri="{FF2B5EF4-FFF2-40B4-BE49-F238E27FC236}">
                  <a16:creationId xmlns:a16="http://schemas.microsoft.com/office/drawing/2014/main" id="{9A783F53-0D3B-4041-B930-2CA529A117E4}"/>
                </a:ext>
              </a:extLst>
            </p:cNvPr>
            <p:cNvSpPr txBox="1"/>
            <p:nvPr/>
          </p:nvSpPr>
          <p:spPr>
            <a:xfrm>
              <a:off x="5141703" y="1912140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14</a:t>
              </a:r>
            </a:p>
          </p:txBody>
        </p:sp>
        <p:sp>
          <p:nvSpPr>
            <p:cNvPr id="240" name="TextBox 239">
              <a:extLst>
                <a:ext uri="{FF2B5EF4-FFF2-40B4-BE49-F238E27FC236}">
                  <a16:creationId xmlns:a16="http://schemas.microsoft.com/office/drawing/2014/main" id="{5377BB37-BD63-4C64-92C9-E62297B09A21}"/>
                </a:ext>
              </a:extLst>
            </p:cNvPr>
            <p:cNvSpPr txBox="1"/>
            <p:nvPr/>
          </p:nvSpPr>
          <p:spPr>
            <a:xfrm>
              <a:off x="5590411" y="1914521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15</a:t>
              </a:r>
            </a:p>
          </p:txBody>
        </p:sp>
        <p:sp>
          <p:nvSpPr>
            <p:cNvPr id="241" name="TextBox 240">
              <a:extLst>
                <a:ext uri="{FF2B5EF4-FFF2-40B4-BE49-F238E27FC236}">
                  <a16:creationId xmlns:a16="http://schemas.microsoft.com/office/drawing/2014/main" id="{BA94A742-32F2-4256-AFF3-037CEE321000}"/>
                </a:ext>
              </a:extLst>
            </p:cNvPr>
            <p:cNvSpPr txBox="1"/>
            <p:nvPr/>
          </p:nvSpPr>
          <p:spPr>
            <a:xfrm>
              <a:off x="6036846" y="1911519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16</a:t>
              </a:r>
            </a:p>
          </p:txBody>
        </p:sp>
        <p:sp>
          <p:nvSpPr>
            <p:cNvPr id="242" name="TextBox 241">
              <a:extLst>
                <a:ext uri="{FF2B5EF4-FFF2-40B4-BE49-F238E27FC236}">
                  <a16:creationId xmlns:a16="http://schemas.microsoft.com/office/drawing/2014/main" id="{D1653B34-6DA3-4B91-BC1C-71FE13C02325}"/>
                </a:ext>
              </a:extLst>
            </p:cNvPr>
            <p:cNvSpPr txBox="1"/>
            <p:nvPr/>
          </p:nvSpPr>
          <p:spPr>
            <a:xfrm>
              <a:off x="6483174" y="1913900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17</a:t>
              </a:r>
            </a:p>
          </p:txBody>
        </p:sp>
        <p:sp>
          <p:nvSpPr>
            <p:cNvPr id="243" name="TextBox 242">
              <a:extLst>
                <a:ext uri="{FF2B5EF4-FFF2-40B4-BE49-F238E27FC236}">
                  <a16:creationId xmlns:a16="http://schemas.microsoft.com/office/drawing/2014/main" id="{D460B237-03FC-4A40-851B-B2869709700C}"/>
                </a:ext>
              </a:extLst>
            </p:cNvPr>
            <p:cNvSpPr txBox="1"/>
            <p:nvPr/>
          </p:nvSpPr>
          <p:spPr>
            <a:xfrm>
              <a:off x="6927599" y="1911955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18</a:t>
              </a:r>
            </a:p>
          </p:txBody>
        </p:sp>
        <p:sp>
          <p:nvSpPr>
            <p:cNvPr id="244" name="TextBox 243">
              <a:extLst>
                <a:ext uri="{FF2B5EF4-FFF2-40B4-BE49-F238E27FC236}">
                  <a16:creationId xmlns:a16="http://schemas.microsoft.com/office/drawing/2014/main" id="{27AAF332-D3D1-4FF0-9FD5-5A46A43B57C7}"/>
                </a:ext>
              </a:extLst>
            </p:cNvPr>
            <p:cNvSpPr txBox="1"/>
            <p:nvPr/>
          </p:nvSpPr>
          <p:spPr>
            <a:xfrm>
              <a:off x="7376414" y="1911334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19</a:t>
              </a:r>
            </a:p>
          </p:txBody>
        </p:sp>
        <p:sp>
          <p:nvSpPr>
            <p:cNvPr id="245" name="TextBox 244">
              <a:extLst>
                <a:ext uri="{FF2B5EF4-FFF2-40B4-BE49-F238E27FC236}">
                  <a16:creationId xmlns:a16="http://schemas.microsoft.com/office/drawing/2014/main" id="{3F6B1C3A-20B5-4BE2-8DB4-AD5C1FCF45B4}"/>
                </a:ext>
              </a:extLst>
            </p:cNvPr>
            <p:cNvSpPr txBox="1"/>
            <p:nvPr/>
          </p:nvSpPr>
          <p:spPr>
            <a:xfrm>
              <a:off x="7822740" y="1913715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20</a:t>
              </a:r>
            </a:p>
          </p:txBody>
        </p:sp>
      </p:grpSp>
      <p:sp>
        <p:nvSpPr>
          <p:cNvPr id="202" name="Rectangle 201">
            <a:extLst>
              <a:ext uri="{FF2B5EF4-FFF2-40B4-BE49-F238E27FC236}">
                <a16:creationId xmlns:a16="http://schemas.microsoft.com/office/drawing/2014/main" id="{07A9B462-C5E8-4AD2-B38B-EDF79B82860C}"/>
              </a:ext>
            </a:extLst>
          </p:cNvPr>
          <p:cNvSpPr/>
          <p:nvPr/>
        </p:nvSpPr>
        <p:spPr>
          <a:xfrm>
            <a:off x="1847286" y="495337"/>
            <a:ext cx="976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3" name="TextBox 202">
            <a:extLst>
              <a:ext uri="{FF2B5EF4-FFF2-40B4-BE49-F238E27FC236}">
                <a16:creationId xmlns:a16="http://schemas.microsoft.com/office/drawing/2014/main" id="{BE2036C6-72AA-4DC2-A7C0-046DF226C444}"/>
              </a:ext>
            </a:extLst>
          </p:cNvPr>
          <p:cNvSpPr txBox="1"/>
          <p:nvPr/>
        </p:nvSpPr>
        <p:spPr>
          <a:xfrm>
            <a:off x="1930940" y="473146"/>
            <a:ext cx="80021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12</a:t>
            </a:r>
          </a:p>
        </p:txBody>
      </p:sp>
      <p:sp>
        <p:nvSpPr>
          <p:cNvPr id="204" name="TextBox 203">
            <a:extLst>
              <a:ext uri="{FF2B5EF4-FFF2-40B4-BE49-F238E27FC236}">
                <a16:creationId xmlns:a16="http://schemas.microsoft.com/office/drawing/2014/main" id="{8F3CAFBE-34FF-4B39-B7F7-AF3B502CFBB6}"/>
              </a:ext>
            </a:extLst>
          </p:cNvPr>
          <p:cNvSpPr txBox="1"/>
          <p:nvPr/>
        </p:nvSpPr>
        <p:spPr>
          <a:xfrm>
            <a:off x="1939195" y="2688858"/>
            <a:ext cx="80021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11</a:t>
            </a:r>
          </a:p>
        </p:txBody>
      </p:sp>
      <p:sp>
        <p:nvSpPr>
          <p:cNvPr id="205" name="TextBox 204">
            <a:extLst>
              <a:ext uri="{FF2B5EF4-FFF2-40B4-BE49-F238E27FC236}">
                <a16:creationId xmlns:a16="http://schemas.microsoft.com/office/drawing/2014/main" id="{828D561A-7A82-4ED0-9CFD-DCF59473642A}"/>
              </a:ext>
            </a:extLst>
          </p:cNvPr>
          <p:cNvSpPr txBox="1"/>
          <p:nvPr/>
        </p:nvSpPr>
        <p:spPr>
          <a:xfrm>
            <a:off x="1932327" y="4933783"/>
            <a:ext cx="80021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16</a:t>
            </a:r>
          </a:p>
        </p:txBody>
      </p:sp>
      <p:sp>
        <p:nvSpPr>
          <p:cNvPr id="113" name="Rectangle 112">
            <a:extLst>
              <a:ext uri="{FF2B5EF4-FFF2-40B4-BE49-F238E27FC236}">
                <a16:creationId xmlns:a16="http://schemas.microsoft.com/office/drawing/2014/main" id="{F0927182-FE90-4FC7-8C71-8921904859A9}"/>
              </a:ext>
            </a:extLst>
          </p:cNvPr>
          <p:cNvSpPr/>
          <p:nvPr/>
        </p:nvSpPr>
        <p:spPr>
          <a:xfrm>
            <a:off x="1817313" y="2730519"/>
            <a:ext cx="976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DD9654D0-BC1A-4D56-B4FB-0CDCB8DF4628}"/>
              </a:ext>
            </a:extLst>
          </p:cNvPr>
          <p:cNvSpPr/>
          <p:nvPr/>
        </p:nvSpPr>
        <p:spPr>
          <a:xfrm>
            <a:off x="1825108" y="4938636"/>
            <a:ext cx="976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0" name="Oval 309">
            <a:extLst>
              <a:ext uri="{FF2B5EF4-FFF2-40B4-BE49-F238E27FC236}">
                <a16:creationId xmlns:a16="http://schemas.microsoft.com/office/drawing/2014/main" id="{8A3484E0-F0AF-479E-9DC5-44F1C65BCE44}"/>
              </a:ext>
            </a:extLst>
          </p:cNvPr>
          <p:cNvSpPr/>
          <p:nvPr/>
        </p:nvSpPr>
        <p:spPr>
          <a:xfrm>
            <a:off x="2619246" y="1670040"/>
            <a:ext cx="141038" cy="13690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311" name="Group 310">
            <a:extLst>
              <a:ext uri="{FF2B5EF4-FFF2-40B4-BE49-F238E27FC236}">
                <a16:creationId xmlns:a16="http://schemas.microsoft.com/office/drawing/2014/main" id="{C4082AE9-3A60-4B1A-845C-3EDD342D5FB1}"/>
              </a:ext>
            </a:extLst>
          </p:cNvPr>
          <p:cNvGrpSpPr/>
          <p:nvPr/>
        </p:nvGrpSpPr>
        <p:grpSpPr>
          <a:xfrm>
            <a:off x="116526" y="1822135"/>
            <a:ext cx="8151884" cy="498299"/>
            <a:chOff x="115208" y="1818861"/>
            <a:chExt cx="8151884" cy="498299"/>
          </a:xfrm>
        </p:grpSpPr>
        <p:cxnSp>
          <p:nvCxnSpPr>
            <p:cNvPr id="312" name="Straight Connector 311">
              <a:extLst>
                <a:ext uri="{FF2B5EF4-FFF2-40B4-BE49-F238E27FC236}">
                  <a16:creationId xmlns:a16="http://schemas.microsoft.com/office/drawing/2014/main" id="{D288D8B4-AD8E-4B6B-8133-E642A98789E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15208" y="1836264"/>
              <a:ext cx="7944690" cy="1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3" name="Straight Connector 312">
              <a:extLst>
                <a:ext uri="{FF2B5EF4-FFF2-40B4-BE49-F238E27FC236}">
                  <a16:creationId xmlns:a16="http://schemas.microsoft.com/office/drawing/2014/main" id="{5C74A311-C8B5-4F58-A601-3C1C129496CF}"/>
                </a:ext>
              </a:extLst>
            </p:cNvPr>
            <p:cNvCxnSpPr>
              <a:cxnSpLocks/>
            </p:cNvCxnSpPr>
            <p:nvPr/>
          </p:nvCxnSpPr>
          <p:spPr>
            <a:xfrm>
              <a:off x="454707" y="1823404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4" name="Straight Connector 313">
              <a:extLst>
                <a:ext uri="{FF2B5EF4-FFF2-40B4-BE49-F238E27FC236}">
                  <a16:creationId xmlns:a16="http://schemas.microsoft.com/office/drawing/2014/main" id="{96198E5D-3317-4123-9371-1A9BB0A7497D}"/>
                </a:ext>
              </a:extLst>
            </p:cNvPr>
            <p:cNvCxnSpPr>
              <a:cxnSpLocks/>
            </p:cNvCxnSpPr>
            <p:nvPr/>
          </p:nvCxnSpPr>
          <p:spPr>
            <a:xfrm>
              <a:off x="903047" y="1821390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5" name="Straight Connector 314">
              <a:extLst>
                <a:ext uri="{FF2B5EF4-FFF2-40B4-BE49-F238E27FC236}">
                  <a16:creationId xmlns:a16="http://schemas.microsoft.com/office/drawing/2014/main" id="{C25CF451-7F40-4A08-A7C3-B8DA6B528025}"/>
                </a:ext>
              </a:extLst>
            </p:cNvPr>
            <p:cNvCxnSpPr>
              <a:cxnSpLocks/>
            </p:cNvCxnSpPr>
            <p:nvPr/>
          </p:nvCxnSpPr>
          <p:spPr>
            <a:xfrm>
              <a:off x="1349460" y="1822444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6" name="Straight Connector 315">
              <a:extLst>
                <a:ext uri="{FF2B5EF4-FFF2-40B4-BE49-F238E27FC236}">
                  <a16:creationId xmlns:a16="http://schemas.microsoft.com/office/drawing/2014/main" id="{D97B46EE-E6E1-4212-BE6D-50259D7E17EE}"/>
                </a:ext>
              </a:extLst>
            </p:cNvPr>
            <p:cNvCxnSpPr>
              <a:cxnSpLocks/>
            </p:cNvCxnSpPr>
            <p:nvPr/>
          </p:nvCxnSpPr>
          <p:spPr>
            <a:xfrm>
              <a:off x="1793894" y="1822397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7" name="Straight Connector 316">
              <a:extLst>
                <a:ext uri="{FF2B5EF4-FFF2-40B4-BE49-F238E27FC236}">
                  <a16:creationId xmlns:a16="http://schemas.microsoft.com/office/drawing/2014/main" id="{E9BC882A-5273-4D61-A9AC-3ABF001C3DF6}"/>
                </a:ext>
              </a:extLst>
            </p:cNvPr>
            <p:cNvCxnSpPr>
              <a:cxnSpLocks/>
            </p:cNvCxnSpPr>
            <p:nvPr/>
          </p:nvCxnSpPr>
          <p:spPr>
            <a:xfrm>
              <a:off x="2241832" y="1822764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8" name="Straight Connector 317">
              <a:extLst>
                <a:ext uri="{FF2B5EF4-FFF2-40B4-BE49-F238E27FC236}">
                  <a16:creationId xmlns:a16="http://schemas.microsoft.com/office/drawing/2014/main" id="{F4A61D4D-7099-493E-BC42-E65E0B7EFF79}"/>
                </a:ext>
              </a:extLst>
            </p:cNvPr>
            <p:cNvCxnSpPr>
              <a:cxnSpLocks/>
            </p:cNvCxnSpPr>
            <p:nvPr/>
          </p:nvCxnSpPr>
          <p:spPr>
            <a:xfrm>
              <a:off x="2690626" y="1821437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9" name="Straight Connector 318">
              <a:extLst>
                <a:ext uri="{FF2B5EF4-FFF2-40B4-BE49-F238E27FC236}">
                  <a16:creationId xmlns:a16="http://schemas.microsoft.com/office/drawing/2014/main" id="{98F97C42-01A5-44C2-AAE1-47E822DEA80C}"/>
                </a:ext>
              </a:extLst>
            </p:cNvPr>
            <p:cNvCxnSpPr>
              <a:cxnSpLocks/>
            </p:cNvCxnSpPr>
            <p:nvPr/>
          </p:nvCxnSpPr>
          <p:spPr>
            <a:xfrm>
              <a:off x="3135060" y="1821390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0" name="Straight Connector 319">
              <a:extLst>
                <a:ext uri="{FF2B5EF4-FFF2-40B4-BE49-F238E27FC236}">
                  <a16:creationId xmlns:a16="http://schemas.microsoft.com/office/drawing/2014/main" id="{839C86DC-B154-4416-99DB-4BBAF62120F3}"/>
                </a:ext>
              </a:extLst>
            </p:cNvPr>
            <p:cNvCxnSpPr>
              <a:cxnSpLocks/>
            </p:cNvCxnSpPr>
            <p:nvPr/>
          </p:nvCxnSpPr>
          <p:spPr>
            <a:xfrm>
              <a:off x="3579079" y="1821390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1" name="TextBox 320">
              <a:extLst>
                <a:ext uri="{FF2B5EF4-FFF2-40B4-BE49-F238E27FC236}">
                  <a16:creationId xmlns:a16="http://schemas.microsoft.com/office/drawing/2014/main" id="{A2E4A58F-D007-4D07-8EAB-5B1D2D6741CA}"/>
                </a:ext>
              </a:extLst>
            </p:cNvPr>
            <p:cNvSpPr txBox="1"/>
            <p:nvPr/>
          </p:nvSpPr>
          <p:spPr>
            <a:xfrm>
              <a:off x="296230" y="1916244"/>
              <a:ext cx="314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3</a:t>
              </a:r>
            </a:p>
          </p:txBody>
        </p:sp>
        <p:sp>
          <p:nvSpPr>
            <p:cNvPr id="322" name="TextBox 321">
              <a:extLst>
                <a:ext uri="{FF2B5EF4-FFF2-40B4-BE49-F238E27FC236}">
                  <a16:creationId xmlns:a16="http://schemas.microsoft.com/office/drawing/2014/main" id="{856D097A-85B4-4F39-90AC-354D58651111}"/>
                </a:ext>
              </a:extLst>
            </p:cNvPr>
            <p:cNvSpPr txBox="1"/>
            <p:nvPr/>
          </p:nvSpPr>
          <p:spPr>
            <a:xfrm>
              <a:off x="746156" y="1914669"/>
              <a:ext cx="314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4</a:t>
              </a:r>
            </a:p>
          </p:txBody>
        </p:sp>
        <p:sp>
          <p:nvSpPr>
            <p:cNvPr id="323" name="TextBox 322">
              <a:extLst>
                <a:ext uri="{FF2B5EF4-FFF2-40B4-BE49-F238E27FC236}">
                  <a16:creationId xmlns:a16="http://schemas.microsoft.com/office/drawing/2014/main" id="{9CC6CB11-D04E-4945-B6C1-80613A2FD590}"/>
                </a:ext>
              </a:extLst>
            </p:cNvPr>
            <p:cNvSpPr txBox="1"/>
            <p:nvPr/>
          </p:nvSpPr>
          <p:spPr>
            <a:xfrm>
              <a:off x="1194862" y="1917050"/>
              <a:ext cx="314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5</a:t>
              </a:r>
            </a:p>
          </p:txBody>
        </p:sp>
        <p:sp>
          <p:nvSpPr>
            <p:cNvPr id="324" name="TextBox 323">
              <a:extLst>
                <a:ext uri="{FF2B5EF4-FFF2-40B4-BE49-F238E27FC236}">
                  <a16:creationId xmlns:a16="http://schemas.microsoft.com/office/drawing/2014/main" id="{BAC39635-1328-4BD2-B03C-D1A4A11866EA}"/>
                </a:ext>
              </a:extLst>
            </p:cNvPr>
            <p:cNvSpPr txBox="1"/>
            <p:nvPr/>
          </p:nvSpPr>
          <p:spPr>
            <a:xfrm>
              <a:off x="1638918" y="1914048"/>
              <a:ext cx="314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6</a:t>
              </a:r>
            </a:p>
          </p:txBody>
        </p:sp>
        <p:sp>
          <p:nvSpPr>
            <p:cNvPr id="325" name="TextBox 324">
              <a:extLst>
                <a:ext uri="{FF2B5EF4-FFF2-40B4-BE49-F238E27FC236}">
                  <a16:creationId xmlns:a16="http://schemas.microsoft.com/office/drawing/2014/main" id="{74F09BBB-FFC8-42D7-A5CF-C87CCFDE5502}"/>
                </a:ext>
              </a:extLst>
            </p:cNvPr>
            <p:cNvSpPr txBox="1"/>
            <p:nvPr/>
          </p:nvSpPr>
          <p:spPr>
            <a:xfrm>
              <a:off x="2085243" y="1916429"/>
              <a:ext cx="314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7</a:t>
              </a:r>
            </a:p>
          </p:txBody>
        </p:sp>
        <p:sp>
          <p:nvSpPr>
            <p:cNvPr id="326" name="TextBox 325">
              <a:extLst>
                <a:ext uri="{FF2B5EF4-FFF2-40B4-BE49-F238E27FC236}">
                  <a16:creationId xmlns:a16="http://schemas.microsoft.com/office/drawing/2014/main" id="{4187E808-755D-4716-9E72-DDF0049C5E81}"/>
                </a:ext>
              </a:extLst>
            </p:cNvPr>
            <p:cNvSpPr txBox="1"/>
            <p:nvPr/>
          </p:nvSpPr>
          <p:spPr>
            <a:xfrm>
              <a:off x="2532049" y="1914484"/>
              <a:ext cx="314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8</a:t>
              </a:r>
            </a:p>
          </p:txBody>
        </p:sp>
        <p:sp>
          <p:nvSpPr>
            <p:cNvPr id="327" name="TextBox 326">
              <a:extLst>
                <a:ext uri="{FF2B5EF4-FFF2-40B4-BE49-F238E27FC236}">
                  <a16:creationId xmlns:a16="http://schemas.microsoft.com/office/drawing/2014/main" id="{C44940B4-79E6-4C1F-B329-47D228F25374}"/>
                </a:ext>
              </a:extLst>
            </p:cNvPr>
            <p:cNvSpPr txBox="1"/>
            <p:nvPr/>
          </p:nvSpPr>
          <p:spPr>
            <a:xfrm>
              <a:off x="2978486" y="1913863"/>
              <a:ext cx="314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9</a:t>
              </a:r>
            </a:p>
          </p:txBody>
        </p:sp>
        <p:sp>
          <p:nvSpPr>
            <p:cNvPr id="328" name="TextBox 327">
              <a:extLst>
                <a:ext uri="{FF2B5EF4-FFF2-40B4-BE49-F238E27FC236}">
                  <a16:creationId xmlns:a16="http://schemas.microsoft.com/office/drawing/2014/main" id="{A0A1E185-D1A7-4E68-888B-63BC37260A82}"/>
                </a:ext>
              </a:extLst>
            </p:cNvPr>
            <p:cNvSpPr txBox="1"/>
            <p:nvPr/>
          </p:nvSpPr>
          <p:spPr>
            <a:xfrm>
              <a:off x="3358136" y="1916244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10</a:t>
              </a:r>
            </a:p>
          </p:txBody>
        </p:sp>
        <p:cxnSp>
          <p:nvCxnSpPr>
            <p:cNvPr id="329" name="Straight Connector 328">
              <a:extLst>
                <a:ext uri="{FF2B5EF4-FFF2-40B4-BE49-F238E27FC236}">
                  <a16:creationId xmlns:a16="http://schemas.microsoft.com/office/drawing/2014/main" id="{8E10F95D-7CB4-46BE-B9F9-680F8D07D9D7}"/>
                </a:ext>
              </a:extLst>
            </p:cNvPr>
            <p:cNvCxnSpPr>
              <a:cxnSpLocks/>
            </p:cNvCxnSpPr>
            <p:nvPr/>
          </p:nvCxnSpPr>
          <p:spPr>
            <a:xfrm>
              <a:off x="3579268" y="1823235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0" name="Straight Connector 329">
              <a:extLst>
                <a:ext uri="{FF2B5EF4-FFF2-40B4-BE49-F238E27FC236}">
                  <a16:creationId xmlns:a16="http://schemas.microsoft.com/office/drawing/2014/main" id="{4EEAFBF7-9E65-4AE5-BD94-214379B921B0}"/>
                </a:ext>
              </a:extLst>
            </p:cNvPr>
            <p:cNvCxnSpPr>
              <a:cxnSpLocks/>
            </p:cNvCxnSpPr>
            <p:nvPr/>
          </p:nvCxnSpPr>
          <p:spPr>
            <a:xfrm>
              <a:off x="4026083" y="1822249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1" name="Straight Connector 330">
              <a:extLst>
                <a:ext uri="{FF2B5EF4-FFF2-40B4-BE49-F238E27FC236}">
                  <a16:creationId xmlns:a16="http://schemas.microsoft.com/office/drawing/2014/main" id="{A235A88F-A37E-40CD-923C-F36D97467654}"/>
                </a:ext>
              </a:extLst>
            </p:cNvPr>
            <p:cNvCxnSpPr>
              <a:cxnSpLocks/>
            </p:cNvCxnSpPr>
            <p:nvPr/>
          </p:nvCxnSpPr>
          <p:spPr>
            <a:xfrm>
              <a:off x="4472496" y="1820922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2" name="Straight Connector 331">
              <a:extLst>
                <a:ext uri="{FF2B5EF4-FFF2-40B4-BE49-F238E27FC236}">
                  <a16:creationId xmlns:a16="http://schemas.microsoft.com/office/drawing/2014/main" id="{1DD496AB-A962-4068-AD6A-52A73AF9CDD1}"/>
                </a:ext>
              </a:extLst>
            </p:cNvPr>
            <p:cNvCxnSpPr>
              <a:cxnSpLocks/>
            </p:cNvCxnSpPr>
            <p:nvPr/>
          </p:nvCxnSpPr>
          <p:spPr>
            <a:xfrm>
              <a:off x="4919311" y="1820875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3" name="Straight Connector 332">
              <a:extLst>
                <a:ext uri="{FF2B5EF4-FFF2-40B4-BE49-F238E27FC236}">
                  <a16:creationId xmlns:a16="http://schemas.microsoft.com/office/drawing/2014/main" id="{94D46A12-A4F3-4B9B-A4FD-BFD3417583FB}"/>
                </a:ext>
              </a:extLst>
            </p:cNvPr>
            <p:cNvCxnSpPr>
              <a:cxnSpLocks/>
            </p:cNvCxnSpPr>
            <p:nvPr/>
          </p:nvCxnSpPr>
          <p:spPr>
            <a:xfrm>
              <a:off x="5362889" y="1818861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4" name="Straight Connector 333">
              <a:extLst>
                <a:ext uri="{FF2B5EF4-FFF2-40B4-BE49-F238E27FC236}">
                  <a16:creationId xmlns:a16="http://schemas.microsoft.com/office/drawing/2014/main" id="{0051C00B-4281-4C15-8856-93592AF1B15C}"/>
                </a:ext>
              </a:extLst>
            </p:cNvPr>
            <p:cNvCxnSpPr>
              <a:cxnSpLocks/>
            </p:cNvCxnSpPr>
            <p:nvPr/>
          </p:nvCxnSpPr>
          <p:spPr>
            <a:xfrm>
              <a:off x="5811683" y="1819915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5" name="Straight Connector 334">
              <a:extLst>
                <a:ext uri="{FF2B5EF4-FFF2-40B4-BE49-F238E27FC236}">
                  <a16:creationId xmlns:a16="http://schemas.microsoft.com/office/drawing/2014/main" id="{1A3FC3E4-4D61-4687-AF90-0A28C1CFB763}"/>
                </a:ext>
              </a:extLst>
            </p:cNvPr>
            <p:cNvCxnSpPr>
              <a:cxnSpLocks/>
            </p:cNvCxnSpPr>
            <p:nvPr/>
          </p:nvCxnSpPr>
          <p:spPr>
            <a:xfrm>
              <a:off x="6253736" y="1819868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6" name="Straight Connector 335">
              <a:extLst>
                <a:ext uri="{FF2B5EF4-FFF2-40B4-BE49-F238E27FC236}">
                  <a16:creationId xmlns:a16="http://schemas.microsoft.com/office/drawing/2014/main" id="{7A2B0617-4485-4F8B-9721-17523818BE49}"/>
                </a:ext>
              </a:extLst>
            </p:cNvPr>
            <p:cNvCxnSpPr>
              <a:cxnSpLocks/>
            </p:cNvCxnSpPr>
            <p:nvPr/>
          </p:nvCxnSpPr>
          <p:spPr>
            <a:xfrm>
              <a:off x="6704055" y="1820235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7" name="Straight Connector 336">
              <a:extLst>
                <a:ext uri="{FF2B5EF4-FFF2-40B4-BE49-F238E27FC236}">
                  <a16:creationId xmlns:a16="http://schemas.microsoft.com/office/drawing/2014/main" id="{43DAEABB-A13F-4DF9-B2E9-6E83D6852692}"/>
                </a:ext>
              </a:extLst>
            </p:cNvPr>
            <p:cNvCxnSpPr>
              <a:cxnSpLocks/>
            </p:cNvCxnSpPr>
            <p:nvPr/>
          </p:nvCxnSpPr>
          <p:spPr>
            <a:xfrm>
              <a:off x="7150468" y="1818908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8" name="Straight Connector 337">
              <a:extLst>
                <a:ext uri="{FF2B5EF4-FFF2-40B4-BE49-F238E27FC236}">
                  <a16:creationId xmlns:a16="http://schemas.microsoft.com/office/drawing/2014/main" id="{4A6D1224-6EB6-411F-90BB-849E85337B84}"/>
                </a:ext>
              </a:extLst>
            </p:cNvPr>
            <p:cNvCxnSpPr>
              <a:cxnSpLocks/>
            </p:cNvCxnSpPr>
            <p:nvPr/>
          </p:nvCxnSpPr>
          <p:spPr>
            <a:xfrm>
              <a:off x="7597283" y="1818861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9" name="Straight Connector 338">
              <a:extLst>
                <a:ext uri="{FF2B5EF4-FFF2-40B4-BE49-F238E27FC236}">
                  <a16:creationId xmlns:a16="http://schemas.microsoft.com/office/drawing/2014/main" id="{CC743CFF-B6EB-47FC-A3C6-06D68E4BE8C3}"/>
                </a:ext>
              </a:extLst>
            </p:cNvPr>
            <p:cNvCxnSpPr>
              <a:cxnSpLocks/>
            </p:cNvCxnSpPr>
            <p:nvPr/>
          </p:nvCxnSpPr>
          <p:spPr>
            <a:xfrm>
              <a:off x="8043683" y="1818861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0" name="TextBox 339">
              <a:extLst>
                <a:ext uri="{FF2B5EF4-FFF2-40B4-BE49-F238E27FC236}">
                  <a16:creationId xmlns:a16="http://schemas.microsoft.com/office/drawing/2014/main" id="{20FEA9C5-70EF-449D-8734-EBC2EE7E8183}"/>
                </a:ext>
              </a:extLst>
            </p:cNvPr>
            <p:cNvSpPr txBox="1"/>
            <p:nvPr/>
          </p:nvSpPr>
          <p:spPr>
            <a:xfrm>
              <a:off x="3803778" y="1914336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11</a:t>
              </a:r>
            </a:p>
          </p:txBody>
        </p:sp>
        <p:sp>
          <p:nvSpPr>
            <p:cNvPr id="341" name="TextBox 340">
              <a:extLst>
                <a:ext uri="{FF2B5EF4-FFF2-40B4-BE49-F238E27FC236}">
                  <a16:creationId xmlns:a16="http://schemas.microsoft.com/office/drawing/2014/main" id="{54759E64-4546-4FA2-9CE2-6301E0C6ED10}"/>
                </a:ext>
              </a:extLst>
            </p:cNvPr>
            <p:cNvSpPr txBox="1"/>
            <p:nvPr/>
          </p:nvSpPr>
          <p:spPr>
            <a:xfrm>
              <a:off x="4252597" y="1911334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12</a:t>
              </a:r>
            </a:p>
          </p:txBody>
        </p:sp>
        <p:sp>
          <p:nvSpPr>
            <p:cNvPr id="342" name="TextBox 341">
              <a:extLst>
                <a:ext uri="{FF2B5EF4-FFF2-40B4-BE49-F238E27FC236}">
                  <a16:creationId xmlns:a16="http://schemas.microsoft.com/office/drawing/2014/main" id="{59B7397A-34D9-44F6-BF86-CD476B53E6E2}"/>
                </a:ext>
              </a:extLst>
            </p:cNvPr>
            <p:cNvSpPr txBox="1"/>
            <p:nvPr/>
          </p:nvSpPr>
          <p:spPr>
            <a:xfrm>
              <a:off x="4696541" y="1913715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13</a:t>
              </a:r>
            </a:p>
          </p:txBody>
        </p:sp>
        <p:sp>
          <p:nvSpPr>
            <p:cNvPr id="343" name="TextBox 342">
              <a:extLst>
                <a:ext uri="{FF2B5EF4-FFF2-40B4-BE49-F238E27FC236}">
                  <a16:creationId xmlns:a16="http://schemas.microsoft.com/office/drawing/2014/main" id="{C9DB3F97-E421-43EA-A168-D8D1B7590308}"/>
                </a:ext>
              </a:extLst>
            </p:cNvPr>
            <p:cNvSpPr txBox="1"/>
            <p:nvPr/>
          </p:nvSpPr>
          <p:spPr>
            <a:xfrm>
              <a:off x="5141703" y="1912140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14</a:t>
              </a:r>
            </a:p>
          </p:txBody>
        </p:sp>
        <p:sp>
          <p:nvSpPr>
            <p:cNvPr id="344" name="TextBox 343">
              <a:extLst>
                <a:ext uri="{FF2B5EF4-FFF2-40B4-BE49-F238E27FC236}">
                  <a16:creationId xmlns:a16="http://schemas.microsoft.com/office/drawing/2014/main" id="{12127F3F-2335-40A6-9DEF-587DFA8E2F3D}"/>
                </a:ext>
              </a:extLst>
            </p:cNvPr>
            <p:cNvSpPr txBox="1"/>
            <p:nvPr/>
          </p:nvSpPr>
          <p:spPr>
            <a:xfrm>
              <a:off x="5590411" y="1914521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15</a:t>
              </a:r>
            </a:p>
          </p:txBody>
        </p:sp>
        <p:sp>
          <p:nvSpPr>
            <p:cNvPr id="345" name="TextBox 344">
              <a:extLst>
                <a:ext uri="{FF2B5EF4-FFF2-40B4-BE49-F238E27FC236}">
                  <a16:creationId xmlns:a16="http://schemas.microsoft.com/office/drawing/2014/main" id="{03842E16-1A78-43F9-8B6E-74FAB7BF68A6}"/>
                </a:ext>
              </a:extLst>
            </p:cNvPr>
            <p:cNvSpPr txBox="1"/>
            <p:nvPr/>
          </p:nvSpPr>
          <p:spPr>
            <a:xfrm>
              <a:off x="6036846" y="1911519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16</a:t>
              </a:r>
            </a:p>
          </p:txBody>
        </p:sp>
        <p:sp>
          <p:nvSpPr>
            <p:cNvPr id="346" name="TextBox 345">
              <a:extLst>
                <a:ext uri="{FF2B5EF4-FFF2-40B4-BE49-F238E27FC236}">
                  <a16:creationId xmlns:a16="http://schemas.microsoft.com/office/drawing/2014/main" id="{A72310AB-DB2E-48BB-9B81-A4CBD00ABE21}"/>
                </a:ext>
              </a:extLst>
            </p:cNvPr>
            <p:cNvSpPr txBox="1"/>
            <p:nvPr/>
          </p:nvSpPr>
          <p:spPr>
            <a:xfrm>
              <a:off x="6483174" y="1913900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17</a:t>
              </a:r>
            </a:p>
          </p:txBody>
        </p:sp>
        <p:sp>
          <p:nvSpPr>
            <p:cNvPr id="347" name="TextBox 346">
              <a:extLst>
                <a:ext uri="{FF2B5EF4-FFF2-40B4-BE49-F238E27FC236}">
                  <a16:creationId xmlns:a16="http://schemas.microsoft.com/office/drawing/2014/main" id="{70A5FE6A-E9F3-47E7-8B88-9B8679860462}"/>
                </a:ext>
              </a:extLst>
            </p:cNvPr>
            <p:cNvSpPr txBox="1"/>
            <p:nvPr/>
          </p:nvSpPr>
          <p:spPr>
            <a:xfrm>
              <a:off x="6927599" y="1911955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18</a:t>
              </a:r>
            </a:p>
          </p:txBody>
        </p:sp>
        <p:sp>
          <p:nvSpPr>
            <p:cNvPr id="348" name="TextBox 347">
              <a:extLst>
                <a:ext uri="{FF2B5EF4-FFF2-40B4-BE49-F238E27FC236}">
                  <a16:creationId xmlns:a16="http://schemas.microsoft.com/office/drawing/2014/main" id="{0773E17C-0411-4BE2-B713-C9E23EA1DD41}"/>
                </a:ext>
              </a:extLst>
            </p:cNvPr>
            <p:cNvSpPr txBox="1"/>
            <p:nvPr/>
          </p:nvSpPr>
          <p:spPr>
            <a:xfrm>
              <a:off x="7376414" y="1911334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19</a:t>
              </a:r>
            </a:p>
          </p:txBody>
        </p:sp>
        <p:sp>
          <p:nvSpPr>
            <p:cNvPr id="349" name="TextBox 348">
              <a:extLst>
                <a:ext uri="{FF2B5EF4-FFF2-40B4-BE49-F238E27FC236}">
                  <a16:creationId xmlns:a16="http://schemas.microsoft.com/office/drawing/2014/main" id="{F8C66EED-BF3B-41F3-B71B-CAC3758528CD}"/>
                </a:ext>
              </a:extLst>
            </p:cNvPr>
            <p:cNvSpPr txBox="1"/>
            <p:nvPr/>
          </p:nvSpPr>
          <p:spPr>
            <a:xfrm>
              <a:off x="7822740" y="1913715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20</a:t>
              </a:r>
            </a:p>
          </p:txBody>
        </p:sp>
      </p:grpSp>
      <p:grpSp>
        <p:nvGrpSpPr>
          <p:cNvPr id="350" name="Group 349">
            <a:extLst>
              <a:ext uri="{FF2B5EF4-FFF2-40B4-BE49-F238E27FC236}">
                <a16:creationId xmlns:a16="http://schemas.microsoft.com/office/drawing/2014/main" id="{1C99149B-A026-4217-85EB-14E0606DD38E}"/>
              </a:ext>
            </a:extLst>
          </p:cNvPr>
          <p:cNvGrpSpPr/>
          <p:nvPr/>
        </p:nvGrpSpPr>
        <p:grpSpPr>
          <a:xfrm>
            <a:off x="121047" y="4055059"/>
            <a:ext cx="8151884" cy="498299"/>
            <a:chOff x="115208" y="1818861"/>
            <a:chExt cx="8151884" cy="498299"/>
          </a:xfrm>
        </p:grpSpPr>
        <p:cxnSp>
          <p:nvCxnSpPr>
            <p:cNvPr id="351" name="Straight Connector 350">
              <a:extLst>
                <a:ext uri="{FF2B5EF4-FFF2-40B4-BE49-F238E27FC236}">
                  <a16:creationId xmlns:a16="http://schemas.microsoft.com/office/drawing/2014/main" id="{E407B5EA-2681-4D33-BB15-E83A3A3C177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15208" y="1836264"/>
              <a:ext cx="7944690" cy="1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2" name="Straight Connector 351">
              <a:extLst>
                <a:ext uri="{FF2B5EF4-FFF2-40B4-BE49-F238E27FC236}">
                  <a16:creationId xmlns:a16="http://schemas.microsoft.com/office/drawing/2014/main" id="{C0912508-9B64-4262-86B4-76FCA4B450A9}"/>
                </a:ext>
              </a:extLst>
            </p:cNvPr>
            <p:cNvCxnSpPr>
              <a:cxnSpLocks/>
            </p:cNvCxnSpPr>
            <p:nvPr/>
          </p:nvCxnSpPr>
          <p:spPr>
            <a:xfrm>
              <a:off x="454707" y="1823404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3" name="Straight Connector 352">
              <a:extLst>
                <a:ext uri="{FF2B5EF4-FFF2-40B4-BE49-F238E27FC236}">
                  <a16:creationId xmlns:a16="http://schemas.microsoft.com/office/drawing/2014/main" id="{BC7D75E6-4A68-43FB-8FAD-3E41E1153837}"/>
                </a:ext>
              </a:extLst>
            </p:cNvPr>
            <p:cNvCxnSpPr>
              <a:cxnSpLocks/>
            </p:cNvCxnSpPr>
            <p:nvPr/>
          </p:nvCxnSpPr>
          <p:spPr>
            <a:xfrm>
              <a:off x="903047" y="1821390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4" name="Straight Connector 353">
              <a:extLst>
                <a:ext uri="{FF2B5EF4-FFF2-40B4-BE49-F238E27FC236}">
                  <a16:creationId xmlns:a16="http://schemas.microsoft.com/office/drawing/2014/main" id="{0A3C1854-E2A4-445E-8785-5F7C8C5DB039}"/>
                </a:ext>
              </a:extLst>
            </p:cNvPr>
            <p:cNvCxnSpPr>
              <a:cxnSpLocks/>
            </p:cNvCxnSpPr>
            <p:nvPr/>
          </p:nvCxnSpPr>
          <p:spPr>
            <a:xfrm>
              <a:off x="1349460" y="1822444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5" name="Straight Connector 354">
              <a:extLst>
                <a:ext uri="{FF2B5EF4-FFF2-40B4-BE49-F238E27FC236}">
                  <a16:creationId xmlns:a16="http://schemas.microsoft.com/office/drawing/2014/main" id="{BE623982-3BC9-45E7-8D37-493558697C37}"/>
                </a:ext>
              </a:extLst>
            </p:cNvPr>
            <p:cNvCxnSpPr>
              <a:cxnSpLocks/>
            </p:cNvCxnSpPr>
            <p:nvPr/>
          </p:nvCxnSpPr>
          <p:spPr>
            <a:xfrm>
              <a:off x="1793894" y="1822397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6" name="Straight Connector 355">
              <a:extLst>
                <a:ext uri="{FF2B5EF4-FFF2-40B4-BE49-F238E27FC236}">
                  <a16:creationId xmlns:a16="http://schemas.microsoft.com/office/drawing/2014/main" id="{B2172F44-87B7-464B-A0E8-857A9DA78BD7}"/>
                </a:ext>
              </a:extLst>
            </p:cNvPr>
            <p:cNvCxnSpPr>
              <a:cxnSpLocks/>
            </p:cNvCxnSpPr>
            <p:nvPr/>
          </p:nvCxnSpPr>
          <p:spPr>
            <a:xfrm>
              <a:off x="2241832" y="1822764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7" name="Straight Connector 356">
              <a:extLst>
                <a:ext uri="{FF2B5EF4-FFF2-40B4-BE49-F238E27FC236}">
                  <a16:creationId xmlns:a16="http://schemas.microsoft.com/office/drawing/2014/main" id="{E5FA8409-11B8-4040-97D0-8B9C894C0FDC}"/>
                </a:ext>
              </a:extLst>
            </p:cNvPr>
            <p:cNvCxnSpPr>
              <a:cxnSpLocks/>
            </p:cNvCxnSpPr>
            <p:nvPr/>
          </p:nvCxnSpPr>
          <p:spPr>
            <a:xfrm>
              <a:off x="2690626" y="1821437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8" name="Straight Connector 357">
              <a:extLst>
                <a:ext uri="{FF2B5EF4-FFF2-40B4-BE49-F238E27FC236}">
                  <a16:creationId xmlns:a16="http://schemas.microsoft.com/office/drawing/2014/main" id="{6CF177B5-5DCA-40BD-9179-7D5800338170}"/>
                </a:ext>
              </a:extLst>
            </p:cNvPr>
            <p:cNvCxnSpPr>
              <a:cxnSpLocks/>
            </p:cNvCxnSpPr>
            <p:nvPr/>
          </p:nvCxnSpPr>
          <p:spPr>
            <a:xfrm>
              <a:off x="3135060" y="1821390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9" name="Straight Connector 358">
              <a:extLst>
                <a:ext uri="{FF2B5EF4-FFF2-40B4-BE49-F238E27FC236}">
                  <a16:creationId xmlns:a16="http://schemas.microsoft.com/office/drawing/2014/main" id="{6E60FB14-547D-4E35-89C5-1D2110ED0466}"/>
                </a:ext>
              </a:extLst>
            </p:cNvPr>
            <p:cNvCxnSpPr>
              <a:cxnSpLocks/>
            </p:cNvCxnSpPr>
            <p:nvPr/>
          </p:nvCxnSpPr>
          <p:spPr>
            <a:xfrm>
              <a:off x="3579079" y="1821390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0" name="TextBox 359">
              <a:extLst>
                <a:ext uri="{FF2B5EF4-FFF2-40B4-BE49-F238E27FC236}">
                  <a16:creationId xmlns:a16="http://schemas.microsoft.com/office/drawing/2014/main" id="{0E6BE404-8A7C-40FD-9A09-8ADF64685E0F}"/>
                </a:ext>
              </a:extLst>
            </p:cNvPr>
            <p:cNvSpPr txBox="1"/>
            <p:nvPr/>
          </p:nvSpPr>
          <p:spPr>
            <a:xfrm>
              <a:off x="296230" y="1916244"/>
              <a:ext cx="314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3</a:t>
              </a:r>
            </a:p>
          </p:txBody>
        </p:sp>
        <p:sp>
          <p:nvSpPr>
            <p:cNvPr id="361" name="TextBox 360">
              <a:extLst>
                <a:ext uri="{FF2B5EF4-FFF2-40B4-BE49-F238E27FC236}">
                  <a16:creationId xmlns:a16="http://schemas.microsoft.com/office/drawing/2014/main" id="{10A3F22B-65B6-41E6-B0DF-8569039654E4}"/>
                </a:ext>
              </a:extLst>
            </p:cNvPr>
            <p:cNvSpPr txBox="1"/>
            <p:nvPr/>
          </p:nvSpPr>
          <p:spPr>
            <a:xfrm>
              <a:off x="746156" y="1914669"/>
              <a:ext cx="314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4</a:t>
              </a:r>
            </a:p>
          </p:txBody>
        </p:sp>
        <p:sp>
          <p:nvSpPr>
            <p:cNvPr id="362" name="TextBox 361">
              <a:extLst>
                <a:ext uri="{FF2B5EF4-FFF2-40B4-BE49-F238E27FC236}">
                  <a16:creationId xmlns:a16="http://schemas.microsoft.com/office/drawing/2014/main" id="{0DC2F67C-664C-4AA7-BFE9-BC792386D22B}"/>
                </a:ext>
              </a:extLst>
            </p:cNvPr>
            <p:cNvSpPr txBox="1"/>
            <p:nvPr/>
          </p:nvSpPr>
          <p:spPr>
            <a:xfrm>
              <a:off x="1194862" y="1917050"/>
              <a:ext cx="314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5</a:t>
              </a:r>
            </a:p>
          </p:txBody>
        </p:sp>
        <p:sp>
          <p:nvSpPr>
            <p:cNvPr id="363" name="TextBox 362">
              <a:extLst>
                <a:ext uri="{FF2B5EF4-FFF2-40B4-BE49-F238E27FC236}">
                  <a16:creationId xmlns:a16="http://schemas.microsoft.com/office/drawing/2014/main" id="{2AD9B6EE-6FFC-45E5-AEA9-0080E74F0B43}"/>
                </a:ext>
              </a:extLst>
            </p:cNvPr>
            <p:cNvSpPr txBox="1"/>
            <p:nvPr/>
          </p:nvSpPr>
          <p:spPr>
            <a:xfrm>
              <a:off x="1638918" y="1914048"/>
              <a:ext cx="314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6</a:t>
              </a:r>
            </a:p>
          </p:txBody>
        </p:sp>
        <p:sp>
          <p:nvSpPr>
            <p:cNvPr id="364" name="TextBox 363">
              <a:extLst>
                <a:ext uri="{FF2B5EF4-FFF2-40B4-BE49-F238E27FC236}">
                  <a16:creationId xmlns:a16="http://schemas.microsoft.com/office/drawing/2014/main" id="{2B02FEC0-C187-4D53-BCCF-1D3D456EC6B6}"/>
                </a:ext>
              </a:extLst>
            </p:cNvPr>
            <p:cNvSpPr txBox="1"/>
            <p:nvPr/>
          </p:nvSpPr>
          <p:spPr>
            <a:xfrm>
              <a:off x="2085243" y="1916429"/>
              <a:ext cx="314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7</a:t>
              </a:r>
            </a:p>
          </p:txBody>
        </p:sp>
        <p:sp>
          <p:nvSpPr>
            <p:cNvPr id="365" name="TextBox 364">
              <a:extLst>
                <a:ext uri="{FF2B5EF4-FFF2-40B4-BE49-F238E27FC236}">
                  <a16:creationId xmlns:a16="http://schemas.microsoft.com/office/drawing/2014/main" id="{D56AEA8A-A7EF-4258-A684-A182BA1DF9EB}"/>
                </a:ext>
              </a:extLst>
            </p:cNvPr>
            <p:cNvSpPr txBox="1"/>
            <p:nvPr/>
          </p:nvSpPr>
          <p:spPr>
            <a:xfrm>
              <a:off x="2532049" y="1914484"/>
              <a:ext cx="314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8</a:t>
              </a:r>
            </a:p>
          </p:txBody>
        </p:sp>
        <p:sp>
          <p:nvSpPr>
            <p:cNvPr id="366" name="TextBox 365">
              <a:extLst>
                <a:ext uri="{FF2B5EF4-FFF2-40B4-BE49-F238E27FC236}">
                  <a16:creationId xmlns:a16="http://schemas.microsoft.com/office/drawing/2014/main" id="{81876B53-F76A-4D55-B7D8-2031E5424A9E}"/>
                </a:ext>
              </a:extLst>
            </p:cNvPr>
            <p:cNvSpPr txBox="1"/>
            <p:nvPr/>
          </p:nvSpPr>
          <p:spPr>
            <a:xfrm>
              <a:off x="2978486" y="1913863"/>
              <a:ext cx="314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9</a:t>
              </a:r>
            </a:p>
          </p:txBody>
        </p:sp>
        <p:sp>
          <p:nvSpPr>
            <p:cNvPr id="367" name="TextBox 366">
              <a:extLst>
                <a:ext uri="{FF2B5EF4-FFF2-40B4-BE49-F238E27FC236}">
                  <a16:creationId xmlns:a16="http://schemas.microsoft.com/office/drawing/2014/main" id="{87CCF027-246D-4FE6-9BF7-24B775CEA42F}"/>
                </a:ext>
              </a:extLst>
            </p:cNvPr>
            <p:cNvSpPr txBox="1"/>
            <p:nvPr/>
          </p:nvSpPr>
          <p:spPr>
            <a:xfrm>
              <a:off x="3358136" y="1916244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10</a:t>
              </a:r>
            </a:p>
          </p:txBody>
        </p:sp>
        <p:cxnSp>
          <p:nvCxnSpPr>
            <p:cNvPr id="368" name="Straight Connector 367">
              <a:extLst>
                <a:ext uri="{FF2B5EF4-FFF2-40B4-BE49-F238E27FC236}">
                  <a16:creationId xmlns:a16="http://schemas.microsoft.com/office/drawing/2014/main" id="{A995AEAA-9C5C-44EB-B4DE-887AF314D16C}"/>
                </a:ext>
              </a:extLst>
            </p:cNvPr>
            <p:cNvCxnSpPr>
              <a:cxnSpLocks/>
            </p:cNvCxnSpPr>
            <p:nvPr/>
          </p:nvCxnSpPr>
          <p:spPr>
            <a:xfrm>
              <a:off x="3579268" y="1823235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9" name="Straight Connector 368">
              <a:extLst>
                <a:ext uri="{FF2B5EF4-FFF2-40B4-BE49-F238E27FC236}">
                  <a16:creationId xmlns:a16="http://schemas.microsoft.com/office/drawing/2014/main" id="{A0C497ED-03F8-49A1-8C95-786FD83495DB}"/>
                </a:ext>
              </a:extLst>
            </p:cNvPr>
            <p:cNvCxnSpPr>
              <a:cxnSpLocks/>
            </p:cNvCxnSpPr>
            <p:nvPr/>
          </p:nvCxnSpPr>
          <p:spPr>
            <a:xfrm>
              <a:off x="4026083" y="1822249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0" name="Straight Connector 369">
              <a:extLst>
                <a:ext uri="{FF2B5EF4-FFF2-40B4-BE49-F238E27FC236}">
                  <a16:creationId xmlns:a16="http://schemas.microsoft.com/office/drawing/2014/main" id="{B6DF0F90-8298-41B8-8FF7-33700B2FCE11}"/>
                </a:ext>
              </a:extLst>
            </p:cNvPr>
            <p:cNvCxnSpPr>
              <a:cxnSpLocks/>
            </p:cNvCxnSpPr>
            <p:nvPr/>
          </p:nvCxnSpPr>
          <p:spPr>
            <a:xfrm>
              <a:off x="4472496" y="1820922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1" name="Straight Connector 370">
              <a:extLst>
                <a:ext uri="{FF2B5EF4-FFF2-40B4-BE49-F238E27FC236}">
                  <a16:creationId xmlns:a16="http://schemas.microsoft.com/office/drawing/2014/main" id="{D08F4D1B-7346-464F-8A10-0E4E256221D9}"/>
                </a:ext>
              </a:extLst>
            </p:cNvPr>
            <p:cNvCxnSpPr>
              <a:cxnSpLocks/>
            </p:cNvCxnSpPr>
            <p:nvPr/>
          </p:nvCxnSpPr>
          <p:spPr>
            <a:xfrm>
              <a:off x="4919311" y="1820875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2" name="Straight Connector 371">
              <a:extLst>
                <a:ext uri="{FF2B5EF4-FFF2-40B4-BE49-F238E27FC236}">
                  <a16:creationId xmlns:a16="http://schemas.microsoft.com/office/drawing/2014/main" id="{4F904157-98AA-41B8-BD37-DA331C83E47F}"/>
                </a:ext>
              </a:extLst>
            </p:cNvPr>
            <p:cNvCxnSpPr>
              <a:cxnSpLocks/>
            </p:cNvCxnSpPr>
            <p:nvPr/>
          </p:nvCxnSpPr>
          <p:spPr>
            <a:xfrm>
              <a:off x="5362889" y="1818861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3" name="Straight Connector 372">
              <a:extLst>
                <a:ext uri="{FF2B5EF4-FFF2-40B4-BE49-F238E27FC236}">
                  <a16:creationId xmlns:a16="http://schemas.microsoft.com/office/drawing/2014/main" id="{8B200920-DCC1-4CF5-8170-ED401486EEFB}"/>
                </a:ext>
              </a:extLst>
            </p:cNvPr>
            <p:cNvCxnSpPr>
              <a:cxnSpLocks/>
            </p:cNvCxnSpPr>
            <p:nvPr/>
          </p:nvCxnSpPr>
          <p:spPr>
            <a:xfrm>
              <a:off x="5811683" y="1819915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4" name="Straight Connector 373">
              <a:extLst>
                <a:ext uri="{FF2B5EF4-FFF2-40B4-BE49-F238E27FC236}">
                  <a16:creationId xmlns:a16="http://schemas.microsoft.com/office/drawing/2014/main" id="{09469BB1-87CD-46E0-B30E-34897AD0B9AB}"/>
                </a:ext>
              </a:extLst>
            </p:cNvPr>
            <p:cNvCxnSpPr>
              <a:cxnSpLocks/>
            </p:cNvCxnSpPr>
            <p:nvPr/>
          </p:nvCxnSpPr>
          <p:spPr>
            <a:xfrm>
              <a:off x="6253736" y="1819868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5" name="Straight Connector 374">
              <a:extLst>
                <a:ext uri="{FF2B5EF4-FFF2-40B4-BE49-F238E27FC236}">
                  <a16:creationId xmlns:a16="http://schemas.microsoft.com/office/drawing/2014/main" id="{2B69E7C0-569C-40DC-B77C-743EFDD8F87A}"/>
                </a:ext>
              </a:extLst>
            </p:cNvPr>
            <p:cNvCxnSpPr>
              <a:cxnSpLocks/>
            </p:cNvCxnSpPr>
            <p:nvPr/>
          </p:nvCxnSpPr>
          <p:spPr>
            <a:xfrm>
              <a:off x="6704055" y="1820235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6" name="Straight Connector 375">
              <a:extLst>
                <a:ext uri="{FF2B5EF4-FFF2-40B4-BE49-F238E27FC236}">
                  <a16:creationId xmlns:a16="http://schemas.microsoft.com/office/drawing/2014/main" id="{39C9EDAF-0F73-4484-809B-FAABC79AA672}"/>
                </a:ext>
              </a:extLst>
            </p:cNvPr>
            <p:cNvCxnSpPr>
              <a:cxnSpLocks/>
            </p:cNvCxnSpPr>
            <p:nvPr/>
          </p:nvCxnSpPr>
          <p:spPr>
            <a:xfrm>
              <a:off x="7150468" y="1818908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7" name="Straight Connector 376">
              <a:extLst>
                <a:ext uri="{FF2B5EF4-FFF2-40B4-BE49-F238E27FC236}">
                  <a16:creationId xmlns:a16="http://schemas.microsoft.com/office/drawing/2014/main" id="{8D966FBC-D1AD-4165-BC3D-00304BC89E4D}"/>
                </a:ext>
              </a:extLst>
            </p:cNvPr>
            <p:cNvCxnSpPr>
              <a:cxnSpLocks/>
            </p:cNvCxnSpPr>
            <p:nvPr/>
          </p:nvCxnSpPr>
          <p:spPr>
            <a:xfrm>
              <a:off x="7597283" y="1818861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8" name="Straight Connector 377">
              <a:extLst>
                <a:ext uri="{FF2B5EF4-FFF2-40B4-BE49-F238E27FC236}">
                  <a16:creationId xmlns:a16="http://schemas.microsoft.com/office/drawing/2014/main" id="{6FDF3D78-769A-4525-B711-8D6C21D97283}"/>
                </a:ext>
              </a:extLst>
            </p:cNvPr>
            <p:cNvCxnSpPr>
              <a:cxnSpLocks/>
            </p:cNvCxnSpPr>
            <p:nvPr/>
          </p:nvCxnSpPr>
          <p:spPr>
            <a:xfrm>
              <a:off x="8043683" y="1818861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9" name="TextBox 378">
              <a:extLst>
                <a:ext uri="{FF2B5EF4-FFF2-40B4-BE49-F238E27FC236}">
                  <a16:creationId xmlns:a16="http://schemas.microsoft.com/office/drawing/2014/main" id="{BBAFFF5C-1C24-421D-AE8D-C4B0177EA491}"/>
                </a:ext>
              </a:extLst>
            </p:cNvPr>
            <p:cNvSpPr txBox="1"/>
            <p:nvPr/>
          </p:nvSpPr>
          <p:spPr>
            <a:xfrm>
              <a:off x="3803778" y="1914336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11</a:t>
              </a:r>
            </a:p>
          </p:txBody>
        </p:sp>
        <p:sp>
          <p:nvSpPr>
            <p:cNvPr id="380" name="TextBox 379">
              <a:extLst>
                <a:ext uri="{FF2B5EF4-FFF2-40B4-BE49-F238E27FC236}">
                  <a16:creationId xmlns:a16="http://schemas.microsoft.com/office/drawing/2014/main" id="{DE99200E-CA29-4FB4-B025-7920E802D852}"/>
                </a:ext>
              </a:extLst>
            </p:cNvPr>
            <p:cNvSpPr txBox="1"/>
            <p:nvPr/>
          </p:nvSpPr>
          <p:spPr>
            <a:xfrm>
              <a:off x="4252597" y="1911334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12</a:t>
              </a:r>
            </a:p>
          </p:txBody>
        </p:sp>
        <p:sp>
          <p:nvSpPr>
            <p:cNvPr id="381" name="TextBox 380">
              <a:extLst>
                <a:ext uri="{FF2B5EF4-FFF2-40B4-BE49-F238E27FC236}">
                  <a16:creationId xmlns:a16="http://schemas.microsoft.com/office/drawing/2014/main" id="{F2EC9C5B-1AFA-4C11-A99F-8315801A443A}"/>
                </a:ext>
              </a:extLst>
            </p:cNvPr>
            <p:cNvSpPr txBox="1"/>
            <p:nvPr/>
          </p:nvSpPr>
          <p:spPr>
            <a:xfrm>
              <a:off x="4696541" y="1913715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13</a:t>
              </a:r>
            </a:p>
          </p:txBody>
        </p:sp>
        <p:sp>
          <p:nvSpPr>
            <p:cNvPr id="382" name="TextBox 381">
              <a:extLst>
                <a:ext uri="{FF2B5EF4-FFF2-40B4-BE49-F238E27FC236}">
                  <a16:creationId xmlns:a16="http://schemas.microsoft.com/office/drawing/2014/main" id="{17B62D1C-B738-42BD-A33F-6C4B39ADB8D6}"/>
                </a:ext>
              </a:extLst>
            </p:cNvPr>
            <p:cNvSpPr txBox="1"/>
            <p:nvPr/>
          </p:nvSpPr>
          <p:spPr>
            <a:xfrm>
              <a:off x="5141703" y="1912140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14</a:t>
              </a:r>
            </a:p>
          </p:txBody>
        </p:sp>
        <p:sp>
          <p:nvSpPr>
            <p:cNvPr id="383" name="TextBox 382">
              <a:extLst>
                <a:ext uri="{FF2B5EF4-FFF2-40B4-BE49-F238E27FC236}">
                  <a16:creationId xmlns:a16="http://schemas.microsoft.com/office/drawing/2014/main" id="{54190BE4-DBF3-424D-9148-3916FDFDEE3A}"/>
                </a:ext>
              </a:extLst>
            </p:cNvPr>
            <p:cNvSpPr txBox="1"/>
            <p:nvPr/>
          </p:nvSpPr>
          <p:spPr>
            <a:xfrm>
              <a:off x="5590411" y="1914521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15</a:t>
              </a:r>
            </a:p>
          </p:txBody>
        </p:sp>
        <p:sp>
          <p:nvSpPr>
            <p:cNvPr id="384" name="TextBox 383">
              <a:extLst>
                <a:ext uri="{FF2B5EF4-FFF2-40B4-BE49-F238E27FC236}">
                  <a16:creationId xmlns:a16="http://schemas.microsoft.com/office/drawing/2014/main" id="{1B6D1DB9-6A29-4C48-996D-2EFC196B5062}"/>
                </a:ext>
              </a:extLst>
            </p:cNvPr>
            <p:cNvSpPr txBox="1"/>
            <p:nvPr/>
          </p:nvSpPr>
          <p:spPr>
            <a:xfrm>
              <a:off x="6036846" y="1911519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16</a:t>
              </a:r>
            </a:p>
          </p:txBody>
        </p:sp>
        <p:sp>
          <p:nvSpPr>
            <p:cNvPr id="385" name="TextBox 384">
              <a:extLst>
                <a:ext uri="{FF2B5EF4-FFF2-40B4-BE49-F238E27FC236}">
                  <a16:creationId xmlns:a16="http://schemas.microsoft.com/office/drawing/2014/main" id="{3DF9F1F3-60A5-4195-BA7A-34D21EB715A1}"/>
                </a:ext>
              </a:extLst>
            </p:cNvPr>
            <p:cNvSpPr txBox="1"/>
            <p:nvPr/>
          </p:nvSpPr>
          <p:spPr>
            <a:xfrm>
              <a:off x="6483174" y="1913900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17</a:t>
              </a:r>
            </a:p>
          </p:txBody>
        </p:sp>
        <p:sp>
          <p:nvSpPr>
            <p:cNvPr id="386" name="TextBox 385">
              <a:extLst>
                <a:ext uri="{FF2B5EF4-FFF2-40B4-BE49-F238E27FC236}">
                  <a16:creationId xmlns:a16="http://schemas.microsoft.com/office/drawing/2014/main" id="{2FEA7CC2-8600-49AA-A3A6-79B3BA779D24}"/>
                </a:ext>
              </a:extLst>
            </p:cNvPr>
            <p:cNvSpPr txBox="1"/>
            <p:nvPr/>
          </p:nvSpPr>
          <p:spPr>
            <a:xfrm>
              <a:off x="6927599" y="1911955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18</a:t>
              </a:r>
            </a:p>
          </p:txBody>
        </p:sp>
        <p:sp>
          <p:nvSpPr>
            <p:cNvPr id="387" name="TextBox 386">
              <a:extLst>
                <a:ext uri="{FF2B5EF4-FFF2-40B4-BE49-F238E27FC236}">
                  <a16:creationId xmlns:a16="http://schemas.microsoft.com/office/drawing/2014/main" id="{9C0D2AA0-568B-45A7-A916-BEFEE4D6D84D}"/>
                </a:ext>
              </a:extLst>
            </p:cNvPr>
            <p:cNvSpPr txBox="1"/>
            <p:nvPr/>
          </p:nvSpPr>
          <p:spPr>
            <a:xfrm>
              <a:off x="7376414" y="1911334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19</a:t>
              </a:r>
            </a:p>
          </p:txBody>
        </p:sp>
        <p:sp>
          <p:nvSpPr>
            <p:cNvPr id="388" name="TextBox 387">
              <a:extLst>
                <a:ext uri="{FF2B5EF4-FFF2-40B4-BE49-F238E27FC236}">
                  <a16:creationId xmlns:a16="http://schemas.microsoft.com/office/drawing/2014/main" id="{2BD55488-7E17-4C03-9918-F681405C17BE}"/>
                </a:ext>
              </a:extLst>
            </p:cNvPr>
            <p:cNvSpPr txBox="1"/>
            <p:nvPr/>
          </p:nvSpPr>
          <p:spPr>
            <a:xfrm>
              <a:off x="7822740" y="1913715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20</a:t>
              </a:r>
            </a:p>
          </p:txBody>
        </p:sp>
      </p:grpSp>
      <p:sp>
        <p:nvSpPr>
          <p:cNvPr id="389" name="Oval 388">
            <a:extLst>
              <a:ext uri="{FF2B5EF4-FFF2-40B4-BE49-F238E27FC236}">
                <a16:creationId xmlns:a16="http://schemas.microsoft.com/office/drawing/2014/main" id="{535C1A65-CAEF-442E-8E42-7C154088630B}"/>
              </a:ext>
            </a:extLst>
          </p:cNvPr>
          <p:cNvSpPr/>
          <p:nvPr/>
        </p:nvSpPr>
        <p:spPr>
          <a:xfrm>
            <a:off x="1732785" y="3907307"/>
            <a:ext cx="141038" cy="13690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0" name="Oval 389">
            <a:extLst>
              <a:ext uri="{FF2B5EF4-FFF2-40B4-BE49-F238E27FC236}">
                <a16:creationId xmlns:a16="http://schemas.microsoft.com/office/drawing/2014/main" id="{F7B61864-8C7F-4FE7-847C-0BB880B45181}"/>
              </a:ext>
            </a:extLst>
          </p:cNvPr>
          <p:cNvSpPr/>
          <p:nvPr/>
        </p:nvSpPr>
        <p:spPr>
          <a:xfrm>
            <a:off x="2623855" y="6140690"/>
            <a:ext cx="141038" cy="13690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5340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0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1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9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2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3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37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52 -2.22222E-6 L 0.00925 -0.0375 C 0.0112 -0.04606 0.01433 -0.05046 0.01745 -0.05046 C 0.02123 -0.05046 0.02409 -0.04606 0.02617 -0.0375 L 0.0362 -2.22222E-6 " pathEditMode="relative" rAng="0" ptsTypes="AAAAA">
                                      <p:cBhvr>
                                        <p:cTn id="135" dur="1000" fill="hold"/>
                                        <p:tgtEl>
                                          <p:spTgt spid="3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36" y="-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9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37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62 -2.22222E-6 L 0.04584 -0.03796 C 0.04792 -0.04629 0.05091 -0.05069 0.05417 -0.05069 C 0.05782 -0.05069 0.06081 -0.04629 0.06276 -0.03796 L 0.07279 -2.22222E-6 " pathEditMode="relative" rAng="0" ptsTypes="AAAAA">
                                      <p:cBhvr>
                                        <p:cTn id="145" dur="1000" fill="hold"/>
                                        <p:tgtEl>
                                          <p:spTgt spid="3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23" y="-25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9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37" presetClass="path" presetSubtype="0" accel="50000" decel="5000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279 -2.22222E-6 L 0.08269 -0.03796 C 0.08464 -0.04653 0.08776 -0.05092 0.09102 -0.05092 C 0.09479 -0.05092 0.09766 -0.04653 0.09974 -0.03796 L 0.10977 -2.22222E-6 " pathEditMode="relative" rAng="0" ptsTypes="AAAAA">
                                      <p:cBhvr>
                                        <p:cTn id="155" dur="1000" fill="hold"/>
                                        <p:tgtEl>
                                          <p:spTgt spid="3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49" y="-25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9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4" presetID="37" presetClass="path" presetSubtype="0" accel="50000" decel="5000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0977 -2.22222E-6 L 0.1194 -0.03796 C 0.12136 -0.04653 0.12448 -0.05069 0.12774 -0.05069 C 0.13151 -0.05069 0.13438 -0.04653 0.13633 -0.03796 L 0.14636 -2.22222E-6 " pathEditMode="relative" rAng="0" ptsTypes="AAAAA">
                                      <p:cBhvr>
                                        <p:cTn id="165" dur="1000" fill="hold"/>
                                        <p:tgtEl>
                                          <p:spTgt spid="3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23" y="-2546"/>
                                    </p:animMotion>
                                  </p:childTnLst>
                                </p:cTn>
                              </p:par>
                              <p:par>
                                <p:cTn id="16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7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>
                      <p:stCondLst>
                        <p:cond delay="indefinite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3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4" fill="hold">
                      <p:stCondLst>
                        <p:cond delay="indefinite"/>
                      </p:stCondLst>
                      <p:childTnLst>
                        <p:par>
                          <p:cTn id="175" fill="hold">
                            <p:stCondLst>
                              <p:cond delay="0"/>
                            </p:stCondLst>
                            <p:childTnLst>
                              <p:par>
                                <p:cTn id="17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7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1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2" fill="hold">
                      <p:stCondLst>
                        <p:cond delay="indefinite"/>
                      </p:stCondLst>
                      <p:childTnLst>
                        <p:par>
                          <p:cTn id="183" fill="hold">
                            <p:stCondLst>
                              <p:cond delay="0"/>
                            </p:stCondLst>
                            <p:childTnLst>
                              <p:par>
                                <p:cTn id="18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5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9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0" fill="hold">
                      <p:stCondLst>
                        <p:cond delay="indefinite"/>
                      </p:stCondLst>
                      <p:childTnLst>
                        <p:par>
                          <p:cTn id="191" fill="hold">
                            <p:stCondLst>
                              <p:cond delay="0"/>
                            </p:stCondLst>
                            <p:childTnLst>
                              <p:par>
                                <p:cTn id="19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3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7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>
                      <p:stCondLst>
                        <p:cond delay="indefinite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1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5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6" fill="hold">
                      <p:stCondLst>
                        <p:cond delay="indefinite"/>
                      </p:stCondLst>
                      <p:childTnLst>
                        <p:par>
                          <p:cTn id="207" fill="hold">
                            <p:stCondLst>
                              <p:cond delay="0"/>
                            </p:stCondLst>
                            <p:childTnLst>
                              <p:par>
                                <p:cTn id="20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0" dur="5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1" fill="hold">
                      <p:stCondLst>
                        <p:cond delay="indefinite"/>
                      </p:stCondLst>
                      <p:childTnLst>
                        <p:par>
                          <p:cTn id="212" fill="hold">
                            <p:stCondLst>
                              <p:cond delay="0"/>
                            </p:stCondLst>
                            <p:childTnLst>
                              <p:par>
                                <p:cTn id="21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4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6" fill="hold">
                      <p:stCondLst>
                        <p:cond delay="indefinite"/>
                      </p:stCondLst>
                      <p:childTnLst>
                        <p:par>
                          <p:cTn id="217" fill="hold">
                            <p:stCondLst>
                              <p:cond delay="0"/>
                            </p:stCondLst>
                            <p:childTnLst>
                              <p:par>
                                <p:cTn id="2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0" dur="500"/>
                                        <p:tgtEl>
                                          <p:spTgt spid="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1" fill="hold">
                      <p:stCondLst>
                        <p:cond delay="indefinite"/>
                      </p:stCondLst>
                      <p:childTnLst>
                        <p:par>
                          <p:cTn id="222" fill="hold">
                            <p:stCondLst>
                              <p:cond delay="0"/>
                            </p:stCondLst>
                            <p:childTnLst>
                              <p:par>
                                <p:cTn id="2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5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6" presetID="37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52 3.7037E-7 L 0.00924 -0.0375 C 0.01119 -0.04607 0.01432 -0.05046 0.01744 -0.05046 C 0.02122 -0.05046 0.02409 -0.04607 0.02617 -0.0375 L 0.03619 3.7037E-7 " pathEditMode="relative" rAng="0" ptsTypes="AAAAA">
                                      <p:cBhvr>
                                        <p:cTn id="227" dur="1000" fill="hold"/>
                                        <p:tgtEl>
                                          <p:spTgt spid="3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36" y="-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8" fill="hold">
                      <p:stCondLst>
                        <p:cond delay="indefinite"/>
                      </p:stCondLst>
                      <p:childTnLst>
                        <p:par>
                          <p:cTn id="229" fill="hold">
                            <p:stCondLst>
                              <p:cond delay="0"/>
                            </p:stCondLst>
                            <p:childTnLst>
                              <p:par>
                                <p:cTn id="23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1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5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6" presetID="37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619 3.7037E-7 L 0.04583 -0.03796 C 0.04791 -0.0463 0.05091 -0.05069 0.05416 -0.05069 C 0.05781 -0.05069 0.0608 -0.0463 0.06276 -0.03796 L 0.07278 3.7037E-7 " pathEditMode="relative" rAng="0" ptsTypes="AAAAA">
                                      <p:cBhvr>
                                        <p:cTn id="237" dur="1000" fill="hold"/>
                                        <p:tgtEl>
                                          <p:spTgt spid="3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23" y="-25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8" fill="hold">
                      <p:stCondLst>
                        <p:cond delay="indefinite"/>
                      </p:stCondLst>
                      <p:childTnLst>
                        <p:par>
                          <p:cTn id="239" fill="hold">
                            <p:stCondLst>
                              <p:cond delay="0"/>
                            </p:stCondLst>
                            <p:childTnLst>
                              <p:par>
                                <p:cTn id="24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1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5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6" presetID="37" presetClass="path" presetSubtype="0" accel="50000" decel="5000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278 3.7037E-7 L 0.08268 -0.03796 C 0.08463 -0.04653 0.08776 -0.05093 0.09101 -0.05093 C 0.09479 -0.05093 0.09765 -0.04653 0.09974 -0.03796 L 0.10976 3.7037E-7 " pathEditMode="relative" rAng="0" ptsTypes="AAAAA">
                                      <p:cBhvr>
                                        <p:cTn id="247" dur="1000" fill="hold"/>
                                        <p:tgtEl>
                                          <p:spTgt spid="3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49" y="-25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8" fill="hold">
                      <p:stCondLst>
                        <p:cond delay="indefinite"/>
                      </p:stCondLst>
                      <p:childTnLst>
                        <p:par>
                          <p:cTn id="249" fill="hold">
                            <p:stCondLst>
                              <p:cond delay="0"/>
                            </p:stCondLst>
                            <p:childTnLst>
                              <p:par>
                                <p:cTn id="25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1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5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6" presetID="37" presetClass="path" presetSubtype="0" accel="50000" decel="5000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0976 3.7037E-7 L 0.1194 -0.03796 C 0.12135 -0.04653 0.12448 -0.05069 0.12773 -0.05069 C 0.13151 -0.05069 0.13437 -0.04653 0.13632 -0.03796 L 0.14635 3.7037E-7 " pathEditMode="relative" rAng="0" ptsTypes="AAAAA">
                                      <p:cBhvr>
                                        <p:cTn id="257" dur="1000" fill="hold"/>
                                        <p:tgtEl>
                                          <p:spTgt spid="3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23" y="-25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8" fill="hold">
                      <p:stCondLst>
                        <p:cond delay="indefinite"/>
                      </p:stCondLst>
                      <p:childTnLst>
                        <p:par>
                          <p:cTn id="259" fill="hold">
                            <p:stCondLst>
                              <p:cond delay="0"/>
                            </p:stCondLst>
                            <p:childTnLst>
                              <p:par>
                                <p:cTn id="26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1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5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6" presetID="37" presetClass="path" presetSubtype="0" accel="50000" decel="5000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4635 3.7037E-7 L 0.15586 -0.03773 C 0.15794 -0.0463 0.1608 -0.05069 0.16432 -0.05069 C 0.16797 -0.05069 0.17083 -0.0463 0.17291 -0.03773 L 0.18294 3.7037E-7 " pathEditMode="relative" rAng="0" ptsTypes="AAAAA">
                                      <p:cBhvr>
                                        <p:cTn id="267" dur="1000" fill="hold"/>
                                        <p:tgtEl>
                                          <p:spTgt spid="3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23" y="-25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8" fill="hold">
                      <p:stCondLst>
                        <p:cond delay="indefinite"/>
                      </p:stCondLst>
                      <p:childTnLst>
                        <p:par>
                          <p:cTn id="269" fill="hold">
                            <p:stCondLst>
                              <p:cond delay="0"/>
                            </p:stCondLst>
                            <p:childTnLst>
                              <p:par>
                                <p:cTn id="27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1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3" fill="hold">
                      <p:stCondLst>
                        <p:cond delay="indefinite"/>
                      </p:stCondLst>
                      <p:childTnLst>
                        <p:par>
                          <p:cTn id="274" fill="hold">
                            <p:stCondLst>
                              <p:cond delay="0"/>
                            </p:stCondLst>
                            <p:childTnLst>
                              <p:par>
                                <p:cTn id="27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7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8" fill="hold">
                      <p:stCondLst>
                        <p:cond delay="indefinite"/>
                      </p:stCondLst>
                      <p:childTnLst>
                        <p:par>
                          <p:cTn id="279" fill="hold">
                            <p:stCondLst>
                              <p:cond delay="0"/>
                            </p:stCondLst>
                            <p:childTnLst>
                              <p:par>
                                <p:cTn id="28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1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5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6" fill="hold">
                      <p:stCondLst>
                        <p:cond delay="indefinite"/>
                      </p:stCondLst>
                      <p:childTnLst>
                        <p:par>
                          <p:cTn id="287" fill="hold">
                            <p:stCondLst>
                              <p:cond delay="0"/>
                            </p:stCondLst>
                            <p:childTnLst>
                              <p:par>
                                <p:cTn id="28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9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3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4" fill="hold">
                      <p:stCondLst>
                        <p:cond delay="indefinite"/>
                      </p:stCondLst>
                      <p:childTnLst>
                        <p:par>
                          <p:cTn id="295" fill="hold">
                            <p:stCondLst>
                              <p:cond delay="0"/>
                            </p:stCondLst>
                            <p:childTnLst>
                              <p:par>
                                <p:cTn id="29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7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1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2" fill="hold">
                      <p:stCondLst>
                        <p:cond delay="indefinite"/>
                      </p:stCondLst>
                      <p:childTnLst>
                        <p:par>
                          <p:cTn id="303" fill="hold">
                            <p:stCondLst>
                              <p:cond delay="0"/>
                            </p:stCondLst>
                            <p:childTnLst>
                              <p:par>
                                <p:cTn id="30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5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9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0" fill="hold">
                      <p:stCondLst>
                        <p:cond delay="indefinite"/>
                      </p:stCondLst>
                      <p:childTnLst>
                        <p:par>
                          <p:cTn id="311" fill="hold">
                            <p:stCondLst>
                              <p:cond delay="0"/>
                            </p:stCondLst>
                            <p:childTnLst>
                              <p:par>
                                <p:cTn id="3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4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5" fill="hold">
                      <p:stCondLst>
                        <p:cond delay="indefinite"/>
                      </p:stCondLst>
                      <p:childTnLst>
                        <p:par>
                          <p:cTn id="316" fill="hold">
                            <p:stCondLst>
                              <p:cond delay="0"/>
                            </p:stCondLst>
                            <p:childTnLst>
                              <p:par>
                                <p:cTn id="31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8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2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3" fill="hold">
                      <p:stCondLst>
                        <p:cond delay="indefinite"/>
                      </p:stCondLst>
                      <p:childTnLst>
                        <p:par>
                          <p:cTn id="324" fill="hold">
                            <p:stCondLst>
                              <p:cond delay="0"/>
                            </p:stCondLst>
                            <p:childTnLst>
                              <p:par>
                                <p:cTn id="32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6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0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1" fill="hold">
                      <p:stCondLst>
                        <p:cond delay="indefinite"/>
                      </p:stCondLst>
                      <p:childTnLst>
                        <p:par>
                          <p:cTn id="332" fill="hold">
                            <p:stCondLst>
                              <p:cond delay="0"/>
                            </p:stCondLst>
                            <p:childTnLst>
                              <p:par>
                                <p:cTn id="3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5" dur="5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6" fill="hold">
                      <p:stCondLst>
                        <p:cond delay="indefinite"/>
                      </p:stCondLst>
                      <p:childTnLst>
                        <p:par>
                          <p:cTn id="337" fill="hold">
                            <p:stCondLst>
                              <p:cond delay="0"/>
                            </p:stCondLst>
                            <p:childTnLst>
                              <p:par>
                                <p:cTn id="33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9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2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4" fill="hold">
                      <p:stCondLst>
                        <p:cond delay="indefinite"/>
                      </p:stCondLst>
                      <p:childTnLst>
                        <p:par>
                          <p:cTn id="345" fill="hold">
                            <p:stCondLst>
                              <p:cond delay="0"/>
                            </p:stCondLst>
                            <p:childTnLst>
                              <p:par>
                                <p:cTn id="3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8" dur="500"/>
                                        <p:tgtEl>
                                          <p:spTgt spid="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9" fill="hold">
                      <p:stCondLst>
                        <p:cond delay="indefinite"/>
                      </p:stCondLst>
                      <p:childTnLst>
                        <p:par>
                          <p:cTn id="350" fill="hold">
                            <p:stCondLst>
                              <p:cond delay="0"/>
                            </p:stCondLst>
                            <p:childTnLst>
                              <p:par>
                                <p:cTn id="3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3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4" presetID="37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52 -4.07407E-6 L 0.00925 -0.0375 C 0.0112 -0.04606 0.01433 -0.05046 0.01745 -0.05046 C 0.02123 -0.05046 0.02409 -0.04606 0.02618 -0.0375 L 0.0362 -4.07407E-6 " pathEditMode="relative" rAng="0" ptsTypes="AAAAA">
                                      <p:cBhvr>
                                        <p:cTn id="355" dur="1000" fill="hold"/>
                                        <p:tgtEl>
                                          <p:spTgt spid="3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36" y="-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6" fill="hold">
                      <p:stCondLst>
                        <p:cond delay="indefinite"/>
                      </p:stCondLst>
                      <p:childTnLst>
                        <p:par>
                          <p:cTn id="357" fill="hold">
                            <p:stCondLst>
                              <p:cond delay="0"/>
                            </p:stCondLst>
                            <p:childTnLst>
                              <p:par>
                                <p:cTn id="35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9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3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4" presetID="37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62 -4.07407E-6 L 0.04584 -0.03796 C 0.04792 -0.04629 0.05092 -0.05069 0.05417 -0.05069 C 0.05782 -0.05069 0.06081 -0.04629 0.06276 -0.03796 L 0.07279 -4.07407E-6 " pathEditMode="relative" rAng="0" ptsTypes="AAAAA">
                                      <p:cBhvr>
                                        <p:cTn id="365" dur="1000" fill="hold"/>
                                        <p:tgtEl>
                                          <p:spTgt spid="3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23" y="-25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6" fill="hold">
                      <p:stCondLst>
                        <p:cond delay="indefinite"/>
                      </p:stCondLst>
                      <p:childTnLst>
                        <p:par>
                          <p:cTn id="367" fill="hold">
                            <p:stCondLst>
                              <p:cond delay="0"/>
                            </p:stCondLst>
                            <p:childTnLst>
                              <p:par>
                                <p:cTn id="36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9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3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4" presetID="37" presetClass="path" presetSubtype="0" accel="50000" decel="5000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279 -4.07407E-6 L 0.08269 -0.03796 C 0.08464 -0.04652 0.08776 -0.05092 0.09102 -0.05092 C 0.0948 -0.05092 0.09766 -0.04652 0.09974 -0.03796 L 0.10977 -4.07407E-6 " pathEditMode="relative" rAng="0" ptsTypes="AAAAA">
                                      <p:cBhvr>
                                        <p:cTn id="375" dur="1000" fill="hold"/>
                                        <p:tgtEl>
                                          <p:spTgt spid="3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49" y="-25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6" fill="hold">
                      <p:stCondLst>
                        <p:cond delay="indefinite"/>
                      </p:stCondLst>
                      <p:childTnLst>
                        <p:par>
                          <p:cTn id="377" fill="hold">
                            <p:stCondLst>
                              <p:cond delay="0"/>
                            </p:stCondLst>
                            <p:childTnLst>
                              <p:par>
                                <p:cTn id="37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9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3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4" presetID="37" presetClass="path" presetSubtype="0" accel="50000" decel="5000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0977 -4.07407E-6 L 0.1194 -0.03796 C 0.12136 -0.04652 0.12448 -0.05069 0.12774 -0.05069 C 0.13151 -0.05069 0.13438 -0.04652 0.13633 -0.03796 L 0.14636 -4.07407E-6 " pathEditMode="relative" rAng="0" ptsTypes="AAAAA">
                                      <p:cBhvr>
                                        <p:cTn id="385" dur="1000" fill="hold"/>
                                        <p:tgtEl>
                                          <p:spTgt spid="3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23" y="-25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6" fill="hold">
                      <p:stCondLst>
                        <p:cond delay="indefinite"/>
                      </p:stCondLst>
                      <p:childTnLst>
                        <p:par>
                          <p:cTn id="387" fill="hold">
                            <p:stCondLst>
                              <p:cond delay="0"/>
                            </p:stCondLst>
                            <p:childTnLst>
                              <p:par>
                                <p:cTn id="38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9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3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4" presetID="37" presetClass="path" presetSubtype="0" accel="50000" decel="5000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4636 -4.07407E-6 L 0.15586 -0.03773 C 0.15795 -0.04629 0.16081 -0.05069 0.16433 -0.05069 C 0.16797 -0.05069 0.17084 -0.04629 0.17292 -0.03773 L 0.18295 -4.07407E-6 " pathEditMode="relative" rAng="0" ptsTypes="AAAAA">
                                      <p:cBhvr>
                                        <p:cTn id="395" dur="1000" fill="hold"/>
                                        <p:tgtEl>
                                          <p:spTgt spid="3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23" y="-25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6" fill="hold">
                      <p:stCondLst>
                        <p:cond delay="indefinite"/>
                      </p:stCondLst>
                      <p:childTnLst>
                        <p:par>
                          <p:cTn id="397" fill="hold">
                            <p:stCondLst>
                              <p:cond delay="0"/>
                            </p:stCondLst>
                            <p:childTnLst>
                              <p:par>
                                <p:cTn id="39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0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1" presetID="37" presetClass="path" presetSubtype="0" accel="50000" decel="5000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8295 -4.07407E-6 L 0.19245 -0.03819 C 0.19453 -0.04652 0.19766 -0.05069 0.20078 -0.05069 C 0.2043 -0.05069 0.2073 -0.04652 0.20925 -0.03819 L 0.21953 -4.07407E-6 " pathEditMode="relative" rAng="0" ptsTypes="AAAAA">
                                      <p:cBhvr>
                                        <p:cTn id="402" dur="1000" fill="hold"/>
                                        <p:tgtEl>
                                          <p:spTgt spid="3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23" y="-25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3" fill="hold">
                      <p:stCondLst>
                        <p:cond delay="indefinite"/>
                      </p:stCondLst>
                      <p:childTnLst>
                        <p:par>
                          <p:cTn id="404" fill="hold">
                            <p:stCondLst>
                              <p:cond delay="0"/>
                            </p:stCondLst>
                            <p:childTnLst>
                              <p:par>
                                <p:cTn id="40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6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0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1" presetID="37" presetClass="path" presetSubtype="0" accel="50000" decel="50000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1953 -4.07407E-6 L 0.22891 -0.03819 C 0.23112 -0.04652 0.23399 -0.05069 0.23724 -0.05069 C 0.24089 -0.05069 0.24388 -0.04652 0.2461 -0.03819 L 0.25625 -4.07407E-6 " pathEditMode="relative" rAng="0" ptsTypes="AAAAA">
                                      <p:cBhvr>
                                        <p:cTn id="412" dur="1000" fill="hold"/>
                                        <p:tgtEl>
                                          <p:spTgt spid="3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36" y="-25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3" fill="hold">
                      <p:stCondLst>
                        <p:cond delay="indefinite"/>
                      </p:stCondLst>
                      <p:childTnLst>
                        <p:par>
                          <p:cTn id="414" fill="hold">
                            <p:stCondLst>
                              <p:cond delay="0"/>
                            </p:stCondLst>
                            <p:childTnLst>
                              <p:par>
                                <p:cTn id="41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6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0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1" presetID="37" presetClass="path" presetSubtype="0" accel="50000" decel="50000" fill="hold" grpId="8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5625 -4.07407E-6 L 0.26615 -0.03773 C 0.26823 -0.04652 0.27149 -0.05069 0.27422 -0.05069 C 0.27839 -0.05069 0.28099 -0.04652 0.28308 -0.03773 L 0.29284 -4.07407E-6 " pathEditMode="relative" rAng="0" ptsTypes="AAAAA">
                                      <p:cBhvr>
                                        <p:cTn id="422" dur="1000" fill="hold"/>
                                        <p:tgtEl>
                                          <p:spTgt spid="3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23" y="-25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3" fill="hold">
                      <p:stCondLst>
                        <p:cond delay="indefinite"/>
                      </p:stCondLst>
                      <p:childTnLst>
                        <p:par>
                          <p:cTn id="424" fill="hold">
                            <p:stCondLst>
                              <p:cond delay="0"/>
                            </p:stCondLst>
                            <p:childTnLst>
                              <p:par>
                                <p:cTn id="42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6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9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3" grpId="0"/>
      <p:bldP spid="204" grpId="0"/>
      <p:bldP spid="205" grpId="0"/>
      <p:bldP spid="310" grpId="0" animBg="1"/>
      <p:bldP spid="310" grpId="1" animBg="1"/>
      <p:bldP spid="310" grpId="2" animBg="1"/>
      <p:bldP spid="310" grpId="3" animBg="1"/>
      <p:bldP spid="310" grpId="4" animBg="1"/>
      <p:bldP spid="389" grpId="0" animBg="1"/>
      <p:bldP spid="389" grpId="1" animBg="1"/>
      <p:bldP spid="389" grpId="2" animBg="1"/>
      <p:bldP spid="389" grpId="3" animBg="1"/>
      <p:bldP spid="389" grpId="4" animBg="1"/>
      <p:bldP spid="389" grpId="5" animBg="1"/>
      <p:bldP spid="390" grpId="0" animBg="1"/>
      <p:bldP spid="390" grpId="1" animBg="1"/>
      <p:bldP spid="390" grpId="2" animBg="1"/>
      <p:bldP spid="390" grpId="3" animBg="1"/>
      <p:bldP spid="390" grpId="4" animBg="1"/>
      <p:bldP spid="390" grpId="5" animBg="1"/>
      <p:bldP spid="390" grpId="6" animBg="1"/>
      <p:bldP spid="390" grpId="7" animBg="1"/>
      <p:bldP spid="390" grpId="8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ADA99B-AB93-4186-9D33-B239BEAB32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b="1" dirty="0"/>
              <a:t>8 Add by bridging across 10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11185C-2D67-4716-8456-7C2068C80F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612134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323" name="Group 322">
            <a:extLst>
              <a:ext uri="{FF2B5EF4-FFF2-40B4-BE49-F238E27FC236}">
                <a16:creationId xmlns:a16="http://schemas.microsoft.com/office/drawing/2014/main" id="{57D8053C-F60E-497D-8F1C-2E82FCD4D35D}"/>
              </a:ext>
            </a:extLst>
          </p:cNvPr>
          <p:cNvGrpSpPr/>
          <p:nvPr/>
        </p:nvGrpSpPr>
        <p:grpSpPr>
          <a:xfrm>
            <a:off x="255525" y="3899774"/>
            <a:ext cx="2758871" cy="817087"/>
            <a:chOff x="255525" y="4828688"/>
            <a:chExt cx="2758871" cy="1134018"/>
          </a:xfrm>
        </p:grpSpPr>
        <p:sp>
          <p:nvSpPr>
            <p:cNvPr id="324" name="Rectangle: Rounded Corners 323">
              <a:extLst>
                <a:ext uri="{FF2B5EF4-FFF2-40B4-BE49-F238E27FC236}">
                  <a16:creationId xmlns:a16="http://schemas.microsoft.com/office/drawing/2014/main" id="{30E74F10-4B00-4A87-8126-042CD77736B1}"/>
                </a:ext>
              </a:extLst>
            </p:cNvPr>
            <p:cNvSpPr/>
            <p:nvPr/>
          </p:nvSpPr>
          <p:spPr>
            <a:xfrm>
              <a:off x="255525" y="4828688"/>
              <a:ext cx="2758871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5" name="TextBox 324">
              <a:extLst>
                <a:ext uri="{FF2B5EF4-FFF2-40B4-BE49-F238E27FC236}">
                  <a16:creationId xmlns:a16="http://schemas.microsoft.com/office/drawing/2014/main" id="{720E7BAE-D687-4662-BAB5-F72D13D0C1CA}"/>
                </a:ext>
              </a:extLst>
            </p:cNvPr>
            <p:cNvSpPr txBox="1"/>
            <p:nvPr/>
          </p:nvSpPr>
          <p:spPr>
            <a:xfrm>
              <a:off x="308455" y="4941753"/>
              <a:ext cx="1527982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7 + 5 = </a:t>
              </a:r>
            </a:p>
          </p:txBody>
        </p:sp>
      </p:grpSp>
      <p:grpSp>
        <p:nvGrpSpPr>
          <p:cNvPr id="326" name="Group 325">
            <a:extLst>
              <a:ext uri="{FF2B5EF4-FFF2-40B4-BE49-F238E27FC236}">
                <a16:creationId xmlns:a16="http://schemas.microsoft.com/office/drawing/2014/main" id="{B0A0BC25-BACB-4AF7-BB67-F5B6E6029462}"/>
              </a:ext>
            </a:extLst>
          </p:cNvPr>
          <p:cNvGrpSpPr/>
          <p:nvPr/>
        </p:nvGrpSpPr>
        <p:grpSpPr>
          <a:xfrm>
            <a:off x="255526" y="2084877"/>
            <a:ext cx="2758874" cy="817087"/>
            <a:chOff x="255526" y="2607393"/>
            <a:chExt cx="2758874" cy="1134018"/>
          </a:xfrm>
        </p:grpSpPr>
        <p:sp>
          <p:nvSpPr>
            <p:cNvPr id="327" name="Rectangle: Rounded Corners 326">
              <a:extLst>
                <a:ext uri="{FF2B5EF4-FFF2-40B4-BE49-F238E27FC236}">
                  <a16:creationId xmlns:a16="http://schemas.microsoft.com/office/drawing/2014/main" id="{F67EE1ED-8234-48C4-8467-D6F7515B24A9}"/>
                </a:ext>
              </a:extLst>
            </p:cNvPr>
            <p:cNvSpPr/>
            <p:nvPr/>
          </p:nvSpPr>
          <p:spPr>
            <a:xfrm>
              <a:off x="255526" y="2607393"/>
              <a:ext cx="2758874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8" name="TextBox 327">
              <a:extLst>
                <a:ext uri="{FF2B5EF4-FFF2-40B4-BE49-F238E27FC236}">
                  <a16:creationId xmlns:a16="http://schemas.microsoft.com/office/drawing/2014/main" id="{97875786-AAD8-4260-B309-F69320D28E99}"/>
                </a:ext>
              </a:extLst>
            </p:cNvPr>
            <p:cNvSpPr txBox="1"/>
            <p:nvPr/>
          </p:nvSpPr>
          <p:spPr>
            <a:xfrm>
              <a:off x="308455" y="2720458"/>
              <a:ext cx="1527982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8 + 6 = </a:t>
              </a:r>
            </a:p>
          </p:txBody>
        </p:sp>
      </p:grpSp>
      <p:grpSp>
        <p:nvGrpSpPr>
          <p:cNvPr id="329" name="Group 328">
            <a:extLst>
              <a:ext uri="{FF2B5EF4-FFF2-40B4-BE49-F238E27FC236}">
                <a16:creationId xmlns:a16="http://schemas.microsoft.com/office/drawing/2014/main" id="{C54C1143-F379-4CE4-8AE3-60AB5EA9025C}"/>
              </a:ext>
            </a:extLst>
          </p:cNvPr>
          <p:cNvGrpSpPr/>
          <p:nvPr/>
        </p:nvGrpSpPr>
        <p:grpSpPr>
          <a:xfrm>
            <a:off x="255525" y="372323"/>
            <a:ext cx="2758874" cy="817087"/>
            <a:chOff x="255525" y="372323"/>
            <a:chExt cx="2758874" cy="1134018"/>
          </a:xfrm>
        </p:grpSpPr>
        <p:sp>
          <p:nvSpPr>
            <p:cNvPr id="330" name="Rectangle: Rounded Corners 329">
              <a:extLst>
                <a:ext uri="{FF2B5EF4-FFF2-40B4-BE49-F238E27FC236}">
                  <a16:creationId xmlns:a16="http://schemas.microsoft.com/office/drawing/2014/main" id="{23A089B3-79CD-4DCE-9CD5-02AFA370BD04}"/>
                </a:ext>
              </a:extLst>
            </p:cNvPr>
            <p:cNvSpPr/>
            <p:nvPr/>
          </p:nvSpPr>
          <p:spPr>
            <a:xfrm>
              <a:off x="255525" y="372323"/>
              <a:ext cx="2758874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1" name="TextBox 330">
              <a:extLst>
                <a:ext uri="{FF2B5EF4-FFF2-40B4-BE49-F238E27FC236}">
                  <a16:creationId xmlns:a16="http://schemas.microsoft.com/office/drawing/2014/main" id="{E5781104-FFFB-48D8-ADD1-A330774744C9}"/>
                </a:ext>
              </a:extLst>
            </p:cNvPr>
            <p:cNvSpPr txBox="1"/>
            <p:nvPr/>
          </p:nvSpPr>
          <p:spPr>
            <a:xfrm>
              <a:off x="308455" y="485388"/>
              <a:ext cx="1527982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9 + 5 = </a:t>
              </a:r>
            </a:p>
          </p:txBody>
        </p:sp>
      </p:grpSp>
      <p:grpSp>
        <p:nvGrpSpPr>
          <p:cNvPr id="395" name="Group 394">
            <a:extLst>
              <a:ext uri="{FF2B5EF4-FFF2-40B4-BE49-F238E27FC236}">
                <a16:creationId xmlns:a16="http://schemas.microsoft.com/office/drawing/2014/main" id="{8ED63D6C-900B-476E-8103-FFFEF079F1A4}"/>
              </a:ext>
            </a:extLst>
          </p:cNvPr>
          <p:cNvGrpSpPr/>
          <p:nvPr/>
        </p:nvGrpSpPr>
        <p:grpSpPr>
          <a:xfrm>
            <a:off x="3245717" y="924234"/>
            <a:ext cx="8151884" cy="498299"/>
            <a:chOff x="115208" y="1818861"/>
            <a:chExt cx="8151884" cy="498299"/>
          </a:xfrm>
        </p:grpSpPr>
        <p:cxnSp>
          <p:nvCxnSpPr>
            <p:cNvPr id="396" name="Straight Connector 395">
              <a:extLst>
                <a:ext uri="{FF2B5EF4-FFF2-40B4-BE49-F238E27FC236}">
                  <a16:creationId xmlns:a16="http://schemas.microsoft.com/office/drawing/2014/main" id="{0D25D827-B49C-4AFE-B9D3-68F69DE599B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15208" y="1836264"/>
              <a:ext cx="7944690" cy="1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7" name="Straight Connector 396">
              <a:extLst>
                <a:ext uri="{FF2B5EF4-FFF2-40B4-BE49-F238E27FC236}">
                  <a16:creationId xmlns:a16="http://schemas.microsoft.com/office/drawing/2014/main" id="{B4A34D13-05E0-44E2-A672-259F991B811C}"/>
                </a:ext>
              </a:extLst>
            </p:cNvPr>
            <p:cNvCxnSpPr>
              <a:cxnSpLocks/>
            </p:cNvCxnSpPr>
            <p:nvPr/>
          </p:nvCxnSpPr>
          <p:spPr>
            <a:xfrm>
              <a:off x="454707" y="1823404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8" name="Straight Connector 397">
              <a:extLst>
                <a:ext uri="{FF2B5EF4-FFF2-40B4-BE49-F238E27FC236}">
                  <a16:creationId xmlns:a16="http://schemas.microsoft.com/office/drawing/2014/main" id="{A5B69204-2333-49E4-9EC0-DE8EA72C02D1}"/>
                </a:ext>
              </a:extLst>
            </p:cNvPr>
            <p:cNvCxnSpPr>
              <a:cxnSpLocks/>
            </p:cNvCxnSpPr>
            <p:nvPr/>
          </p:nvCxnSpPr>
          <p:spPr>
            <a:xfrm>
              <a:off x="903047" y="1821390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9" name="Straight Connector 398">
              <a:extLst>
                <a:ext uri="{FF2B5EF4-FFF2-40B4-BE49-F238E27FC236}">
                  <a16:creationId xmlns:a16="http://schemas.microsoft.com/office/drawing/2014/main" id="{9386E4CC-EE2D-4740-A666-E4C0A4F7D165}"/>
                </a:ext>
              </a:extLst>
            </p:cNvPr>
            <p:cNvCxnSpPr>
              <a:cxnSpLocks/>
            </p:cNvCxnSpPr>
            <p:nvPr/>
          </p:nvCxnSpPr>
          <p:spPr>
            <a:xfrm>
              <a:off x="1349460" y="1822444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0" name="Straight Connector 399">
              <a:extLst>
                <a:ext uri="{FF2B5EF4-FFF2-40B4-BE49-F238E27FC236}">
                  <a16:creationId xmlns:a16="http://schemas.microsoft.com/office/drawing/2014/main" id="{7CF3A012-3CFE-4DC1-BC2A-400DCF1FC123}"/>
                </a:ext>
              </a:extLst>
            </p:cNvPr>
            <p:cNvCxnSpPr>
              <a:cxnSpLocks/>
            </p:cNvCxnSpPr>
            <p:nvPr/>
          </p:nvCxnSpPr>
          <p:spPr>
            <a:xfrm>
              <a:off x="1793894" y="1822397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1" name="Straight Connector 400">
              <a:extLst>
                <a:ext uri="{FF2B5EF4-FFF2-40B4-BE49-F238E27FC236}">
                  <a16:creationId xmlns:a16="http://schemas.microsoft.com/office/drawing/2014/main" id="{0D827B88-0178-4795-BCCC-D4ABEDF67A2F}"/>
                </a:ext>
              </a:extLst>
            </p:cNvPr>
            <p:cNvCxnSpPr>
              <a:cxnSpLocks/>
            </p:cNvCxnSpPr>
            <p:nvPr/>
          </p:nvCxnSpPr>
          <p:spPr>
            <a:xfrm>
              <a:off x="2241832" y="1822764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2" name="Straight Connector 401">
              <a:extLst>
                <a:ext uri="{FF2B5EF4-FFF2-40B4-BE49-F238E27FC236}">
                  <a16:creationId xmlns:a16="http://schemas.microsoft.com/office/drawing/2014/main" id="{A71DB099-B45F-4228-BBC4-7F39EF606B81}"/>
                </a:ext>
              </a:extLst>
            </p:cNvPr>
            <p:cNvCxnSpPr>
              <a:cxnSpLocks/>
            </p:cNvCxnSpPr>
            <p:nvPr/>
          </p:nvCxnSpPr>
          <p:spPr>
            <a:xfrm>
              <a:off x="2690626" y="1821437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3" name="Straight Connector 402">
              <a:extLst>
                <a:ext uri="{FF2B5EF4-FFF2-40B4-BE49-F238E27FC236}">
                  <a16:creationId xmlns:a16="http://schemas.microsoft.com/office/drawing/2014/main" id="{53EFA7EC-5C43-4239-B7B3-D4F4C41C6C56}"/>
                </a:ext>
              </a:extLst>
            </p:cNvPr>
            <p:cNvCxnSpPr>
              <a:cxnSpLocks/>
            </p:cNvCxnSpPr>
            <p:nvPr/>
          </p:nvCxnSpPr>
          <p:spPr>
            <a:xfrm>
              <a:off x="3135060" y="1821390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4" name="Straight Connector 403">
              <a:extLst>
                <a:ext uri="{FF2B5EF4-FFF2-40B4-BE49-F238E27FC236}">
                  <a16:creationId xmlns:a16="http://schemas.microsoft.com/office/drawing/2014/main" id="{46231BD4-9F7E-498A-8008-E238CC530140}"/>
                </a:ext>
              </a:extLst>
            </p:cNvPr>
            <p:cNvCxnSpPr>
              <a:cxnSpLocks/>
            </p:cNvCxnSpPr>
            <p:nvPr/>
          </p:nvCxnSpPr>
          <p:spPr>
            <a:xfrm>
              <a:off x="3579079" y="1821390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5" name="TextBox 404">
              <a:extLst>
                <a:ext uri="{FF2B5EF4-FFF2-40B4-BE49-F238E27FC236}">
                  <a16:creationId xmlns:a16="http://schemas.microsoft.com/office/drawing/2014/main" id="{DBCED245-F1A4-4FD0-8C81-2B42CB691BEC}"/>
                </a:ext>
              </a:extLst>
            </p:cNvPr>
            <p:cNvSpPr txBox="1"/>
            <p:nvPr/>
          </p:nvSpPr>
          <p:spPr>
            <a:xfrm>
              <a:off x="296230" y="1916244"/>
              <a:ext cx="314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3</a:t>
              </a:r>
            </a:p>
          </p:txBody>
        </p:sp>
        <p:sp>
          <p:nvSpPr>
            <p:cNvPr id="406" name="TextBox 405">
              <a:extLst>
                <a:ext uri="{FF2B5EF4-FFF2-40B4-BE49-F238E27FC236}">
                  <a16:creationId xmlns:a16="http://schemas.microsoft.com/office/drawing/2014/main" id="{21B66127-169C-4CB7-A49B-C722E7153C91}"/>
                </a:ext>
              </a:extLst>
            </p:cNvPr>
            <p:cNvSpPr txBox="1"/>
            <p:nvPr/>
          </p:nvSpPr>
          <p:spPr>
            <a:xfrm>
              <a:off x="746156" y="1914669"/>
              <a:ext cx="314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4</a:t>
              </a:r>
            </a:p>
          </p:txBody>
        </p:sp>
        <p:sp>
          <p:nvSpPr>
            <p:cNvPr id="407" name="TextBox 406">
              <a:extLst>
                <a:ext uri="{FF2B5EF4-FFF2-40B4-BE49-F238E27FC236}">
                  <a16:creationId xmlns:a16="http://schemas.microsoft.com/office/drawing/2014/main" id="{D9486C8B-51C7-413E-9C09-4631FC357425}"/>
                </a:ext>
              </a:extLst>
            </p:cNvPr>
            <p:cNvSpPr txBox="1"/>
            <p:nvPr/>
          </p:nvSpPr>
          <p:spPr>
            <a:xfrm>
              <a:off x="1194862" y="1917050"/>
              <a:ext cx="314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5</a:t>
              </a:r>
            </a:p>
          </p:txBody>
        </p:sp>
        <p:sp>
          <p:nvSpPr>
            <p:cNvPr id="408" name="TextBox 407">
              <a:extLst>
                <a:ext uri="{FF2B5EF4-FFF2-40B4-BE49-F238E27FC236}">
                  <a16:creationId xmlns:a16="http://schemas.microsoft.com/office/drawing/2014/main" id="{29767AF4-F5B2-4629-98C4-413CC9B7AAF6}"/>
                </a:ext>
              </a:extLst>
            </p:cNvPr>
            <p:cNvSpPr txBox="1"/>
            <p:nvPr/>
          </p:nvSpPr>
          <p:spPr>
            <a:xfrm>
              <a:off x="1638918" y="1914048"/>
              <a:ext cx="314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6</a:t>
              </a:r>
            </a:p>
          </p:txBody>
        </p:sp>
        <p:sp>
          <p:nvSpPr>
            <p:cNvPr id="409" name="TextBox 408">
              <a:extLst>
                <a:ext uri="{FF2B5EF4-FFF2-40B4-BE49-F238E27FC236}">
                  <a16:creationId xmlns:a16="http://schemas.microsoft.com/office/drawing/2014/main" id="{27F163D5-CDE8-4DFE-A9C4-983DB5186404}"/>
                </a:ext>
              </a:extLst>
            </p:cNvPr>
            <p:cNvSpPr txBox="1"/>
            <p:nvPr/>
          </p:nvSpPr>
          <p:spPr>
            <a:xfrm>
              <a:off x="2085243" y="1916429"/>
              <a:ext cx="314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7</a:t>
              </a:r>
            </a:p>
          </p:txBody>
        </p:sp>
        <p:sp>
          <p:nvSpPr>
            <p:cNvPr id="410" name="TextBox 409">
              <a:extLst>
                <a:ext uri="{FF2B5EF4-FFF2-40B4-BE49-F238E27FC236}">
                  <a16:creationId xmlns:a16="http://schemas.microsoft.com/office/drawing/2014/main" id="{719C4C1D-7A62-4B5D-83C8-A64B76F9A955}"/>
                </a:ext>
              </a:extLst>
            </p:cNvPr>
            <p:cNvSpPr txBox="1"/>
            <p:nvPr/>
          </p:nvSpPr>
          <p:spPr>
            <a:xfrm>
              <a:off x="2532049" y="1914484"/>
              <a:ext cx="314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8</a:t>
              </a:r>
            </a:p>
          </p:txBody>
        </p:sp>
        <p:sp>
          <p:nvSpPr>
            <p:cNvPr id="411" name="TextBox 410">
              <a:extLst>
                <a:ext uri="{FF2B5EF4-FFF2-40B4-BE49-F238E27FC236}">
                  <a16:creationId xmlns:a16="http://schemas.microsoft.com/office/drawing/2014/main" id="{B4EBC484-E401-4031-889E-1A305C5B762C}"/>
                </a:ext>
              </a:extLst>
            </p:cNvPr>
            <p:cNvSpPr txBox="1"/>
            <p:nvPr/>
          </p:nvSpPr>
          <p:spPr>
            <a:xfrm>
              <a:off x="2978486" y="1913863"/>
              <a:ext cx="314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9</a:t>
              </a:r>
            </a:p>
          </p:txBody>
        </p:sp>
        <p:sp>
          <p:nvSpPr>
            <p:cNvPr id="412" name="TextBox 411">
              <a:extLst>
                <a:ext uri="{FF2B5EF4-FFF2-40B4-BE49-F238E27FC236}">
                  <a16:creationId xmlns:a16="http://schemas.microsoft.com/office/drawing/2014/main" id="{A7ED59B2-57C9-4124-9032-2E475EE9BB67}"/>
                </a:ext>
              </a:extLst>
            </p:cNvPr>
            <p:cNvSpPr txBox="1"/>
            <p:nvPr/>
          </p:nvSpPr>
          <p:spPr>
            <a:xfrm>
              <a:off x="3358136" y="1916244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10</a:t>
              </a:r>
            </a:p>
          </p:txBody>
        </p:sp>
        <p:cxnSp>
          <p:nvCxnSpPr>
            <p:cNvPr id="413" name="Straight Connector 412">
              <a:extLst>
                <a:ext uri="{FF2B5EF4-FFF2-40B4-BE49-F238E27FC236}">
                  <a16:creationId xmlns:a16="http://schemas.microsoft.com/office/drawing/2014/main" id="{A7E0FCA8-01F8-4B23-9AB6-8D349628AE54}"/>
                </a:ext>
              </a:extLst>
            </p:cNvPr>
            <p:cNvCxnSpPr>
              <a:cxnSpLocks/>
            </p:cNvCxnSpPr>
            <p:nvPr/>
          </p:nvCxnSpPr>
          <p:spPr>
            <a:xfrm>
              <a:off x="3579268" y="1823235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4" name="Straight Connector 413">
              <a:extLst>
                <a:ext uri="{FF2B5EF4-FFF2-40B4-BE49-F238E27FC236}">
                  <a16:creationId xmlns:a16="http://schemas.microsoft.com/office/drawing/2014/main" id="{5D25F72E-0352-4711-81FF-1F48D65256BA}"/>
                </a:ext>
              </a:extLst>
            </p:cNvPr>
            <p:cNvCxnSpPr>
              <a:cxnSpLocks/>
            </p:cNvCxnSpPr>
            <p:nvPr/>
          </p:nvCxnSpPr>
          <p:spPr>
            <a:xfrm>
              <a:off x="4026083" y="1822249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5" name="Straight Connector 414">
              <a:extLst>
                <a:ext uri="{FF2B5EF4-FFF2-40B4-BE49-F238E27FC236}">
                  <a16:creationId xmlns:a16="http://schemas.microsoft.com/office/drawing/2014/main" id="{E2CC172A-0CD9-4C2D-86C8-A32D27F6D46E}"/>
                </a:ext>
              </a:extLst>
            </p:cNvPr>
            <p:cNvCxnSpPr>
              <a:cxnSpLocks/>
            </p:cNvCxnSpPr>
            <p:nvPr/>
          </p:nvCxnSpPr>
          <p:spPr>
            <a:xfrm>
              <a:off x="4472496" y="1820922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6" name="Straight Connector 415">
              <a:extLst>
                <a:ext uri="{FF2B5EF4-FFF2-40B4-BE49-F238E27FC236}">
                  <a16:creationId xmlns:a16="http://schemas.microsoft.com/office/drawing/2014/main" id="{1BEA89B4-82E4-4901-AEE1-A7F955641A1D}"/>
                </a:ext>
              </a:extLst>
            </p:cNvPr>
            <p:cNvCxnSpPr>
              <a:cxnSpLocks/>
            </p:cNvCxnSpPr>
            <p:nvPr/>
          </p:nvCxnSpPr>
          <p:spPr>
            <a:xfrm>
              <a:off x="4919311" y="1820875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7" name="Straight Connector 416">
              <a:extLst>
                <a:ext uri="{FF2B5EF4-FFF2-40B4-BE49-F238E27FC236}">
                  <a16:creationId xmlns:a16="http://schemas.microsoft.com/office/drawing/2014/main" id="{23AA82E5-51F1-444D-888B-C133C7EC8E0D}"/>
                </a:ext>
              </a:extLst>
            </p:cNvPr>
            <p:cNvCxnSpPr>
              <a:cxnSpLocks/>
            </p:cNvCxnSpPr>
            <p:nvPr/>
          </p:nvCxnSpPr>
          <p:spPr>
            <a:xfrm>
              <a:off x="5362889" y="1818861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8" name="Straight Connector 417">
              <a:extLst>
                <a:ext uri="{FF2B5EF4-FFF2-40B4-BE49-F238E27FC236}">
                  <a16:creationId xmlns:a16="http://schemas.microsoft.com/office/drawing/2014/main" id="{AA2B8916-B1A5-47AE-9B04-6A7D2DC31588}"/>
                </a:ext>
              </a:extLst>
            </p:cNvPr>
            <p:cNvCxnSpPr>
              <a:cxnSpLocks/>
            </p:cNvCxnSpPr>
            <p:nvPr/>
          </p:nvCxnSpPr>
          <p:spPr>
            <a:xfrm>
              <a:off x="5811683" y="1819915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9" name="Straight Connector 418">
              <a:extLst>
                <a:ext uri="{FF2B5EF4-FFF2-40B4-BE49-F238E27FC236}">
                  <a16:creationId xmlns:a16="http://schemas.microsoft.com/office/drawing/2014/main" id="{1516BA16-8369-4445-BB52-49847E2F5970}"/>
                </a:ext>
              </a:extLst>
            </p:cNvPr>
            <p:cNvCxnSpPr>
              <a:cxnSpLocks/>
            </p:cNvCxnSpPr>
            <p:nvPr/>
          </p:nvCxnSpPr>
          <p:spPr>
            <a:xfrm>
              <a:off x="6253736" y="1819868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0" name="Straight Connector 419">
              <a:extLst>
                <a:ext uri="{FF2B5EF4-FFF2-40B4-BE49-F238E27FC236}">
                  <a16:creationId xmlns:a16="http://schemas.microsoft.com/office/drawing/2014/main" id="{F16ED887-5953-4A4C-A3C9-C0A741EEDD1D}"/>
                </a:ext>
              </a:extLst>
            </p:cNvPr>
            <p:cNvCxnSpPr>
              <a:cxnSpLocks/>
            </p:cNvCxnSpPr>
            <p:nvPr/>
          </p:nvCxnSpPr>
          <p:spPr>
            <a:xfrm>
              <a:off x="6704055" y="1820235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1" name="Straight Connector 420">
              <a:extLst>
                <a:ext uri="{FF2B5EF4-FFF2-40B4-BE49-F238E27FC236}">
                  <a16:creationId xmlns:a16="http://schemas.microsoft.com/office/drawing/2014/main" id="{EBA138B4-F162-4D3C-B43C-AB6EBCC99F7E}"/>
                </a:ext>
              </a:extLst>
            </p:cNvPr>
            <p:cNvCxnSpPr>
              <a:cxnSpLocks/>
            </p:cNvCxnSpPr>
            <p:nvPr/>
          </p:nvCxnSpPr>
          <p:spPr>
            <a:xfrm>
              <a:off x="7150468" y="1818908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2" name="Straight Connector 421">
              <a:extLst>
                <a:ext uri="{FF2B5EF4-FFF2-40B4-BE49-F238E27FC236}">
                  <a16:creationId xmlns:a16="http://schemas.microsoft.com/office/drawing/2014/main" id="{CDA729E6-AAEF-4B35-B275-57D702CBCF13}"/>
                </a:ext>
              </a:extLst>
            </p:cNvPr>
            <p:cNvCxnSpPr>
              <a:cxnSpLocks/>
            </p:cNvCxnSpPr>
            <p:nvPr/>
          </p:nvCxnSpPr>
          <p:spPr>
            <a:xfrm>
              <a:off x="7597283" y="1818861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3" name="Straight Connector 422">
              <a:extLst>
                <a:ext uri="{FF2B5EF4-FFF2-40B4-BE49-F238E27FC236}">
                  <a16:creationId xmlns:a16="http://schemas.microsoft.com/office/drawing/2014/main" id="{631F0F72-D83C-4E63-BECC-2AD7CCAB088A}"/>
                </a:ext>
              </a:extLst>
            </p:cNvPr>
            <p:cNvCxnSpPr>
              <a:cxnSpLocks/>
            </p:cNvCxnSpPr>
            <p:nvPr/>
          </p:nvCxnSpPr>
          <p:spPr>
            <a:xfrm>
              <a:off x="8043683" y="1818861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4" name="TextBox 423">
              <a:extLst>
                <a:ext uri="{FF2B5EF4-FFF2-40B4-BE49-F238E27FC236}">
                  <a16:creationId xmlns:a16="http://schemas.microsoft.com/office/drawing/2014/main" id="{6DEAF40E-AF8D-44AE-ABE7-04A545EB8F0C}"/>
                </a:ext>
              </a:extLst>
            </p:cNvPr>
            <p:cNvSpPr txBox="1"/>
            <p:nvPr/>
          </p:nvSpPr>
          <p:spPr>
            <a:xfrm>
              <a:off x="3803778" y="1914336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11</a:t>
              </a:r>
            </a:p>
          </p:txBody>
        </p:sp>
        <p:sp>
          <p:nvSpPr>
            <p:cNvPr id="425" name="TextBox 424">
              <a:extLst>
                <a:ext uri="{FF2B5EF4-FFF2-40B4-BE49-F238E27FC236}">
                  <a16:creationId xmlns:a16="http://schemas.microsoft.com/office/drawing/2014/main" id="{0B1DFE99-B1B2-43D6-A6BD-76E3A2100707}"/>
                </a:ext>
              </a:extLst>
            </p:cNvPr>
            <p:cNvSpPr txBox="1"/>
            <p:nvPr/>
          </p:nvSpPr>
          <p:spPr>
            <a:xfrm>
              <a:off x="4252597" y="1911334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12</a:t>
              </a:r>
            </a:p>
          </p:txBody>
        </p:sp>
        <p:sp>
          <p:nvSpPr>
            <p:cNvPr id="426" name="TextBox 425">
              <a:extLst>
                <a:ext uri="{FF2B5EF4-FFF2-40B4-BE49-F238E27FC236}">
                  <a16:creationId xmlns:a16="http://schemas.microsoft.com/office/drawing/2014/main" id="{56D80B2A-446F-4285-AF2A-F750B2456D04}"/>
                </a:ext>
              </a:extLst>
            </p:cNvPr>
            <p:cNvSpPr txBox="1"/>
            <p:nvPr/>
          </p:nvSpPr>
          <p:spPr>
            <a:xfrm>
              <a:off x="4696541" y="1913715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13</a:t>
              </a:r>
            </a:p>
          </p:txBody>
        </p:sp>
        <p:sp>
          <p:nvSpPr>
            <p:cNvPr id="427" name="TextBox 426">
              <a:extLst>
                <a:ext uri="{FF2B5EF4-FFF2-40B4-BE49-F238E27FC236}">
                  <a16:creationId xmlns:a16="http://schemas.microsoft.com/office/drawing/2014/main" id="{6D771376-2CFA-4F13-BAB3-A6996ED62BD0}"/>
                </a:ext>
              </a:extLst>
            </p:cNvPr>
            <p:cNvSpPr txBox="1"/>
            <p:nvPr/>
          </p:nvSpPr>
          <p:spPr>
            <a:xfrm>
              <a:off x="5141703" y="1912140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14</a:t>
              </a:r>
            </a:p>
          </p:txBody>
        </p:sp>
        <p:sp>
          <p:nvSpPr>
            <p:cNvPr id="428" name="TextBox 427">
              <a:extLst>
                <a:ext uri="{FF2B5EF4-FFF2-40B4-BE49-F238E27FC236}">
                  <a16:creationId xmlns:a16="http://schemas.microsoft.com/office/drawing/2014/main" id="{C40923FE-E82B-40FF-8672-698B1E919A14}"/>
                </a:ext>
              </a:extLst>
            </p:cNvPr>
            <p:cNvSpPr txBox="1"/>
            <p:nvPr/>
          </p:nvSpPr>
          <p:spPr>
            <a:xfrm>
              <a:off x="5590411" y="1914521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15</a:t>
              </a:r>
            </a:p>
          </p:txBody>
        </p:sp>
        <p:sp>
          <p:nvSpPr>
            <p:cNvPr id="429" name="TextBox 428">
              <a:extLst>
                <a:ext uri="{FF2B5EF4-FFF2-40B4-BE49-F238E27FC236}">
                  <a16:creationId xmlns:a16="http://schemas.microsoft.com/office/drawing/2014/main" id="{6CDEDD66-8FC6-45DC-B45B-5D5CF2A88038}"/>
                </a:ext>
              </a:extLst>
            </p:cNvPr>
            <p:cNvSpPr txBox="1"/>
            <p:nvPr/>
          </p:nvSpPr>
          <p:spPr>
            <a:xfrm>
              <a:off x="6036846" y="1911519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16</a:t>
              </a:r>
            </a:p>
          </p:txBody>
        </p:sp>
        <p:sp>
          <p:nvSpPr>
            <p:cNvPr id="430" name="TextBox 429">
              <a:extLst>
                <a:ext uri="{FF2B5EF4-FFF2-40B4-BE49-F238E27FC236}">
                  <a16:creationId xmlns:a16="http://schemas.microsoft.com/office/drawing/2014/main" id="{1D7A36B8-C8E9-46BD-AA52-B43B10848616}"/>
                </a:ext>
              </a:extLst>
            </p:cNvPr>
            <p:cNvSpPr txBox="1"/>
            <p:nvPr/>
          </p:nvSpPr>
          <p:spPr>
            <a:xfrm>
              <a:off x="6483174" y="1913900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17</a:t>
              </a:r>
            </a:p>
          </p:txBody>
        </p:sp>
        <p:sp>
          <p:nvSpPr>
            <p:cNvPr id="431" name="TextBox 430">
              <a:extLst>
                <a:ext uri="{FF2B5EF4-FFF2-40B4-BE49-F238E27FC236}">
                  <a16:creationId xmlns:a16="http://schemas.microsoft.com/office/drawing/2014/main" id="{B598249B-40A3-4BE2-A99F-BD96E1B9013C}"/>
                </a:ext>
              </a:extLst>
            </p:cNvPr>
            <p:cNvSpPr txBox="1"/>
            <p:nvPr/>
          </p:nvSpPr>
          <p:spPr>
            <a:xfrm>
              <a:off x="6927599" y="1911955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18</a:t>
              </a:r>
            </a:p>
          </p:txBody>
        </p:sp>
        <p:sp>
          <p:nvSpPr>
            <p:cNvPr id="432" name="TextBox 431">
              <a:extLst>
                <a:ext uri="{FF2B5EF4-FFF2-40B4-BE49-F238E27FC236}">
                  <a16:creationId xmlns:a16="http://schemas.microsoft.com/office/drawing/2014/main" id="{DF087374-E6A6-4B70-9BEC-FCA27D22ECF2}"/>
                </a:ext>
              </a:extLst>
            </p:cNvPr>
            <p:cNvSpPr txBox="1"/>
            <p:nvPr/>
          </p:nvSpPr>
          <p:spPr>
            <a:xfrm>
              <a:off x="7376414" y="1911334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19</a:t>
              </a:r>
            </a:p>
          </p:txBody>
        </p:sp>
        <p:sp>
          <p:nvSpPr>
            <p:cNvPr id="433" name="TextBox 432">
              <a:extLst>
                <a:ext uri="{FF2B5EF4-FFF2-40B4-BE49-F238E27FC236}">
                  <a16:creationId xmlns:a16="http://schemas.microsoft.com/office/drawing/2014/main" id="{28AD988A-D91F-4D4A-AEFE-9E86EA828047}"/>
                </a:ext>
              </a:extLst>
            </p:cNvPr>
            <p:cNvSpPr txBox="1"/>
            <p:nvPr/>
          </p:nvSpPr>
          <p:spPr>
            <a:xfrm>
              <a:off x="7822740" y="1913715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20</a:t>
              </a:r>
            </a:p>
          </p:txBody>
        </p:sp>
      </p:grpSp>
      <p:grpSp>
        <p:nvGrpSpPr>
          <p:cNvPr id="473" name="Group 472">
            <a:extLst>
              <a:ext uri="{FF2B5EF4-FFF2-40B4-BE49-F238E27FC236}">
                <a16:creationId xmlns:a16="http://schemas.microsoft.com/office/drawing/2014/main" id="{F2C421A9-7946-4C9D-84F0-9E7BA206B861}"/>
              </a:ext>
            </a:extLst>
          </p:cNvPr>
          <p:cNvGrpSpPr/>
          <p:nvPr/>
        </p:nvGrpSpPr>
        <p:grpSpPr>
          <a:xfrm>
            <a:off x="3242752" y="2715282"/>
            <a:ext cx="8151884" cy="498299"/>
            <a:chOff x="115208" y="1818861"/>
            <a:chExt cx="8151884" cy="498299"/>
          </a:xfrm>
        </p:grpSpPr>
        <p:cxnSp>
          <p:nvCxnSpPr>
            <p:cNvPr id="474" name="Straight Connector 473">
              <a:extLst>
                <a:ext uri="{FF2B5EF4-FFF2-40B4-BE49-F238E27FC236}">
                  <a16:creationId xmlns:a16="http://schemas.microsoft.com/office/drawing/2014/main" id="{59229088-5981-476E-88DA-C68ADA9E358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15208" y="1836264"/>
              <a:ext cx="7944690" cy="1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5" name="Straight Connector 474">
              <a:extLst>
                <a:ext uri="{FF2B5EF4-FFF2-40B4-BE49-F238E27FC236}">
                  <a16:creationId xmlns:a16="http://schemas.microsoft.com/office/drawing/2014/main" id="{626DED31-742C-4C20-B12B-2D49F0925549}"/>
                </a:ext>
              </a:extLst>
            </p:cNvPr>
            <p:cNvCxnSpPr>
              <a:cxnSpLocks/>
            </p:cNvCxnSpPr>
            <p:nvPr/>
          </p:nvCxnSpPr>
          <p:spPr>
            <a:xfrm>
              <a:off x="454707" y="1823404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6" name="Straight Connector 475">
              <a:extLst>
                <a:ext uri="{FF2B5EF4-FFF2-40B4-BE49-F238E27FC236}">
                  <a16:creationId xmlns:a16="http://schemas.microsoft.com/office/drawing/2014/main" id="{21FF0844-8CDF-4FA4-8B6B-337D8981C685}"/>
                </a:ext>
              </a:extLst>
            </p:cNvPr>
            <p:cNvCxnSpPr>
              <a:cxnSpLocks/>
            </p:cNvCxnSpPr>
            <p:nvPr/>
          </p:nvCxnSpPr>
          <p:spPr>
            <a:xfrm>
              <a:off x="903047" y="1821390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7" name="Straight Connector 476">
              <a:extLst>
                <a:ext uri="{FF2B5EF4-FFF2-40B4-BE49-F238E27FC236}">
                  <a16:creationId xmlns:a16="http://schemas.microsoft.com/office/drawing/2014/main" id="{2776337A-5EE2-4F09-9A62-0E2FD603CF6F}"/>
                </a:ext>
              </a:extLst>
            </p:cNvPr>
            <p:cNvCxnSpPr>
              <a:cxnSpLocks/>
            </p:cNvCxnSpPr>
            <p:nvPr/>
          </p:nvCxnSpPr>
          <p:spPr>
            <a:xfrm>
              <a:off x="1349460" y="1822444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8" name="Straight Connector 477">
              <a:extLst>
                <a:ext uri="{FF2B5EF4-FFF2-40B4-BE49-F238E27FC236}">
                  <a16:creationId xmlns:a16="http://schemas.microsoft.com/office/drawing/2014/main" id="{F551F500-079F-4B5C-B365-B4E3E1413F31}"/>
                </a:ext>
              </a:extLst>
            </p:cNvPr>
            <p:cNvCxnSpPr>
              <a:cxnSpLocks/>
            </p:cNvCxnSpPr>
            <p:nvPr/>
          </p:nvCxnSpPr>
          <p:spPr>
            <a:xfrm>
              <a:off x="1793894" y="1822397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9" name="Straight Connector 478">
              <a:extLst>
                <a:ext uri="{FF2B5EF4-FFF2-40B4-BE49-F238E27FC236}">
                  <a16:creationId xmlns:a16="http://schemas.microsoft.com/office/drawing/2014/main" id="{0255483A-8078-4BA3-8CDA-462D86E70D75}"/>
                </a:ext>
              </a:extLst>
            </p:cNvPr>
            <p:cNvCxnSpPr>
              <a:cxnSpLocks/>
            </p:cNvCxnSpPr>
            <p:nvPr/>
          </p:nvCxnSpPr>
          <p:spPr>
            <a:xfrm>
              <a:off x="2241832" y="1822764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0" name="Straight Connector 479">
              <a:extLst>
                <a:ext uri="{FF2B5EF4-FFF2-40B4-BE49-F238E27FC236}">
                  <a16:creationId xmlns:a16="http://schemas.microsoft.com/office/drawing/2014/main" id="{AFC46D47-7A44-4A31-BA3B-EB1A66AF0B19}"/>
                </a:ext>
              </a:extLst>
            </p:cNvPr>
            <p:cNvCxnSpPr>
              <a:cxnSpLocks/>
            </p:cNvCxnSpPr>
            <p:nvPr/>
          </p:nvCxnSpPr>
          <p:spPr>
            <a:xfrm>
              <a:off x="2690626" y="1821437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1" name="Straight Connector 480">
              <a:extLst>
                <a:ext uri="{FF2B5EF4-FFF2-40B4-BE49-F238E27FC236}">
                  <a16:creationId xmlns:a16="http://schemas.microsoft.com/office/drawing/2014/main" id="{36E89793-2DEC-4D18-BD34-0A3E0F53E6C0}"/>
                </a:ext>
              </a:extLst>
            </p:cNvPr>
            <p:cNvCxnSpPr>
              <a:cxnSpLocks/>
            </p:cNvCxnSpPr>
            <p:nvPr/>
          </p:nvCxnSpPr>
          <p:spPr>
            <a:xfrm>
              <a:off x="3135060" y="1821390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2" name="Straight Connector 481">
              <a:extLst>
                <a:ext uri="{FF2B5EF4-FFF2-40B4-BE49-F238E27FC236}">
                  <a16:creationId xmlns:a16="http://schemas.microsoft.com/office/drawing/2014/main" id="{8821CDE4-7C1A-4391-A5C6-A5C789477F94}"/>
                </a:ext>
              </a:extLst>
            </p:cNvPr>
            <p:cNvCxnSpPr>
              <a:cxnSpLocks/>
            </p:cNvCxnSpPr>
            <p:nvPr/>
          </p:nvCxnSpPr>
          <p:spPr>
            <a:xfrm>
              <a:off x="3579079" y="1821390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3" name="TextBox 482">
              <a:extLst>
                <a:ext uri="{FF2B5EF4-FFF2-40B4-BE49-F238E27FC236}">
                  <a16:creationId xmlns:a16="http://schemas.microsoft.com/office/drawing/2014/main" id="{0833687C-FC99-43F9-BFFE-A3939FEAAB75}"/>
                </a:ext>
              </a:extLst>
            </p:cNvPr>
            <p:cNvSpPr txBox="1"/>
            <p:nvPr/>
          </p:nvSpPr>
          <p:spPr>
            <a:xfrm>
              <a:off x="296230" y="1916244"/>
              <a:ext cx="314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3</a:t>
              </a:r>
            </a:p>
          </p:txBody>
        </p:sp>
        <p:sp>
          <p:nvSpPr>
            <p:cNvPr id="484" name="TextBox 483">
              <a:extLst>
                <a:ext uri="{FF2B5EF4-FFF2-40B4-BE49-F238E27FC236}">
                  <a16:creationId xmlns:a16="http://schemas.microsoft.com/office/drawing/2014/main" id="{DA823C92-AA90-4F01-A34E-93F27D39D42F}"/>
                </a:ext>
              </a:extLst>
            </p:cNvPr>
            <p:cNvSpPr txBox="1"/>
            <p:nvPr/>
          </p:nvSpPr>
          <p:spPr>
            <a:xfrm>
              <a:off x="746156" y="1914669"/>
              <a:ext cx="314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4</a:t>
              </a:r>
            </a:p>
          </p:txBody>
        </p:sp>
        <p:sp>
          <p:nvSpPr>
            <p:cNvPr id="485" name="TextBox 484">
              <a:extLst>
                <a:ext uri="{FF2B5EF4-FFF2-40B4-BE49-F238E27FC236}">
                  <a16:creationId xmlns:a16="http://schemas.microsoft.com/office/drawing/2014/main" id="{C4C30333-80A3-469D-9608-48D47C85A773}"/>
                </a:ext>
              </a:extLst>
            </p:cNvPr>
            <p:cNvSpPr txBox="1"/>
            <p:nvPr/>
          </p:nvSpPr>
          <p:spPr>
            <a:xfrm>
              <a:off x="1194862" y="1917050"/>
              <a:ext cx="314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5</a:t>
              </a:r>
            </a:p>
          </p:txBody>
        </p:sp>
        <p:sp>
          <p:nvSpPr>
            <p:cNvPr id="486" name="TextBox 485">
              <a:extLst>
                <a:ext uri="{FF2B5EF4-FFF2-40B4-BE49-F238E27FC236}">
                  <a16:creationId xmlns:a16="http://schemas.microsoft.com/office/drawing/2014/main" id="{91A1697F-D960-4F90-AE5C-D17B60F1C305}"/>
                </a:ext>
              </a:extLst>
            </p:cNvPr>
            <p:cNvSpPr txBox="1"/>
            <p:nvPr/>
          </p:nvSpPr>
          <p:spPr>
            <a:xfrm>
              <a:off x="1638918" y="1914048"/>
              <a:ext cx="314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6</a:t>
              </a:r>
            </a:p>
          </p:txBody>
        </p:sp>
        <p:sp>
          <p:nvSpPr>
            <p:cNvPr id="487" name="TextBox 486">
              <a:extLst>
                <a:ext uri="{FF2B5EF4-FFF2-40B4-BE49-F238E27FC236}">
                  <a16:creationId xmlns:a16="http://schemas.microsoft.com/office/drawing/2014/main" id="{F9908F33-E4E7-4074-AD90-9732FBB62EA4}"/>
                </a:ext>
              </a:extLst>
            </p:cNvPr>
            <p:cNvSpPr txBox="1"/>
            <p:nvPr/>
          </p:nvSpPr>
          <p:spPr>
            <a:xfrm>
              <a:off x="2085243" y="1916429"/>
              <a:ext cx="314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7</a:t>
              </a:r>
            </a:p>
          </p:txBody>
        </p:sp>
        <p:sp>
          <p:nvSpPr>
            <p:cNvPr id="488" name="TextBox 487">
              <a:extLst>
                <a:ext uri="{FF2B5EF4-FFF2-40B4-BE49-F238E27FC236}">
                  <a16:creationId xmlns:a16="http://schemas.microsoft.com/office/drawing/2014/main" id="{B6E47BA3-81BA-430B-A507-C8D9A34061E1}"/>
                </a:ext>
              </a:extLst>
            </p:cNvPr>
            <p:cNvSpPr txBox="1"/>
            <p:nvPr/>
          </p:nvSpPr>
          <p:spPr>
            <a:xfrm>
              <a:off x="2532049" y="1914484"/>
              <a:ext cx="314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8</a:t>
              </a:r>
            </a:p>
          </p:txBody>
        </p:sp>
        <p:sp>
          <p:nvSpPr>
            <p:cNvPr id="489" name="TextBox 488">
              <a:extLst>
                <a:ext uri="{FF2B5EF4-FFF2-40B4-BE49-F238E27FC236}">
                  <a16:creationId xmlns:a16="http://schemas.microsoft.com/office/drawing/2014/main" id="{DA7DB39C-E75E-45D5-959B-7680E242E147}"/>
                </a:ext>
              </a:extLst>
            </p:cNvPr>
            <p:cNvSpPr txBox="1"/>
            <p:nvPr/>
          </p:nvSpPr>
          <p:spPr>
            <a:xfrm>
              <a:off x="2978486" y="1913863"/>
              <a:ext cx="314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9</a:t>
              </a:r>
            </a:p>
          </p:txBody>
        </p:sp>
        <p:sp>
          <p:nvSpPr>
            <p:cNvPr id="490" name="TextBox 489">
              <a:extLst>
                <a:ext uri="{FF2B5EF4-FFF2-40B4-BE49-F238E27FC236}">
                  <a16:creationId xmlns:a16="http://schemas.microsoft.com/office/drawing/2014/main" id="{92E07ACE-F772-4C23-946F-F9C2D51AE758}"/>
                </a:ext>
              </a:extLst>
            </p:cNvPr>
            <p:cNvSpPr txBox="1"/>
            <p:nvPr/>
          </p:nvSpPr>
          <p:spPr>
            <a:xfrm>
              <a:off x="3358136" y="1916244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10</a:t>
              </a:r>
            </a:p>
          </p:txBody>
        </p:sp>
        <p:cxnSp>
          <p:nvCxnSpPr>
            <p:cNvPr id="491" name="Straight Connector 490">
              <a:extLst>
                <a:ext uri="{FF2B5EF4-FFF2-40B4-BE49-F238E27FC236}">
                  <a16:creationId xmlns:a16="http://schemas.microsoft.com/office/drawing/2014/main" id="{DD1D08F0-1544-494B-BBEF-477AA3DF4A2E}"/>
                </a:ext>
              </a:extLst>
            </p:cNvPr>
            <p:cNvCxnSpPr>
              <a:cxnSpLocks/>
            </p:cNvCxnSpPr>
            <p:nvPr/>
          </p:nvCxnSpPr>
          <p:spPr>
            <a:xfrm>
              <a:off x="3579268" y="1823235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2" name="Straight Connector 491">
              <a:extLst>
                <a:ext uri="{FF2B5EF4-FFF2-40B4-BE49-F238E27FC236}">
                  <a16:creationId xmlns:a16="http://schemas.microsoft.com/office/drawing/2014/main" id="{CB4C21D6-40BF-422B-9E5E-50BB02BD58D0}"/>
                </a:ext>
              </a:extLst>
            </p:cNvPr>
            <p:cNvCxnSpPr>
              <a:cxnSpLocks/>
            </p:cNvCxnSpPr>
            <p:nvPr/>
          </p:nvCxnSpPr>
          <p:spPr>
            <a:xfrm>
              <a:off x="4026083" y="1822249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3" name="Straight Connector 492">
              <a:extLst>
                <a:ext uri="{FF2B5EF4-FFF2-40B4-BE49-F238E27FC236}">
                  <a16:creationId xmlns:a16="http://schemas.microsoft.com/office/drawing/2014/main" id="{9016D7D4-8B9C-4E34-B827-AC40336D9393}"/>
                </a:ext>
              </a:extLst>
            </p:cNvPr>
            <p:cNvCxnSpPr>
              <a:cxnSpLocks/>
            </p:cNvCxnSpPr>
            <p:nvPr/>
          </p:nvCxnSpPr>
          <p:spPr>
            <a:xfrm>
              <a:off x="4472496" y="1820922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4" name="Straight Connector 493">
              <a:extLst>
                <a:ext uri="{FF2B5EF4-FFF2-40B4-BE49-F238E27FC236}">
                  <a16:creationId xmlns:a16="http://schemas.microsoft.com/office/drawing/2014/main" id="{64817C7A-4BD2-415C-8D49-6D41C3132290}"/>
                </a:ext>
              </a:extLst>
            </p:cNvPr>
            <p:cNvCxnSpPr>
              <a:cxnSpLocks/>
            </p:cNvCxnSpPr>
            <p:nvPr/>
          </p:nvCxnSpPr>
          <p:spPr>
            <a:xfrm>
              <a:off x="4919311" y="1820875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5" name="Straight Connector 494">
              <a:extLst>
                <a:ext uri="{FF2B5EF4-FFF2-40B4-BE49-F238E27FC236}">
                  <a16:creationId xmlns:a16="http://schemas.microsoft.com/office/drawing/2014/main" id="{4D6F3039-BE37-4D3A-80B9-034358C38A2D}"/>
                </a:ext>
              </a:extLst>
            </p:cNvPr>
            <p:cNvCxnSpPr>
              <a:cxnSpLocks/>
            </p:cNvCxnSpPr>
            <p:nvPr/>
          </p:nvCxnSpPr>
          <p:spPr>
            <a:xfrm>
              <a:off x="5362889" y="1818861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6" name="Straight Connector 495">
              <a:extLst>
                <a:ext uri="{FF2B5EF4-FFF2-40B4-BE49-F238E27FC236}">
                  <a16:creationId xmlns:a16="http://schemas.microsoft.com/office/drawing/2014/main" id="{81E43457-65FB-418B-BB28-DD18DAA9BE9E}"/>
                </a:ext>
              </a:extLst>
            </p:cNvPr>
            <p:cNvCxnSpPr>
              <a:cxnSpLocks/>
            </p:cNvCxnSpPr>
            <p:nvPr/>
          </p:nvCxnSpPr>
          <p:spPr>
            <a:xfrm>
              <a:off x="5811683" y="1819915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7" name="Straight Connector 496">
              <a:extLst>
                <a:ext uri="{FF2B5EF4-FFF2-40B4-BE49-F238E27FC236}">
                  <a16:creationId xmlns:a16="http://schemas.microsoft.com/office/drawing/2014/main" id="{10696CE5-43A6-4DED-AA8F-D0264B7FC64E}"/>
                </a:ext>
              </a:extLst>
            </p:cNvPr>
            <p:cNvCxnSpPr>
              <a:cxnSpLocks/>
            </p:cNvCxnSpPr>
            <p:nvPr/>
          </p:nvCxnSpPr>
          <p:spPr>
            <a:xfrm>
              <a:off x="6253736" y="1819868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8" name="Straight Connector 497">
              <a:extLst>
                <a:ext uri="{FF2B5EF4-FFF2-40B4-BE49-F238E27FC236}">
                  <a16:creationId xmlns:a16="http://schemas.microsoft.com/office/drawing/2014/main" id="{CA520E9D-E679-4FF7-B8E0-AB5CFF7BE13E}"/>
                </a:ext>
              </a:extLst>
            </p:cNvPr>
            <p:cNvCxnSpPr>
              <a:cxnSpLocks/>
            </p:cNvCxnSpPr>
            <p:nvPr/>
          </p:nvCxnSpPr>
          <p:spPr>
            <a:xfrm>
              <a:off x="6704055" y="1820235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9" name="Straight Connector 498">
              <a:extLst>
                <a:ext uri="{FF2B5EF4-FFF2-40B4-BE49-F238E27FC236}">
                  <a16:creationId xmlns:a16="http://schemas.microsoft.com/office/drawing/2014/main" id="{95A04A6F-9C7C-4B95-A039-2B4C878AEDF4}"/>
                </a:ext>
              </a:extLst>
            </p:cNvPr>
            <p:cNvCxnSpPr>
              <a:cxnSpLocks/>
            </p:cNvCxnSpPr>
            <p:nvPr/>
          </p:nvCxnSpPr>
          <p:spPr>
            <a:xfrm>
              <a:off x="7150468" y="1818908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0" name="Straight Connector 499">
              <a:extLst>
                <a:ext uri="{FF2B5EF4-FFF2-40B4-BE49-F238E27FC236}">
                  <a16:creationId xmlns:a16="http://schemas.microsoft.com/office/drawing/2014/main" id="{D74FF185-A143-449A-B5E6-C34A2FF949CA}"/>
                </a:ext>
              </a:extLst>
            </p:cNvPr>
            <p:cNvCxnSpPr>
              <a:cxnSpLocks/>
            </p:cNvCxnSpPr>
            <p:nvPr/>
          </p:nvCxnSpPr>
          <p:spPr>
            <a:xfrm>
              <a:off x="7597283" y="1818861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1" name="Straight Connector 500">
              <a:extLst>
                <a:ext uri="{FF2B5EF4-FFF2-40B4-BE49-F238E27FC236}">
                  <a16:creationId xmlns:a16="http://schemas.microsoft.com/office/drawing/2014/main" id="{6B3B20D6-FE8F-443A-826B-0AF0AA1E1BF7}"/>
                </a:ext>
              </a:extLst>
            </p:cNvPr>
            <p:cNvCxnSpPr>
              <a:cxnSpLocks/>
            </p:cNvCxnSpPr>
            <p:nvPr/>
          </p:nvCxnSpPr>
          <p:spPr>
            <a:xfrm>
              <a:off x="8043683" y="1818861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2" name="TextBox 501">
              <a:extLst>
                <a:ext uri="{FF2B5EF4-FFF2-40B4-BE49-F238E27FC236}">
                  <a16:creationId xmlns:a16="http://schemas.microsoft.com/office/drawing/2014/main" id="{BAF24136-59F4-4FC1-B554-6F4FC07D2ED1}"/>
                </a:ext>
              </a:extLst>
            </p:cNvPr>
            <p:cNvSpPr txBox="1"/>
            <p:nvPr/>
          </p:nvSpPr>
          <p:spPr>
            <a:xfrm>
              <a:off x="3803778" y="1914336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11</a:t>
              </a:r>
            </a:p>
          </p:txBody>
        </p:sp>
        <p:sp>
          <p:nvSpPr>
            <p:cNvPr id="503" name="TextBox 502">
              <a:extLst>
                <a:ext uri="{FF2B5EF4-FFF2-40B4-BE49-F238E27FC236}">
                  <a16:creationId xmlns:a16="http://schemas.microsoft.com/office/drawing/2014/main" id="{557B6390-C006-47B2-9F87-3B1974CA47AA}"/>
                </a:ext>
              </a:extLst>
            </p:cNvPr>
            <p:cNvSpPr txBox="1"/>
            <p:nvPr/>
          </p:nvSpPr>
          <p:spPr>
            <a:xfrm>
              <a:off x="4252597" y="1911334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12</a:t>
              </a:r>
            </a:p>
          </p:txBody>
        </p:sp>
        <p:sp>
          <p:nvSpPr>
            <p:cNvPr id="504" name="TextBox 503">
              <a:extLst>
                <a:ext uri="{FF2B5EF4-FFF2-40B4-BE49-F238E27FC236}">
                  <a16:creationId xmlns:a16="http://schemas.microsoft.com/office/drawing/2014/main" id="{0B19B663-A52E-457E-BC65-8253C9CAB493}"/>
                </a:ext>
              </a:extLst>
            </p:cNvPr>
            <p:cNvSpPr txBox="1"/>
            <p:nvPr/>
          </p:nvSpPr>
          <p:spPr>
            <a:xfrm>
              <a:off x="4696541" y="1913715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13</a:t>
              </a:r>
            </a:p>
          </p:txBody>
        </p:sp>
        <p:sp>
          <p:nvSpPr>
            <p:cNvPr id="505" name="TextBox 504">
              <a:extLst>
                <a:ext uri="{FF2B5EF4-FFF2-40B4-BE49-F238E27FC236}">
                  <a16:creationId xmlns:a16="http://schemas.microsoft.com/office/drawing/2014/main" id="{CC83D0A2-4C1A-4476-8912-B5DBF09051D6}"/>
                </a:ext>
              </a:extLst>
            </p:cNvPr>
            <p:cNvSpPr txBox="1"/>
            <p:nvPr/>
          </p:nvSpPr>
          <p:spPr>
            <a:xfrm>
              <a:off x="5141703" y="1912140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14</a:t>
              </a:r>
            </a:p>
          </p:txBody>
        </p:sp>
        <p:sp>
          <p:nvSpPr>
            <p:cNvPr id="506" name="TextBox 505">
              <a:extLst>
                <a:ext uri="{FF2B5EF4-FFF2-40B4-BE49-F238E27FC236}">
                  <a16:creationId xmlns:a16="http://schemas.microsoft.com/office/drawing/2014/main" id="{37124212-5E43-4866-B990-BF5590F7DFA9}"/>
                </a:ext>
              </a:extLst>
            </p:cNvPr>
            <p:cNvSpPr txBox="1"/>
            <p:nvPr/>
          </p:nvSpPr>
          <p:spPr>
            <a:xfrm>
              <a:off x="5590411" y="1914521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15</a:t>
              </a:r>
            </a:p>
          </p:txBody>
        </p:sp>
        <p:sp>
          <p:nvSpPr>
            <p:cNvPr id="507" name="TextBox 506">
              <a:extLst>
                <a:ext uri="{FF2B5EF4-FFF2-40B4-BE49-F238E27FC236}">
                  <a16:creationId xmlns:a16="http://schemas.microsoft.com/office/drawing/2014/main" id="{31C5AE74-DA50-4366-ABEF-3FEA067CA2C4}"/>
                </a:ext>
              </a:extLst>
            </p:cNvPr>
            <p:cNvSpPr txBox="1"/>
            <p:nvPr/>
          </p:nvSpPr>
          <p:spPr>
            <a:xfrm>
              <a:off x="6036846" y="1911519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16</a:t>
              </a:r>
            </a:p>
          </p:txBody>
        </p:sp>
        <p:sp>
          <p:nvSpPr>
            <p:cNvPr id="508" name="TextBox 507">
              <a:extLst>
                <a:ext uri="{FF2B5EF4-FFF2-40B4-BE49-F238E27FC236}">
                  <a16:creationId xmlns:a16="http://schemas.microsoft.com/office/drawing/2014/main" id="{9261315A-1F06-4C2B-B115-897614C53FB5}"/>
                </a:ext>
              </a:extLst>
            </p:cNvPr>
            <p:cNvSpPr txBox="1"/>
            <p:nvPr/>
          </p:nvSpPr>
          <p:spPr>
            <a:xfrm>
              <a:off x="6483174" y="1913900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17</a:t>
              </a:r>
            </a:p>
          </p:txBody>
        </p:sp>
        <p:sp>
          <p:nvSpPr>
            <p:cNvPr id="509" name="TextBox 508">
              <a:extLst>
                <a:ext uri="{FF2B5EF4-FFF2-40B4-BE49-F238E27FC236}">
                  <a16:creationId xmlns:a16="http://schemas.microsoft.com/office/drawing/2014/main" id="{61D85BAB-6B60-47C3-8ABB-2AA7C67077E3}"/>
                </a:ext>
              </a:extLst>
            </p:cNvPr>
            <p:cNvSpPr txBox="1"/>
            <p:nvPr/>
          </p:nvSpPr>
          <p:spPr>
            <a:xfrm>
              <a:off x="6927599" y="1911955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18</a:t>
              </a:r>
            </a:p>
          </p:txBody>
        </p:sp>
        <p:sp>
          <p:nvSpPr>
            <p:cNvPr id="510" name="TextBox 509">
              <a:extLst>
                <a:ext uri="{FF2B5EF4-FFF2-40B4-BE49-F238E27FC236}">
                  <a16:creationId xmlns:a16="http://schemas.microsoft.com/office/drawing/2014/main" id="{3F43B88E-6C06-450D-9E59-C80A31AF556F}"/>
                </a:ext>
              </a:extLst>
            </p:cNvPr>
            <p:cNvSpPr txBox="1"/>
            <p:nvPr/>
          </p:nvSpPr>
          <p:spPr>
            <a:xfrm>
              <a:off x="7376414" y="1911334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19</a:t>
              </a:r>
            </a:p>
          </p:txBody>
        </p:sp>
        <p:sp>
          <p:nvSpPr>
            <p:cNvPr id="511" name="TextBox 510">
              <a:extLst>
                <a:ext uri="{FF2B5EF4-FFF2-40B4-BE49-F238E27FC236}">
                  <a16:creationId xmlns:a16="http://schemas.microsoft.com/office/drawing/2014/main" id="{430A8B6B-7AA5-4AB3-8DCD-06AE42EC1DE4}"/>
                </a:ext>
              </a:extLst>
            </p:cNvPr>
            <p:cNvSpPr txBox="1"/>
            <p:nvPr/>
          </p:nvSpPr>
          <p:spPr>
            <a:xfrm>
              <a:off x="7822740" y="1913715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20</a:t>
              </a:r>
            </a:p>
          </p:txBody>
        </p:sp>
      </p:grpSp>
      <p:grpSp>
        <p:nvGrpSpPr>
          <p:cNvPr id="512" name="Group 511">
            <a:extLst>
              <a:ext uri="{FF2B5EF4-FFF2-40B4-BE49-F238E27FC236}">
                <a16:creationId xmlns:a16="http://schemas.microsoft.com/office/drawing/2014/main" id="{444CE5B6-DF46-483F-B8C5-5696227A3F17}"/>
              </a:ext>
            </a:extLst>
          </p:cNvPr>
          <p:cNvGrpSpPr/>
          <p:nvPr/>
        </p:nvGrpSpPr>
        <p:grpSpPr>
          <a:xfrm>
            <a:off x="3246985" y="4494353"/>
            <a:ext cx="8151884" cy="498299"/>
            <a:chOff x="115208" y="1818861"/>
            <a:chExt cx="8151884" cy="498299"/>
          </a:xfrm>
        </p:grpSpPr>
        <p:cxnSp>
          <p:nvCxnSpPr>
            <p:cNvPr id="513" name="Straight Connector 512">
              <a:extLst>
                <a:ext uri="{FF2B5EF4-FFF2-40B4-BE49-F238E27FC236}">
                  <a16:creationId xmlns:a16="http://schemas.microsoft.com/office/drawing/2014/main" id="{56063F3C-8988-46BD-9DFF-D396FCBA765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15208" y="1836264"/>
              <a:ext cx="7944690" cy="1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4" name="Straight Connector 513">
              <a:extLst>
                <a:ext uri="{FF2B5EF4-FFF2-40B4-BE49-F238E27FC236}">
                  <a16:creationId xmlns:a16="http://schemas.microsoft.com/office/drawing/2014/main" id="{BF2D9373-6B96-4F73-A0C2-BB3B9818B93C}"/>
                </a:ext>
              </a:extLst>
            </p:cNvPr>
            <p:cNvCxnSpPr>
              <a:cxnSpLocks/>
            </p:cNvCxnSpPr>
            <p:nvPr/>
          </p:nvCxnSpPr>
          <p:spPr>
            <a:xfrm>
              <a:off x="454707" y="1823404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5" name="Straight Connector 514">
              <a:extLst>
                <a:ext uri="{FF2B5EF4-FFF2-40B4-BE49-F238E27FC236}">
                  <a16:creationId xmlns:a16="http://schemas.microsoft.com/office/drawing/2014/main" id="{620F59BD-0716-42C2-BD8F-951A7EDA353F}"/>
                </a:ext>
              </a:extLst>
            </p:cNvPr>
            <p:cNvCxnSpPr>
              <a:cxnSpLocks/>
            </p:cNvCxnSpPr>
            <p:nvPr/>
          </p:nvCxnSpPr>
          <p:spPr>
            <a:xfrm>
              <a:off x="903047" y="1821390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6" name="Straight Connector 515">
              <a:extLst>
                <a:ext uri="{FF2B5EF4-FFF2-40B4-BE49-F238E27FC236}">
                  <a16:creationId xmlns:a16="http://schemas.microsoft.com/office/drawing/2014/main" id="{B169CD2C-2326-44FB-9BBF-AA8179EF2845}"/>
                </a:ext>
              </a:extLst>
            </p:cNvPr>
            <p:cNvCxnSpPr>
              <a:cxnSpLocks/>
            </p:cNvCxnSpPr>
            <p:nvPr/>
          </p:nvCxnSpPr>
          <p:spPr>
            <a:xfrm>
              <a:off x="1349460" y="1822444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7" name="Straight Connector 516">
              <a:extLst>
                <a:ext uri="{FF2B5EF4-FFF2-40B4-BE49-F238E27FC236}">
                  <a16:creationId xmlns:a16="http://schemas.microsoft.com/office/drawing/2014/main" id="{91A43EA5-55CB-486F-B75C-6DD39BF0EA0A}"/>
                </a:ext>
              </a:extLst>
            </p:cNvPr>
            <p:cNvCxnSpPr>
              <a:cxnSpLocks/>
            </p:cNvCxnSpPr>
            <p:nvPr/>
          </p:nvCxnSpPr>
          <p:spPr>
            <a:xfrm>
              <a:off x="1793894" y="1822397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8" name="Straight Connector 517">
              <a:extLst>
                <a:ext uri="{FF2B5EF4-FFF2-40B4-BE49-F238E27FC236}">
                  <a16:creationId xmlns:a16="http://schemas.microsoft.com/office/drawing/2014/main" id="{89601564-CFB2-41BF-994A-46304B6225B0}"/>
                </a:ext>
              </a:extLst>
            </p:cNvPr>
            <p:cNvCxnSpPr>
              <a:cxnSpLocks/>
            </p:cNvCxnSpPr>
            <p:nvPr/>
          </p:nvCxnSpPr>
          <p:spPr>
            <a:xfrm>
              <a:off x="2241832" y="1822764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9" name="Straight Connector 518">
              <a:extLst>
                <a:ext uri="{FF2B5EF4-FFF2-40B4-BE49-F238E27FC236}">
                  <a16:creationId xmlns:a16="http://schemas.microsoft.com/office/drawing/2014/main" id="{A6A05F24-3961-43BA-BD74-3F958EFDCF01}"/>
                </a:ext>
              </a:extLst>
            </p:cNvPr>
            <p:cNvCxnSpPr>
              <a:cxnSpLocks/>
            </p:cNvCxnSpPr>
            <p:nvPr/>
          </p:nvCxnSpPr>
          <p:spPr>
            <a:xfrm>
              <a:off x="2690626" y="1821437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0" name="Straight Connector 519">
              <a:extLst>
                <a:ext uri="{FF2B5EF4-FFF2-40B4-BE49-F238E27FC236}">
                  <a16:creationId xmlns:a16="http://schemas.microsoft.com/office/drawing/2014/main" id="{952BDBE9-DF44-499B-A363-B4BF699758E9}"/>
                </a:ext>
              </a:extLst>
            </p:cNvPr>
            <p:cNvCxnSpPr>
              <a:cxnSpLocks/>
            </p:cNvCxnSpPr>
            <p:nvPr/>
          </p:nvCxnSpPr>
          <p:spPr>
            <a:xfrm>
              <a:off x="3135060" y="1821390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1" name="Straight Connector 520">
              <a:extLst>
                <a:ext uri="{FF2B5EF4-FFF2-40B4-BE49-F238E27FC236}">
                  <a16:creationId xmlns:a16="http://schemas.microsoft.com/office/drawing/2014/main" id="{6B079C96-ABC0-45D7-8811-19A6894DB5CC}"/>
                </a:ext>
              </a:extLst>
            </p:cNvPr>
            <p:cNvCxnSpPr>
              <a:cxnSpLocks/>
            </p:cNvCxnSpPr>
            <p:nvPr/>
          </p:nvCxnSpPr>
          <p:spPr>
            <a:xfrm>
              <a:off x="3579079" y="1821390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22" name="TextBox 521">
              <a:extLst>
                <a:ext uri="{FF2B5EF4-FFF2-40B4-BE49-F238E27FC236}">
                  <a16:creationId xmlns:a16="http://schemas.microsoft.com/office/drawing/2014/main" id="{1C869AEB-A20A-4E84-A449-72DEE13973D3}"/>
                </a:ext>
              </a:extLst>
            </p:cNvPr>
            <p:cNvSpPr txBox="1"/>
            <p:nvPr/>
          </p:nvSpPr>
          <p:spPr>
            <a:xfrm>
              <a:off x="296230" y="1916244"/>
              <a:ext cx="314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3</a:t>
              </a:r>
            </a:p>
          </p:txBody>
        </p:sp>
        <p:sp>
          <p:nvSpPr>
            <p:cNvPr id="523" name="TextBox 522">
              <a:extLst>
                <a:ext uri="{FF2B5EF4-FFF2-40B4-BE49-F238E27FC236}">
                  <a16:creationId xmlns:a16="http://schemas.microsoft.com/office/drawing/2014/main" id="{EFFD8B17-EF85-48D3-BEBC-E35BFDA511C4}"/>
                </a:ext>
              </a:extLst>
            </p:cNvPr>
            <p:cNvSpPr txBox="1"/>
            <p:nvPr/>
          </p:nvSpPr>
          <p:spPr>
            <a:xfrm>
              <a:off x="746156" y="1914669"/>
              <a:ext cx="314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4</a:t>
              </a:r>
            </a:p>
          </p:txBody>
        </p:sp>
        <p:sp>
          <p:nvSpPr>
            <p:cNvPr id="524" name="TextBox 523">
              <a:extLst>
                <a:ext uri="{FF2B5EF4-FFF2-40B4-BE49-F238E27FC236}">
                  <a16:creationId xmlns:a16="http://schemas.microsoft.com/office/drawing/2014/main" id="{94D09620-3812-446F-896D-77571307E84B}"/>
                </a:ext>
              </a:extLst>
            </p:cNvPr>
            <p:cNvSpPr txBox="1"/>
            <p:nvPr/>
          </p:nvSpPr>
          <p:spPr>
            <a:xfrm>
              <a:off x="1194862" y="1917050"/>
              <a:ext cx="314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5</a:t>
              </a:r>
            </a:p>
          </p:txBody>
        </p:sp>
        <p:sp>
          <p:nvSpPr>
            <p:cNvPr id="525" name="TextBox 524">
              <a:extLst>
                <a:ext uri="{FF2B5EF4-FFF2-40B4-BE49-F238E27FC236}">
                  <a16:creationId xmlns:a16="http://schemas.microsoft.com/office/drawing/2014/main" id="{458F505B-D00C-4076-A62E-2C2CE7F38E1B}"/>
                </a:ext>
              </a:extLst>
            </p:cNvPr>
            <p:cNvSpPr txBox="1"/>
            <p:nvPr/>
          </p:nvSpPr>
          <p:spPr>
            <a:xfrm>
              <a:off x="1638918" y="1914048"/>
              <a:ext cx="314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6</a:t>
              </a:r>
            </a:p>
          </p:txBody>
        </p:sp>
        <p:sp>
          <p:nvSpPr>
            <p:cNvPr id="526" name="TextBox 525">
              <a:extLst>
                <a:ext uri="{FF2B5EF4-FFF2-40B4-BE49-F238E27FC236}">
                  <a16:creationId xmlns:a16="http://schemas.microsoft.com/office/drawing/2014/main" id="{2E9B9A7C-8E73-4745-A8FB-E7066E8D9D5B}"/>
                </a:ext>
              </a:extLst>
            </p:cNvPr>
            <p:cNvSpPr txBox="1"/>
            <p:nvPr/>
          </p:nvSpPr>
          <p:spPr>
            <a:xfrm>
              <a:off x="2085243" y="1916429"/>
              <a:ext cx="314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7</a:t>
              </a:r>
            </a:p>
          </p:txBody>
        </p:sp>
        <p:sp>
          <p:nvSpPr>
            <p:cNvPr id="527" name="TextBox 526">
              <a:extLst>
                <a:ext uri="{FF2B5EF4-FFF2-40B4-BE49-F238E27FC236}">
                  <a16:creationId xmlns:a16="http://schemas.microsoft.com/office/drawing/2014/main" id="{8F9D9D08-A9DA-469B-BB30-4B4661371911}"/>
                </a:ext>
              </a:extLst>
            </p:cNvPr>
            <p:cNvSpPr txBox="1"/>
            <p:nvPr/>
          </p:nvSpPr>
          <p:spPr>
            <a:xfrm>
              <a:off x="2532049" y="1914484"/>
              <a:ext cx="314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8</a:t>
              </a:r>
            </a:p>
          </p:txBody>
        </p:sp>
        <p:sp>
          <p:nvSpPr>
            <p:cNvPr id="528" name="TextBox 527">
              <a:extLst>
                <a:ext uri="{FF2B5EF4-FFF2-40B4-BE49-F238E27FC236}">
                  <a16:creationId xmlns:a16="http://schemas.microsoft.com/office/drawing/2014/main" id="{82D0F0E7-CB34-46A2-B0CD-EC11985EA852}"/>
                </a:ext>
              </a:extLst>
            </p:cNvPr>
            <p:cNvSpPr txBox="1"/>
            <p:nvPr/>
          </p:nvSpPr>
          <p:spPr>
            <a:xfrm>
              <a:off x="2978486" y="1913863"/>
              <a:ext cx="314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9</a:t>
              </a:r>
            </a:p>
          </p:txBody>
        </p:sp>
        <p:sp>
          <p:nvSpPr>
            <p:cNvPr id="529" name="TextBox 528">
              <a:extLst>
                <a:ext uri="{FF2B5EF4-FFF2-40B4-BE49-F238E27FC236}">
                  <a16:creationId xmlns:a16="http://schemas.microsoft.com/office/drawing/2014/main" id="{D94F96B9-DB65-461C-9E5D-8DD0CC0D656E}"/>
                </a:ext>
              </a:extLst>
            </p:cNvPr>
            <p:cNvSpPr txBox="1"/>
            <p:nvPr/>
          </p:nvSpPr>
          <p:spPr>
            <a:xfrm>
              <a:off x="3358136" y="1916244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10</a:t>
              </a:r>
            </a:p>
          </p:txBody>
        </p:sp>
        <p:cxnSp>
          <p:nvCxnSpPr>
            <p:cNvPr id="530" name="Straight Connector 529">
              <a:extLst>
                <a:ext uri="{FF2B5EF4-FFF2-40B4-BE49-F238E27FC236}">
                  <a16:creationId xmlns:a16="http://schemas.microsoft.com/office/drawing/2014/main" id="{B523F06C-57C3-410B-8208-BF1A89387A73}"/>
                </a:ext>
              </a:extLst>
            </p:cNvPr>
            <p:cNvCxnSpPr>
              <a:cxnSpLocks/>
            </p:cNvCxnSpPr>
            <p:nvPr/>
          </p:nvCxnSpPr>
          <p:spPr>
            <a:xfrm>
              <a:off x="3579268" y="1823235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1" name="Straight Connector 530">
              <a:extLst>
                <a:ext uri="{FF2B5EF4-FFF2-40B4-BE49-F238E27FC236}">
                  <a16:creationId xmlns:a16="http://schemas.microsoft.com/office/drawing/2014/main" id="{28AD9B1F-FBA1-409A-9345-0921EBCEDC70}"/>
                </a:ext>
              </a:extLst>
            </p:cNvPr>
            <p:cNvCxnSpPr>
              <a:cxnSpLocks/>
            </p:cNvCxnSpPr>
            <p:nvPr/>
          </p:nvCxnSpPr>
          <p:spPr>
            <a:xfrm>
              <a:off x="4026083" y="1822249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2" name="Straight Connector 531">
              <a:extLst>
                <a:ext uri="{FF2B5EF4-FFF2-40B4-BE49-F238E27FC236}">
                  <a16:creationId xmlns:a16="http://schemas.microsoft.com/office/drawing/2014/main" id="{CBCD2B7F-1574-4657-BD1A-740E2CCF7912}"/>
                </a:ext>
              </a:extLst>
            </p:cNvPr>
            <p:cNvCxnSpPr>
              <a:cxnSpLocks/>
            </p:cNvCxnSpPr>
            <p:nvPr/>
          </p:nvCxnSpPr>
          <p:spPr>
            <a:xfrm>
              <a:off x="4472496" y="1820922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3" name="Straight Connector 532">
              <a:extLst>
                <a:ext uri="{FF2B5EF4-FFF2-40B4-BE49-F238E27FC236}">
                  <a16:creationId xmlns:a16="http://schemas.microsoft.com/office/drawing/2014/main" id="{81ACEBCE-EA29-4EDC-80B6-7746E98E8D5E}"/>
                </a:ext>
              </a:extLst>
            </p:cNvPr>
            <p:cNvCxnSpPr>
              <a:cxnSpLocks/>
            </p:cNvCxnSpPr>
            <p:nvPr/>
          </p:nvCxnSpPr>
          <p:spPr>
            <a:xfrm>
              <a:off x="4919311" y="1820875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4" name="Straight Connector 533">
              <a:extLst>
                <a:ext uri="{FF2B5EF4-FFF2-40B4-BE49-F238E27FC236}">
                  <a16:creationId xmlns:a16="http://schemas.microsoft.com/office/drawing/2014/main" id="{745C013F-D8B8-4E67-AD1E-25A3ABEE1535}"/>
                </a:ext>
              </a:extLst>
            </p:cNvPr>
            <p:cNvCxnSpPr>
              <a:cxnSpLocks/>
            </p:cNvCxnSpPr>
            <p:nvPr/>
          </p:nvCxnSpPr>
          <p:spPr>
            <a:xfrm>
              <a:off x="5362889" y="1818861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5" name="Straight Connector 534">
              <a:extLst>
                <a:ext uri="{FF2B5EF4-FFF2-40B4-BE49-F238E27FC236}">
                  <a16:creationId xmlns:a16="http://schemas.microsoft.com/office/drawing/2014/main" id="{CD670905-98E6-4C91-9097-37DB43382DEA}"/>
                </a:ext>
              </a:extLst>
            </p:cNvPr>
            <p:cNvCxnSpPr>
              <a:cxnSpLocks/>
            </p:cNvCxnSpPr>
            <p:nvPr/>
          </p:nvCxnSpPr>
          <p:spPr>
            <a:xfrm>
              <a:off x="5811683" y="1819915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6" name="Straight Connector 535">
              <a:extLst>
                <a:ext uri="{FF2B5EF4-FFF2-40B4-BE49-F238E27FC236}">
                  <a16:creationId xmlns:a16="http://schemas.microsoft.com/office/drawing/2014/main" id="{30C5265C-EB75-4BF3-93E0-B44062E691C5}"/>
                </a:ext>
              </a:extLst>
            </p:cNvPr>
            <p:cNvCxnSpPr>
              <a:cxnSpLocks/>
            </p:cNvCxnSpPr>
            <p:nvPr/>
          </p:nvCxnSpPr>
          <p:spPr>
            <a:xfrm>
              <a:off x="6253736" y="1819868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7" name="Straight Connector 536">
              <a:extLst>
                <a:ext uri="{FF2B5EF4-FFF2-40B4-BE49-F238E27FC236}">
                  <a16:creationId xmlns:a16="http://schemas.microsoft.com/office/drawing/2014/main" id="{297F98F1-77B1-471B-A91D-DD12CBBA2D52}"/>
                </a:ext>
              </a:extLst>
            </p:cNvPr>
            <p:cNvCxnSpPr>
              <a:cxnSpLocks/>
            </p:cNvCxnSpPr>
            <p:nvPr/>
          </p:nvCxnSpPr>
          <p:spPr>
            <a:xfrm>
              <a:off x="6704055" y="1820235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8" name="Straight Connector 537">
              <a:extLst>
                <a:ext uri="{FF2B5EF4-FFF2-40B4-BE49-F238E27FC236}">
                  <a16:creationId xmlns:a16="http://schemas.microsoft.com/office/drawing/2014/main" id="{CB069530-7C86-4A72-83BE-9308E852659E}"/>
                </a:ext>
              </a:extLst>
            </p:cNvPr>
            <p:cNvCxnSpPr>
              <a:cxnSpLocks/>
            </p:cNvCxnSpPr>
            <p:nvPr/>
          </p:nvCxnSpPr>
          <p:spPr>
            <a:xfrm>
              <a:off x="7150468" y="1818908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9" name="Straight Connector 538">
              <a:extLst>
                <a:ext uri="{FF2B5EF4-FFF2-40B4-BE49-F238E27FC236}">
                  <a16:creationId xmlns:a16="http://schemas.microsoft.com/office/drawing/2014/main" id="{E51B22F9-C0DE-49EF-A04E-2A9B19EB8B04}"/>
                </a:ext>
              </a:extLst>
            </p:cNvPr>
            <p:cNvCxnSpPr>
              <a:cxnSpLocks/>
            </p:cNvCxnSpPr>
            <p:nvPr/>
          </p:nvCxnSpPr>
          <p:spPr>
            <a:xfrm>
              <a:off x="7597283" y="1818861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0" name="Straight Connector 539">
              <a:extLst>
                <a:ext uri="{FF2B5EF4-FFF2-40B4-BE49-F238E27FC236}">
                  <a16:creationId xmlns:a16="http://schemas.microsoft.com/office/drawing/2014/main" id="{B597F019-126A-46BC-B54C-7D0EED471DE8}"/>
                </a:ext>
              </a:extLst>
            </p:cNvPr>
            <p:cNvCxnSpPr>
              <a:cxnSpLocks/>
            </p:cNvCxnSpPr>
            <p:nvPr/>
          </p:nvCxnSpPr>
          <p:spPr>
            <a:xfrm>
              <a:off x="8043683" y="1818861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41" name="TextBox 540">
              <a:extLst>
                <a:ext uri="{FF2B5EF4-FFF2-40B4-BE49-F238E27FC236}">
                  <a16:creationId xmlns:a16="http://schemas.microsoft.com/office/drawing/2014/main" id="{EFC610C7-D43D-483D-B05B-9DA19A97826A}"/>
                </a:ext>
              </a:extLst>
            </p:cNvPr>
            <p:cNvSpPr txBox="1"/>
            <p:nvPr/>
          </p:nvSpPr>
          <p:spPr>
            <a:xfrm>
              <a:off x="3803778" y="1914336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11</a:t>
              </a:r>
            </a:p>
          </p:txBody>
        </p:sp>
        <p:sp>
          <p:nvSpPr>
            <p:cNvPr id="542" name="TextBox 541">
              <a:extLst>
                <a:ext uri="{FF2B5EF4-FFF2-40B4-BE49-F238E27FC236}">
                  <a16:creationId xmlns:a16="http://schemas.microsoft.com/office/drawing/2014/main" id="{F9F27D44-4B8C-4EE4-A391-6F915F817A8B}"/>
                </a:ext>
              </a:extLst>
            </p:cNvPr>
            <p:cNvSpPr txBox="1"/>
            <p:nvPr/>
          </p:nvSpPr>
          <p:spPr>
            <a:xfrm>
              <a:off x="4252597" y="1911334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12</a:t>
              </a:r>
            </a:p>
          </p:txBody>
        </p:sp>
        <p:sp>
          <p:nvSpPr>
            <p:cNvPr id="543" name="TextBox 542">
              <a:extLst>
                <a:ext uri="{FF2B5EF4-FFF2-40B4-BE49-F238E27FC236}">
                  <a16:creationId xmlns:a16="http://schemas.microsoft.com/office/drawing/2014/main" id="{E6D08DDB-EC57-4798-A3D3-CDC60C8FC875}"/>
                </a:ext>
              </a:extLst>
            </p:cNvPr>
            <p:cNvSpPr txBox="1"/>
            <p:nvPr/>
          </p:nvSpPr>
          <p:spPr>
            <a:xfrm>
              <a:off x="4696541" y="1913715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13</a:t>
              </a:r>
            </a:p>
          </p:txBody>
        </p:sp>
        <p:sp>
          <p:nvSpPr>
            <p:cNvPr id="544" name="TextBox 543">
              <a:extLst>
                <a:ext uri="{FF2B5EF4-FFF2-40B4-BE49-F238E27FC236}">
                  <a16:creationId xmlns:a16="http://schemas.microsoft.com/office/drawing/2014/main" id="{00420D53-4E9F-47C0-B94C-C83E6493E549}"/>
                </a:ext>
              </a:extLst>
            </p:cNvPr>
            <p:cNvSpPr txBox="1"/>
            <p:nvPr/>
          </p:nvSpPr>
          <p:spPr>
            <a:xfrm>
              <a:off x="5141703" y="1912140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14</a:t>
              </a:r>
            </a:p>
          </p:txBody>
        </p:sp>
        <p:sp>
          <p:nvSpPr>
            <p:cNvPr id="545" name="TextBox 544">
              <a:extLst>
                <a:ext uri="{FF2B5EF4-FFF2-40B4-BE49-F238E27FC236}">
                  <a16:creationId xmlns:a16="http://schemas.microsoft.com/office/drawing/2014/main" id="{0CF07FBD-A092-41C6-990D-327359A7394A}"/>
                </a:ext>
              </a:extLst>
            </p:cNvPr>
            <p:cNvSpPr txBox="1"/>
            <p:nvPr/>
          </p:nvSpPr>
          <p:spPr>
            <a:xfrm>
              <a:off x="5590411" y="1914521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15</a:t>
              </a:r>
            </a:p>
          </p:txBody>
        </p:sp>
        <p:sp>
          <p:nvSpPr>
            <p:cNvPr id="546" name="TextBox 545">
              <a:extLst>
                <a:ext uri="{FF2B5EF4-FFF2-40B4-BE49-F238E27FC236}">
                  <a16:creationId xmlns:a16="http://schemas.microsoft.com/office/drawing/2014/main" id="{3510F70A-6664-4E5D-A9DB-E4A1441FE2CB}"/>
                </a:ext>
              </a:extLst>
            </p:cNvPr>
            <p:cNvSpPr txBox="1"/>
            <p:nvPr/>
          </p:nvSpPr>
          <p:spPr>
            <a:xfrm>
              <a:off x="6036846" y="1911519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16</a:t>
              </a:r>
            </a:p>
          </p:txBody>
        </p:sp>
        <p:sp>
          <p:nvSpPr>
            <p:cNvPr id="547" name="TextBox 546">
              <a:extLst>
                <a:ext uri="{FF2B5EF4-FFF2-40B4-BE49-F238E27FC236}">
                  <a16:creationId xmlns:a16="http://schemas.microsoft.com/office/drawing/2014/main" id="{B14E4E61-5AB6-4F3B-B96E-B9B16EA97009}"/>
                </a:ext>
              </a:extLst>
            </p:cNvPr>
            <p:cNvSpPr txBox="1"/>
            <p:nvPr/>
          </p:nvSpPr>
          <p:spPr>
            <a:xfrm>
              <a:off x="6483174" y="1913900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17</a:t>
              </a:r>
            </a:p>
          </p:txBody>
        </p:sp>
        <p:sp>
          <p:nvSpPr>
            <p:cNvPr id="548" name="TextBox 547">
              <a:extLst>
                <a:ext uri="{FF2B5EF4-FFF2-40B4-BE49-F238E27FC236}">
                  <a16:creationId xmlns:a16="http://schemas.microsoft.com/office/drawing/2014/main" id="{EBC042D0-2ECA-44CC-BCA3-416B7F83AA90}"/>
                </a:ext>
              </a:extLst>
            </p:cNvPr>
            <p:cNvSpPr txBox="1"/>
            <p:nvPr/>
          </p:nvSpPr>
          <p:spPr>
            <a:xfrm>
              <a:off x="6927599" y="1911955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18</a:t>
              </a:r>
            </a:p>
          </p:txBody>
        </p:sp>
        <p:sp>
          <p:nvSpPr>
            <p:cNvPr id="549" name="TextBox 548">
              <a:extLst>
                <a:ext uri="{FF2B5EF4-FFF2-40B4-BE49-F238E27FC236}">
                  <a16:creationId xmlns:a16="http://schemas.microsoft.com/office/drawing/2014/main" id="{D485660A-6D68-43CD-AB3A-288FBD4F59F6}"/>
                </a:ext>
              </a:extLst>
            </p:cNvPr>
            <p:cNvSpPr txBox="1"/>
            <p:nvPr/>
          </p:nvSpPr>
          <p:spPr>
            <a:xfrm>
              <a:off x="7376414" y="1911334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19</a:t>
              </a:r>
            </a:p>
          </p:txBody>
        </p:sp>
        <p:sp>
          <p:nvSpPr>
            <p:cNvPr id="550" name="TextBox 549">
              <a:extLst>
                <a:ext uri="{FF2B5EF4-FFF2-40B4-BE49-F238E27FC236}">
                  <a16:creationId xmlns:a16="http://schemas.microsoft.com/office/drawing/2014/main" id="{AD8A868D-305A-4A4A-B3A0-1D6ECADA9454}"/>
                </a:ext>
              </a:extLst>
            </p:cNvPr>
            <p:cNvSpPr txBox="1"/>
            <p:nvPr/>
          </p:nvSpPr>
          <p:spPr>
            <a:xfrm>
              <a:off x="7822740" y="1913715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20</a:t>
              </a:r>
            </a:p>
          </p:txBody>
        </p:sp>
      </p:grpSp>
      <p:grpSp>
        <p:nvGrpSpPr>
          <p:cNvPr id="551" name="Group 550">
            <a:extLst>
              <a:ext uri="{FF2B5EF4-FFF2-40B4-BE49-F238E27FC236}">
                <a16:creationId xmlns:a16="http://schemas.microsoft.com/office/drawing/2014/main" id="{028511AE-1643-432D-8D9B-D688F8FA9351}"/>
              </a:ext>
            </a:extLst>
          </p:cNvPr>
          <p:cNvGrpSpPr/>
          <p:nvPr/>
        </p:nvGrpSpPr>
        <p:grpSpPr>
          <a:xfrm>
            <a:off x="255525" y="5670469"/>
            <a:ext cx="2758871" cy="817087"/>
            <a:chOff x="255525" y="4828688"/>
            <a:chExt cx="2758871" cy="1134018"/>
          </a:xfrm>
        </p:grpSpPr>
        <p:sp>
          <p:nvSpPr>
            <p:cNvPr id="552" name="Rectangle: Rounded Corners 551">
              <a:extLst>
                <a:ext uri="{FF2B5EF4-FFF2-40B4-BE49-F238E27FC236}">
                  <a16:creationId xmlns:a16="http://schemas.microsoft.com/office/drawing/2014/main" id="{6002A594-4F70-4A6A-9CB1-A609CB106253}"/>
                </a:ext>
              </a:extLst>
            </p:cNvPr>
            <p:cNvSpPr/>
            <p:nvPr/>
          </p:nvSpPr>
          <p:spPr>
            <a:xfrm>
              <a:off x="255525" y="4828688"/>
              <a:ext cx="2758871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53" name="TextBox 552">
              <a:extLst>
                <a:ext uri="{FF2B5EF4-FFF2-40B4-BE49-F238E27FC236}">
                  <a16:creationId xmlns:a16="http://schemas.microsoft.com/office/drawing/2014/main" id="{29592EF4-EB1C-4C90-9ADA-0FE62CF4980C}"/>
                </a:ext>
              </a:extLst>
            </p:cNvPr>
            <p:cNvSpPr txBox="1"/>
            <p:nvPr/>
          </p:nvSpPr>
          <p:spPr>
            <a:xfrm>
              <a:off x="308455" y="4941753"/>
              <a:ext cx="1527982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8 + 7 = </a:t>
              </a:r>
            </a:p>
          </p:txBody>
        </p:sp>
      </p:grpSp>
      <p:grpSp>
        <p:nvGrpSpPr>
          <p:cNvPr id="556" name="Group 555">
            <a:extLst>
              <a:ext uri="{FF2B5EF4-FFF2-40B4-BE49-F238E27FC236}">
                <a16:creationId xmlns:a16="http://schemas.microsoft.com/office/drawing/2014/main" id="{2828340A-094A-4994-AC9C-3DE51AA48846}"/>
              </a:ext>
            </a:extLst>
          </p:cNvPr>
          <p:cNvGrpSpPr/>
          <p:nvPr/>
        </p:nvGrpSpPr>
        <p:grpSpPr>
          <a:xfrm>
            <a:off x="3241785" y="6289479"/>
            <a:ext cx="8151884" cy="498299"/>
            <a:chOff x="115208" y="1818861"/>
            <a:chExt cx="8151884" cy="498299"/>
          </a:xfrm>
        </p:grpSpPr>
        <p:cxnSp>
          <p:nvCxnSpPr>
            <p:cNvPr id="557" name="Straight Connector 556">
              <a:extLst>
                <a:ext uri="{FF2B5EF4-FFF2-40B4-BE49-F238E27FC236}">
                  <a16:creationId xmlns:a16="http://schemas.microsoft.com/office/drawing/2014/main" id="{FF41248A-CC23-44B3-869E-E212ECA750F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15208" y="1836264"/>
              <a:ext cx="7944690" cy="1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8" name="Straight Connector 557">
              <a:extLst>
                <a:ext uri="{FF2B5EF4-FFF2-40B4-BE49-F238E27FC236}">
                  <a16:creationId xmlns:a16="http://schemas.microsoft.com/office/drawing/2014/main" id="{789A1F1D-7441-4286-AA0F-B2956345386A}"/>
                </a:ext>
              </a:extLst>
            </p:cNvPr>
            <p:cNvCxnSpPr>
              <a:cxnSpLocks/>
            </p:cNvCxnSpPr>
            <p:nvPr/>
          </p:nvCxnSpPr>
          <p:spPr>
            <a:xfrm>
              <a:off x="454707" y="1823404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9" name="Straight Connector 558">
              <a:extLst>
                <a:ext uri="{FF2B5EF4-FFF2-40B4-BE49-F238E27FC236}">
                  <a16:creationId xmlns:a16="http://schemas.microsoft.com/office/drawing/2014/main" id="{FF1AA40C-1C62-4EE4-A4A4-DF5D4BA69044}"/>
                </a:ext>
              </a:extLst>
            </p:cNvPr>
            <p:cNvCxnSpPr>
              <a:cxnSpLocks/>
            </p:cNvCxnSpPr>
            <p:nvPr/>
          </p:nvCxnSpPr>
          <p:spPr>
            <a:xfrm>
              <a:off x="903047" y="1821390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0" name="Straight Connector 559">
              <a:extLst>
                <a:ext uri="{FF2B5EF4-FFF2-40B4-BE49-F238E27FC236}">
                  <a16:creationId xmlns:a16="http://schemas.microsoft.com/office/drawing/2014/main" id="{9AA9DF9F-5AD4-467F-B04C-4B3BBCB2EF60}"/>
                </a:ext>
              </a:extLst>
            </p:cNvPr>
            <p:cNvCxnSpPr>
              <a:cxnSpLocks/>
            </p:cNvCxnSpPr>
            <p:nvPr/>
          </p:nvCxnSpPr>
          <p:spPr>
            <a:xfrm>
              <a:off x="1349460" y="1822444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1" name="Straight Connector 560">
              <a:extLst>
                <a:ext uri="{FF2B5EF4-FFF2-40B4-BE49-F238E27FC236}">
                  <a16:creationId xmlns:a16="http://schemas.microsoft.com/office/drawing/2014/main" id="{91CA9B9C-2607-4198-842B-D2A38ED106B1}"/>
                </a:ext>
              </a:extLst>
            </p:cNvPr>
            <p:cNvCxnSpPr>
              <a:cxnSpLocks/>
            </p:cNvCxnSpPr>
            <p:nvPr/>
          </p:nvCxnSpPr>
          <p:spPr>
            <a:xfrm>
              <a:off x="1793894" y="1822397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2" name="Straight Connector 561">
              <a:extLst>
                <a:ext uri="{FF2B5EF4-FFF2-40B4-BE49-F238E27FC236}">
                  <a16:creationId xmlns:a16="http://schemas.microsoft.com/office/drawing/2014/main" id="{8E78EC97-4882-458A-B03C-EC1C413FA28F}"/>
                </a:ext>
              </a:extLst>
            </p:cNvPr>
            <p:cNvCxnSpPr>
              <a:cxnSpLocks/>
            </p:cNvCxnSpPr>
            <p:nvPr/>
          </p:nvCxnSpPr>
          <p:spPr>
            <a:xfrm>
              <a:off x="2241832" y="1822764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3" name="Straight Connector 562">
              <a:extLst>
                <a:ext uri="{FF2B5EF4-FFF2-40B4-BE49-F238E27FC236}">
                  <a16:creationId xmlns:a16="http://schemas.microsoft.com/office/drawing/2014/main" id="{2C397480-1C79-4ED2-8CD7-AE821CB455DE}"/>
                </a:ext>
              </a:extLst>
            </p:cNvPr>
            <p:cNvCxnSpPr>
              <a:cxnSpLocks/>
            </p:cNvCxnSpPr>
            <p:nvPr/>
          </p:nvCxnSpPr>
          <p:spPr>
            <a:xfrm>
              <a:off x="2690626" y="1821437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4" name="Straight Connector 563">
              <a:extLst>
                <a:ext uri="{FF2B5EF4-FFF2-40B4-BE49-F238E27FC236}">
                  <a16:creationId xmlns:a16="http://schemas.microsoft.com/office/drawing/2014/main" id="{60D60784-6870-4D34-A015-0286F0B44145}"/>
                </a:ext>
              </a:extLst>
            </p:cNvPr>
            <p:cNvCxnSpPr>
              <a:cxnSpLocks/>
            </p:cNvCxnSpPr>
            <p:nvPr/>
          </p:nvCxnSpPr>
          <p:spPr>
            <a:xfrm>
              <a:off x="3135060" y="1821390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5" name="Straight Connector 564">
              <a:extLst>
                <a:ext uri="{FF2B5EF4-FFF2-40B4-BE49-F238E27FC236}">
                  <a16:creationId xmlns:a16="http://schemas.microsoft.com/office/drawing/2014/main" id="{556FDFEF-E12A-4EE9-A588-7B827ECAC5F9}"/>
                </a:ext>
              </a:extLst>
            </p:cNvPr>
            <p:cNvCxnSpPr>
              <a:cxnSpLocks/>
            </p:cNvCxnSpPr>
            <p:nvPr/>
          </p:nvCxnSpPr>
          <p:spPr>
            <a:xfrm>
              <a:off x="3579079" y="1821390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6" name="TextBox 565">
              <a:extLst>
                <a:ext uri="{FF2B5EF4-FFF2-40B4-BE49-F238E27FC236}">
                  <a16:creationId xmlns:a16="http://schemas.microsoft.com/office/drawing/2014/main" id="{84E67B2A-79BB-414D-B679-5AF2D034BE39}"/>
                </a:ext>
              </a:extLst>
            </p:cNvPr>
            <p:cNvSpPr txBox="1"/>
            <p:nvPr/>
          </p:nvSpPr>
          <p:spPr>
            <a:xfrm>
              <a:off x="296230" y="1916244"/>
              <a:ext cx="314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3</a:t>
              </a:r>
            </a:p>
          </p:txBody>
        </p:sp>
        <p:sp>
          <p:nvSpPr>
            <p:cNvPr id="567" name="TextBox 566">
              <a:extLst>
                <a:ext uri="{FF2B5EF4-FFF2-40B4-BE49-F238E27FC236}">
                  <a16:creationId xmlns:a16="http://schemas.microsoft.com/office/drawing/2014/main" id="{64AC557C-5B48-4DCE-B2D1-853D7E94FB47}"/>
                </a:ext>
              </a:extLst>
            </p:cNvPr>
            <p:cNvSpPr txBox="1"/>
            <p:nvPr/>
          </p:nvSpPr>
          <p:spPr>
            <a:xfrm>
              <a:off x="746156" y="1914669"/>
              <a:ext cx="314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4</a:t>
              </a:r>
            </a:p>
          </p:txBody>
        </p:sp>
        <p:sp>
          <p:nvSpPr>
            <p:cNvPr id="568" name="TextBox 567">
              <a:extLst>
                <a:ext uri="{FF2B5EF4-FFF2-40B4-BE49-F238E27FC236}">
                  <a16:creationId xmlns:a16="http://schemas.microsoft.com/office/drawing/2014/main" id="{485FCCAF-B162-47D5-8EF8-098235DEA40D}"/>
                </a:ext>
              </a:extLst>
            </p:cNvPr>
            <p:cNvSpPr txBox="1"/>
            <p:nvPr/>
          </p:nvSpPr>
          <p:spPr>
            <a:xfrm>
              <a:off x="1194862" y="1917050"/>
              <a:ext cx="314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5</a:t>
              </a:r>
            </a:p>
          </p:txBody>
        </p:sp>
        <p:sp>
          <p:nvSpPr>
            <p:cNvPr id="569" name="TextBox 568">
              <a:extLst>
                <a:ext uri="{FF2B5EF4-FFF2-40B4-BE49-F238E27FC236}">
                  <a16:creationId xmlns:a16="http://schemas.microsoft.com/office/drawing/2014/main" id="{979B88A1-5EFF-46CE-866C-55B83D384CB8}"/>
                </a:ext>
              </a:extLst>
            </p:cNvPr>
            <p:cNvSpPr txBox="1"/>
            <p:nvPr/>
          </p:nvSpPr>
          <p:spPr>
            <a:xfrm>
              <a:off x="1638918" y="1914048"/>
              <a:ext cx="314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6</a:t>
              </a:r>
            </a:p>
          </p:txBody>
        </p:sp>
        <p:sp>
          <p:nvSpPr>
            <p:cNvPr id="570" name="TextBox 569">
              <a:extLst>
                <a:ext uri="{FF2B5EF4-FFF2-40B4-BE49-F238E27FC236}">
                  <a16:creationId xmlns:a16="http://schemas.microsoft.com/office/drawing/2014/main" id="{CE610270-E2E9-4F0C-A620-BEB16841C5F2}"/>
                </a:ext>
              </a:extLst>
            </p:cNvPr>
            <p:cNvSpPr txBox="1"/>
            <p:nvPr/>
          </p:nvSpPr>
          <p:spPr>
            <a:xfrm>
              <a:off x="2085243" y="1916429"/>
              <a:ext cx="314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7</a:t>
              </a:r>
            </a:p>
          </p:txBody>
        </p:sp>
        <p:sp>
          <p:nvSpPr>
            <p:cNvPr id="571" name="TextBox 570">
              <a:extLst>
                <a:ext uri="{FF2B5EF4-FFF2-40B4-BE49-F238E27FC236}">
                  <a16:creationId xmlns:a16="http://schemas.microsoft.com/office/drawing/2014/main" id="{92B9CD84-C754-4576-88D5-AE64D40A3F0B}"/>
                </a:ext>
              </a:extLst>
            </p:cNvPr>
            <p:cNvSpPr txBox="1"/>
            <p:nvPr/>
          </p:nvSpPr>
          <p:spPr>
            <a:xfrm>
              <a:off x="2532049" y="1914484"/>
              <a:ext cx="314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8</a:t>
              </a:r>
            </a:p>
          </p:txBody>
        </p:sp>
        <p:sp>
          <p:nvSpPr>
            <p:cNvPr id="572" name="TextBox 571">
              <a:extLst>
                <a:ext uri="{FF2B5EF4-FFF2-40B4-BE49-F238E27FC236}">
                  <a16:creationId xmlns:a16="http://schemas.microsoft.com/office/drawing/2014/main" id="{18D618DB-5420-4B54-BA2B-55B88DCE1CC7}"/>
                </a:ext>
              </a:extLst>
            </p:cNvPr>
            <p:cNvSpPr txBox="1"/>
            <p:nvPr/>
          </p:nvSpPr>
          <p:spPr>
            <a:xfrm>
              <a:off x="2978486" y="1913863"/>
              <a:ext cx="314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9</a:t>
              </a:r>
            </a:p>
          </p:txBody>
        </p:sp>
        <p:sp>
          <p:nvSpPr>
            <p:cNvPr id="573" name="TextBox 572">
              <a:extLst>
                <a:ext uri="{FF2B5EF4-FFF2-40B4-BE49-F238E27FC236}">
                  <a16:creationId xmlns:a16="http://schemas.microsoft.com/office/drawing/2014/main" id="{AF98C7E2-F673-4DB9-8A1D-3C5F8BDD3A1C}"/>
                </a:ext>
              </a:extLst>
            </p:cNvPr>
            <p:cNvSpPr txBox="1"/>
            <p:nvPr/>
          </p:nvSpPr>
          <p:spPr>
            <a:xfrm>
              <a:off x="3358136" y="1916244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10</a:t>
              </a:r>
            </a:p>
          </p:txBody>
        </p:sp>
        <p:cxnSp>
          <p:nvCxnSpPr>
            <p:cNvPr id="574" name="Straight Connector 573">
              <a:extLst>
                <a:ext uri="{FF2B5EF4-FFF2-40B4-BE49-F238E27FC236}">
                  <a16:creationId xmlns:a16="http://schemas.microsoft.com/office/drawing/2014/main" id="{BCFA3A2F-36CC-4AD1-A184-B0C43AAF0B6F}"/>
                </a:ext>
              </a:extLst>
            </p:cNvPr>
            <p:cNvCxnSpPr>
              <a:cxnSpLocks/>
            </p:cNvCxnSpPr>
            <p:nvPr/>
          </p:nvCxnSpPr>
          <p:spPr>
            <a:xfrm>
              <a:off x="3579268" y="1823235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5" name="Straight Connector 574">
              <a:extLst>
                <a:ext uri="{FF2B5EF4-FFF2-40B4-BE49-F238E27FC236}">
                  <a16:creationId xmlns:a16="http://schemas.microsoft.com/office/drawing/2014/main" id="{778140C2-B5F2-4402-AF24-871C43DD749E}"/>
                </a:ext>
              </a:extLst>
            </p:cNvPr>
            <p:cNvCxnSpPr>
              <a:cxnSpLocks/>
            </p:cNvCxnSpPr>
            <p:nvPr/>
          </p:nvCxnSpPr>
          <p:spPr>
            <a:xfrm>
              <a:off x="4026083" y="1822249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6" name="Straight Connector 575">
              <a:extLst>
                <a:ext uri="{FF2B5EF4-FFF2-40B4-BE49-F238E27FC236}">
                  <a16:creationId xmlns:a16="http://schemas.microsoft.com/office/drawing/2014/main" id="{BF324BAA-EFF4-466F-8BC6-D706C104FD68}"/>
                </a:ext>
              </a:extLst>
            </p:cNvPr>
            <p:cNvCxnSpPr>
              <a:cxnSpLocks/>
            </p:cNvCxnSpPr>
            <p:nvPr/>
          </p:nvCxnSpPr>
          <p:spPr>
            <a:xfrm>
              <a:off x="4472496" y="1820922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7" name="Straight Connector 576">
              <a:extLst>
                <a:ext uri="{FF2B5EF4-FFF2-40B4-BE49-F238E27FC236}">
                  <a16:creationId xmlns:a16="http://schemas.microsoft.com/office/drawing/2014/main" id="{8FAC88E8-2CC5-4E40-9263-F2E88C8BF723}"/>
                </a:ext>
              </a:extLst>
            </p:cNvPr>
            <p:cNvCxnSpPr>
              <a:cxnSpLocks/>
            </p:cNvCxnSpPr>
            <p:nvPr/>
          </p:nvCxnSpPr>
          <p:spPr>
            <a:xfrm>
              <a:off x="4919311" y="1820875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8" name="Straight Connector 577">
              <a:extLst>
                <a:ext uri="{FF2B5EF4-FFF2-40B4-BE49-F238E27FC236}">
                  <a16:creationId xmlns:a16="http://schemas.microsoft.com/office/drawing/2014/main" id="{273DF213-A5C0-4BA4-807E-68DB13C4DEE9}"/>
                </a:ext>
              </a:extLst>
            </p:cNvPr>
            <p:cNvCxnSpPr>
              <a:cxnSpLocks/>
            </p:cNvCxnSpPr>
            <p:nvPr/>
          </p:nvCxnSpPr>
          <p:spPr>
            <a:xfrm>
              <a:off x="5362889" y="1818861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9" name="Straight Connector 578">
              <a:extLst>
                <a:ext uri="{FF2B5EF4-FFF2-40B4-BE49-F238E27FC236}">
                  <a16:creationId xmlns:a16="http://schemas.microsoft.com/office/drawing/2014/main" id="{8A2B2233-2FC5-4A7B-B0D0-E722E1D1EB2A}"/>
                </a:ext>
              </a:extLst>
            </p:cNvPr>
            <p:cNvCxnSpPr>
              <a:cxnSpLocks/>
            </p:cNvCxnSpPr>
            <p:nvPr/>
          </p:nvCxnSpPr>
          <p:spPr>
            <a:xfrm>
              <a:off x="5811683" y="1819915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0" name="Straight Connector 579">
              <a:extLst>
                <a:ext uri="{FF2B5EF4-FFF2-40B4-BE49-F238E27FC236}">
                  <a16:creationId xmlns:a16="http://schemas.microsoft.com/office/drawing/2014/main" id="{292F08B9-915B-4344-A3B5-B557D5279BDA}"/>
                </a:ext>
              </a:extLst>
            </p:cNvPr>
            <p:cNvCxnSpPr>
              <a:cxnSpLocks/>
            </p:cNvCxnSpPr>
            <p:nvPr/>
          </p:nvCxnSpPr>
          <p:spPr>
            <a:xfrm>
              <a:off x="6253736" y="1819868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1" name="Straight Connector 580">
              <a:extLst>
                <a:ext uri="{FF2B5EF4-FFF2-40B4-BE49-F238E27FC236}">
                  <a16:creationId xmlns:a16="http://schemas.microsoft.com/office/drawing/2014/main" id="{0B6C39E6-97C7-4A13-86EC-97FB6376338A}"/>
                </a:ext>
              </a:extLst>
            </p:cNvPr>
            <p:cNvCxnSpPr>
              <a:cxnSpLocks/>
            </p:cNvCxnSpPr>
            <p:nvPr/>
          </p:nvCxnSpPr>
          <p:spPr>
            <a:xfrm>
              <a:off x="6704055" y="1820235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2" name="Straight Connector 581">
              <a:extLst>
                <a:ext uri="{FF2B5EF4-FFF2-40B4-BE49-F238E27FC236}">
                  <a16:creationId xmlns:a16="http://schemas.microsoft.com/office/drawing/2014/main" id="{EB6481F9-71BB-4545-94AD-5EB185BA7E06}"/>
                </a:ext>
              </a:extLst>
            </p:cNvPr>
            <p:cNvCxnSpPr>
              <a:cxnSpLocks/>
            </p:cNvCxnSpPr>
            <p:nvPr/>
          </p:nvCxnSpPr>
          <p:spPr>
            <a:xfrm>
              <a:off x="7150468" y="1818908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3" name="Straight Connector 582">
              <a:extLst>
                <a:ext uri="{FF2B5EF4-FFF2-40B4-BE49-F238E27FC236}">
                  <a16:creationId xmlns:a16="http://schemas.microsoft.com/office/drawing/2014/main" id="{C48B5AAA-5C67-4A48-A745-6787F5367B88}"/>
                </a:ext>
              </a:extLst>
            </p:cNvPr>
            <p:cNvCxnSpPr>
              <a:cxnSpLocks/>
            </p:cNvCxnSpPr>
            <p:nvPr/>
          </p:nvCxnSpPr>
          <p:spPr>
            <a:xfrm>
              <a:off x="7597283" y="1818861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4" name="Straight Connector 583">
              <a:extLst>
                <a:ext uri="{FF2B5EF4-FFF2-40B4-BE49-F238E27FC236}">
                  <a16:creationId xmlns:a16="http://schemas.microsoft.com/office/drawing/2014/main" id="{4F0879EC-7F5F-4BBF-8F3E-26E6652F94D5}"/>
                </a:ext>
              </a:extLst>
            </p:cNvPr>
            <p:cNvCxnSpPr>
              <a:cxnSpLocks/>
            </p:cNvCxnSpPr>
            <p:nvPr/>
          </p:nvCxnSpPr>
          <p:spPr>
            <a:xfrm>
              <a:off x="8043683" y="1818861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85" name="TextBox 584">
              <a:extLst>
                <a:ext uri="{FF2B5EF4-FFF2-40B4-BE49-F238E27FC236}">
                  <a16:creationId xmlns:a16="http://schemas.microsoft.com/office/drawing/2014/main" id="{553F0BF9-3806-449E-AC36-C6D04E82643C}"/>
                </a:ext>
              </a:extLst>
            </p:cNvPr>
            <p:cNvSpPr txBox="1"/>
            <p:nvPr/>
          </p:nvSpPr>
          <p:spPr>
            <a:xfrm>
              <a:off x="3803778" y="1914336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11</a:t>
              </a:r>
            </a:p>
          </p:txBody>
        </p:sp>
        <p:sp>
          <p:nvSpPr>
            <p:cNvPr id="586" name="TextBox 585">
              <a:extLst>
                <a:ext uri="{FF2B5EF4-FFF2-40B4-BE49-F238E27FC236}">
                  <a16:creationId xmlns:a16="http://schemas.microsoft.com/office/drawing/2014/main" id="{C97249C0-3B34-4B89-A400-8FD4D1C6F5B7}"/>
                </a:ext>
              </a:extLst>
            </p:cNvPr>
            <p:cNvSpPr txBox="1"/>
            <p:nvPr/>
          </p:nvSpPr>
          <p:spPr>
            <a:xfrm>
              <a:off x="4252597" y="1911334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12</a:t>
              </a:r>
            </a:p>
          </p:txBody>
        </p:sp>
        <p:sp>
          <p:nvSpPr>
            <p:cNvPr id="587" name="TextBox 586">
              <a:extLst>
                <a:ext uri="{FF2B5EF4-FFF2-40B4-BE49-F238E27FC236}">
                  <a16:creationId xmlns:a16="http://schemas.microsoft.com/office/drawing/2014/main" id="{784DCE9A-614C-4C47-8A4F-1F975E02E12D}"/>
                </a:ext>
              </a:extLst>
            </p:cNvPr>
            <p:cNvSpPr txBox="1"/>
            <p:nvPr/>
          </p:nvSpPr>
          <p:spPr>
            <a:xfrm>
              <a:off x="4696541" y="1913715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13</a:t>
              </a:r>
            </a:p>
          </p:txBody>
        </p:sp>
        <p:sp>
          <p:nvSpPr>
            <p:cNvPr id="588" name="TextBox 587">
              <a:extLst>
                <a:ext uri="{FF2B5EF4-FFF2-40B4-BE49-F238E27FC236}">
                  <a16:creationId xmlns:a16="http://schemas.microsoft.com/office/drawing/2014/main" id="{36BBD47B-DD71-4EE2-95F8-76F74985AFB9}"/>
                </a:ext>
              </a:extLst>
            </p:cNvPr>
            <p:cNvSpPr txBox="1"/>
            <p:nvPr/>
          </p:nvSpPr>
          <p:spPr>
            <a:xfrm>
              <a:off x="5141703" y="1912140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14</a:t>
              </a:r>
            </a:p>
          </p:txBody>
        </p:sp>
        <p:sp>
          <p:nvSpPr>
            <p:cNvPr id="589" name="TextBox 588">
              <a:extLst>
                <a:ext uri="{FF2B5EF4-FFF2-40B4-BE49-F238E27FC236}">
                  <a16:creationId xmlns:a16="http://schemas.microsoft.com/office/drawing/2014/main" id="{B94C2B58-EF83-4390-8598-6EC8B9CE8765}"/>
                </a:ext>
              </a:extLst>
            </p:cNvPr>
            <p:cNvSpPr txBox="1"/>
            <p:nvPr/>
          </p:nvSpPr>
          <p:spPr>
            <a:xfrm>
              <a:off x="5590411" y="1914521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15</a:t>
              </a:r>
            </a:p>
          </p:txBody>
        </p:sp>
        <p:sp>
          <p:nvSpPr>
            <p:cNvPr id="590" name="TextBox 589">
              <a:extLst>
                <a:ext uri="{FF2B5EF4-FFF2-40B4-BE49-F238E27FC236}">
                  <a16:creationId xmlns:a16="http://schemas.microsoft.com/office/drawing/2014/main" id="{73F6904E-188B-443E-868B-219DFB2A853D}"/>
                </a:ext>
              </a:extLst>
            </p:cNvPr>
            <p:cNvSpPr txBox="1"/>
            <p:nvPr/>
          </p:nvSpPr>
          <p:spPr>
            <a:xfrm>
              <a:off x="6036846" y="1911519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16</a:t>
              </a:r>
            </a:p>
          </p:txBody>
        </p:sp>
        <p:sp>
          <p:nvSpPr>
            <p:cNvPr id="591" name="TextBox 590">
              <a:extLst>
                <a:ext uri="{FF2B5EF4-FFF2-40B4-BE49-F238E27FC236}">
                  <a16:creationId xmlns:a16="http://schemas.microsoft.com/office/drawing/2014/main" id="{DC7F52CB-A639-4257-B65C-7C2C13DC042A}"/>
                </a:ext>
              </a:extLst>
            </p:cNvPr>
            <p:cNvSpPr txBox="1"/>
            <p:nvPr/>
          </p:nvSpPr>
          <p:spPr>
            <a:xfrm>
              <a:off x="6483174" y="1913900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17</a:t>
              </a:r>
            </a:p>
          </p:txBody>
        </p:sp>
        <p:sp>
          <p:nvSpPr>
            <p:cNvPr id="592" name="TextBox 591">
              <a:extLst>
                <a:ext uri="{FF2B5EF4-FFF2-40B4-BE49-F238E27FC236}">
                  <a16:creationId xmlns:a16="http://schemas.microsoft.com/office/drawing/2014/main" id="{6D910575-A698-467D-916C-281FB8F5D2D9}"/>
                </a:ext>
              </a:extLst>
            </p:cNvPr>
            <p:cNvSpPr txBox="1"/>
            <p:nvPr/>
          </p:nvSpPr>
          <p:spPr>
            <a:xfrm>
              <a:off x="6927599" y="1911955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18</a:t>
              </a:r>
            </a:p>
          </p:txBody>
        </p:sp>
        <p:sp>
          <p:nvSpPr>
            <p:cNvPr id="593" name="TextBox 592">
              <a:extLst>
                <a:ext uri="{FF2B5EF4-FFF2-40B4-BE49-F238E27FC236}">
                  <a16:creationId xmlns:a16="http://schemas.microsoft.com/office/drawing/2014/main" id="{0163E883-3202-41CD-B7A0-494E5999A586}"/>
                </a:ext>
              </a:extLst>
            </p:cNvPr>
            <p:cNvSpPr txBox="1"/>
            <p:nvPr/>
          </p:nvSpPr>
          <p:spPr>
            <a:xfrm>
              <a:off x="7376414" y="1911334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19</a:t>
              </a:r>
            </a:p>
          </p:txBody>
        </p:sp>
        <p:sp>
          <p:nvSpPr>
            <p:cNvPr id="594" name="TextBox 593">
              <a:extLst>
                <a:ext uri="{FF2B5EF4-FFF2-40B4-BE49-F238E27FC236}">
                  <a16:creationId xmlns:a16="http://schemas.microsoft.com/office/drawing/2014/main" id="{FDC3B423-18AB-44B9-8117-C3E96C5CAB35}"/>
                </a:ext>
              </a:extLst>
            </p:cNvPr>
            <p:cNvSpPr txBox="1"/>
            <p:nvPr/>
          </p:nvSpPr>
          <p:spPr>
            <a:xfrm>
              <a:off x="7822740" y="1913715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20</a:t>
              </a:r>
            </a:p>
          </p:txBody>
        </p:sp>
      </p:grpSp>
      <p:sp>
        <p:nvSpPr>
          <p:cNvPr id="595" name="Oval 594">
            <a:extLst>
              <a:ext uri="{FF2B5EF4-FFF2-40B4-BE49-F238E27FC236}">
                <a16:creationId xmlns:a16="http://schemas.microsoft.com/office/drawing/2014/main" id="{46BDFD12-D53D-477F-8B88-D43108E6216C}"/>
              </a:ext>
            </a:extLst>
          </p:cNvPr>
          <p:cNvSpPr/>
          <p:nvPr/>
        </p:nvSpPr>
        <p:spPr>
          <a:xfrm>
            <a:off x="6191912" y="769691"/>
            <a:ext cx="141038" cy="13690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96" name="Oval 595">
            <a:extLst>
              <a:ext uri="{FF2B5EF4-FFF2-40B4-BE49-F238E27FC236}">
                <a16:creationId xmlns:a16="http://schemas.microsoft.com/office/drawing/2014/main" id="{4CDA54AD-2C6C-424E-9F22-9D11A78720EF}"/>
              </a:ext>
            </a:extLst>
          </p:cNvPr>
          <p:cNvSpPr/>
          <p:nvPr/>
        </p:nvSpPr>
        <p:spPr>
          <a:xfrm>
            <a:off x="5748416" y="2567826"/>
            <a:ext cx="141038" cy="13690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97" name="Oval 596">
            <a:extLst>
              <a:ext uri="{FF2B5EF4-FFF2-40B4-BE49-F238E27FC236}">
                <a16:creationId xmlns:a16="http://schemas.microsoft.com/office/drawing/2014/main" id="{2E27283A-DDE0-49F8-9460-AAB65A9D3A1E}"/>
              </a:ext>
            </a:extLst>
          </p:cNvPr>
          <p:cNvSpPr/>
          <p:nvPr/>
        </p:nvSpPr>
        <p:spPr>
          <a:xfrm>
            <a:off x="5305237" y="4349204"/>
            <a:ext cx="141038" cy="13690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98" name="Oval 597">
            <a:extLst>
              <a:ext uri="{FF2B5EF4-FFF2-40B4-BE49-F238E27FC236}">
                <a16:creationId xmlns:a16="http://schemas.microsoft.com/office/drawing/2014/main" id="{A4D8BB38-1AB9-4E5A-8056-5A3A21D33E87}"/>
              </a:ext>
            </a:extLst>
          </p:cNvPr>
          <p:cNvSpPr/>
          <p:nvPr/>
        </p:nvSpPr>
        <p:spPr>
          <a:xfrm>
            <a:off x="5746980" y="6140210"/>
            <a:ext cx="141038" cy="13690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599" name="Group 91">
            <a:extLst>
              <a:ext uri="{FF2B5EF4-FFF2-40B4-BE49-F238E27FC236}">
                <a16:creationId xmlns:a16="http://schemas.microsoft.com/office/drawing/2014/main" id="{4C945B1E-51CC-4F55-8703-99F4A330FBA0}"/>
              </a:ext>
            </a:extLst>
          </p:cNvPr>
          <p:cNvGrpSpPr/>
          <p:nvPr/>
        </p:nvGrpSpPr>
        <p:grpSpPr>
          <a:xfrm>
            <a:off x="6264293" y="445205"/>
            <a:ext cx="439769" cy="479154"/>
            <a:chOff x="7395283" y="5821043"/>
            <a:chExt cx="205894" cy="512761"/>
          </a:xfrm>
        </p:grpSpPr>
        <p:sp>
          <p:nvSpPr>
            <p:cNvPr id="600" name="Freeform 11">
              <a:extLst>
                <a:ext uri="{FF2B5EF4-FFF2-40B4-BE49-F238E27FC236}">
                  <a16:creationId xmlns:a16="http://schemas.microsoft.com/office/drawing/2014/main" id="{B9C4E07F-5A98-48A1-9F88-FE324369063B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601" name="Rectangle 600">
              <a:extLst>
                <a:ext uri="{FF2B5EF4-FFF2-40B4-BE49-F238E27FC236}">
                  <a16:creationId xmlns:a16="http://schemas.microsoft.com/office/drawing/2014/main" id="{C1D3F023-B1F5-4BE6-8329-55CABCEF91F4}"/>
                </a:ext>
              </a:extLst>
            </p:cNvPr>
            <p:cNvSpPr/>
            <p:nvPr/>
          </p:nvSpPr>
          <p:spPr>
            <a:xfrm>
              <a:off x="7404122" y="5821043"/>
              <a:ext cx="195281" cy="39523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+1</a:t>
              </a:r>
            </a:p>
          </p:txBody>
        </p:sp>
      </p:grpSp>
      <p:grpSp>
        <p:nvGrpSpPr>
          <p:cNvPr id="602" name="Group 91">
            <a:extLst>
              <a:ext uri="{FF2B5EF4-FFF2-40B4-BE49-F238E27FC236}">
                <a16:creationId xmlns:a16="http://schemas.microsoft.com/office/drawing/2014/main" id="{4911B0CE-EF79-4ED8-B474-AF1F4AFC8336}"/>
              </a:ext>
            </a:extLst>
          </p:cNvPr>
          <p:cNvGrpSpPr/>
          <p:nvPr/>
        </p:nvGrpSpPr>
        <p:grpSpPr>
          <a:xfrm>
            <a:off x="6710693" y="431448"/>
            <a:ext cx="1791840" cy="479154"/>
            <a:chOff x="7395283" y="5821043"/>
            <a:chExt cx="205894" cy="512761"/>
          </a:xfrm>
        </p:grpSpPr>
        <p:sp>
          <p:nvSpPr>
            <p:cNvPr id="603" name="Freeform 11">
              <a:extLst>
                <a:ext uri="{FF2B5EF4-FFF2-40B4-BE49-F238E27FC236}">
                  <a16:creationId xmlns:a16="http://schemas.microsoft.com/office/drawing/2014/main" id="{C6EF696A-D68F-4954-B42C-6636A60BACF3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604" name="Rectangle 603">
              <a:extLst>
                <a:ext uri="{FF2B5EF4-FFF2-40B4-BE49-F238E27FC236}">
                  <a16:creationId xmlns:a16="http://schemas.microsoft.com/office/drawing/2014/main" id="{2526EA09-5CDE-4845-8AB7-669BF3911CDB}"/>
                </a:ext>
              </a:extLst>
            </p:cNvPr>
            <p:cNvSpPr/>
            <p:nvPr/>
          </p:nvSpPr>
          <p:spPr>
            <a:xfrm>
              <a:off x="7475521" y="5821043"/>
              <a:ext cx="47574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+4</a:t>
              </a:r>
            </a:p>
          </p:txBody>
        </p:sp>
      </p:grpSp>
      <p:grpSp>
        <p:nvGrpSpPr>
          <p:cNvPr id="605" name="Group 91">
            <a:extLst>
              <a:ext uri="{FF2B5EF4-FFF2-40B4-BE49-F238E27FC236}">
                <a16:creationId xmlns:a16="http://schemas.microsoft.com/office/drawing/2014/main" id="{40CC961B-39FA-4FEA-8F1B-9F56EE1214CD}"/>
              </a:ext>
            </a:extLst>
          </p:cNvPr>
          <p:cNvGrpSpPr/>
          <p:nvPr/>
        </p:nvGrpSpPr>
        <p:grpSpPr>
          <a:xfrm>
            <a:off x="5816528" y="2232157"/>
            <a:ext cx="883746" cy="479154"/>
            <a:chOff x="7395283" y="5821043"/>
            <a:chExt cx="205894" cy="512761"/>
          </a:xfrm>
        </p:grpSpPr>
        <p:sp>
          <p:nvSpPr>
            <p:cNvPr id="606" name="Freeform 11">
              <a:extLst>
                <a:ext uri="{FF2B5EF4-FFF2-40B4-BE49-F238E27FC236}">
                  <a16:creationId xmlns:a16="http://schemas.microsoft.com/office/drawing/2014/main" id="{9A9A4999-521D-4938-9C1C-4AC41B724CC3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607" name="Rectangle 606">
              <a:extLst>
                <a:ext uri="{FF2B5EF4-FFF2-40B4-BE49-F238E27FC236}">
                  <a16:creationId xmlns:a16="http://schemas.microsoft.com/office/drawing/2014/main" id="{0268F07E-E5A7-4CE8-BB0A-171999F53AD1}"/>
                </a:ext>
              </a:extLst>
            </p:cNvPr>
            <p:cNvSpPr/>
            <p:nvPr/>
          </p:nvSpPr>
          <p:spPr>
            <a:xfrm>
              <a:off x="7453403" y="5821043"/>
              <a:ext cx="146000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+2</a:t>
              </a:r>
            </a:p>
          </p:txBody>
        </p:sp>
      </p:grpSp>
      <p:grpSp>
        <p:nvGrpSpPr>
          <p:cNvPr id="608" name="Group 91">
            <a:extLst>
              <a:ext uri="{FF2B5EF4-FFF2-40B4-BE49-F238E27FC236}">
                <a16:creationId xmlns:a16="http://schemas.microsoft.com/office/drawing/2014/main" id="{900B6BB3-86EE-4DE3-A670-82A5C94D81E9}"/>
              </a:ext>
            </a:extLst>
          </p:cNvPr>
          <p:cNvGrpSpPr/>
          <p:nvPr/>
        </p:nvGrpSpPr>
        <p:grpSpPr>
          <a:xfrm>
            <a:off x="6706904" y="2218400"/>
            <a:ext cx="1791840" cy="479154"/>
            <a:chOff x="7395283" y="5821043"/>
            <a:chExt cx="205894" cy="512761"/>
          </a:xfrm>
        </p:grpSpPr>
        <p:sp>
          <p:nvSpPr>
            <p:cNvPr id="609" name="Freeform 11">
              <a:extLst>
                <a:ext uri="{FF2B5EF4-FFF2-40B4-BE49-F238E27FC236}">
                  <a16:creationId xmlns:a16="http://schemas.microsoft.com/office/drawing/2014/main" id="{166E4C8E-6287-4C1F-BF4A-3E4C1DF676CE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610" name="Rectangle 609">
              <a:extLst>
                <a:ext uri="{FF2B5EF4-FFF2-40B4-BE49-F238E27FC236}">
                  <a16:creationId xmlns:a16="http://schemas.microsoft.com/office/drawing/2014/main" id="{E2A15B1D-7D2C-4F86-8606-3633FA6034B9}"/>
                </a:ext>
              </a:extLst>
            </p:cNvPr>
            <p:cNvSpPr/>
            <p:nvPr/>
          </p:nvSpPr>
          <p:spPr>
            <a:xfrm>
              <a:off x="7475521" y="5821043"/>
              <a:ext cx="47574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+4</a:t>
              </a:r>
            </a:p>
          </p:txBody>
        </p:sp>
      </p:grpSp>
      <p:grpSp>
        <p:nvGrpSpPr>
          <p:cNvPr id="611" name="Group 91">
            <a:extLst>
              <a:ext uri="{FF2B5EF4-FFF2-40B4-BE49-F238E27FC236}">
                <a16:creationId xmlns:a16="http://schemas.microsoft.com/office/drawing/2014/main" id="{907BF956-1B63-4C9C-930D-37E5575666E4}"/>
              </a:ext>
            </a:extLst>
          </p:cNvPr>
          <p:cNvGrpSpPr/>
          <p:nvPr/>
        </p:nvGrpSpPr>
        <p:grpSpPr>
          <a:xfrm>
            <a:off x="5375727" y="3998353"/>
            <a:ext cx="1330896" cy="479154"/>
            <a:chOff x="7395283" y="5821043"/>
            <a:chExt cx="205894" cy="512761"/>
          </a:xfrm>
        </p:grpSpPr>
        <p:sp>
          <p:nvSpPr>
            <p:cNvPr id="612" name="Freeform 11">
              <a:extLst>
                <a:ext uri="{FF2B5EF4-FFF2-40B4-BE49-F238E27FC236}">
                  <a16:creationId xmlns:a16="http://schemas.microsoft.com/office/drawing/2014/main" id="{FFD38F46-1266-4A95-8F03-182BD6CD9317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613" name="Rectangle 612">
              <a:extLst>
                <a:ext uri="{FF2B5EF4-FFF2-40B4-BE49-F238E27FC236}">
                  <a16:creationId xmlns:a16="http://schemas.microsoft.com/office/drawing/2014/main" id="{C2335CFF-2AE7-4B0D-AB75-B68691A98A2B}"/>
                </a:ext>
              </a:extLst>
            </p:cNvPr>
            <p:cNvSpPr/>
            <p:nvPr/>
          </p:nvSpPr>
          <p:spPr>
            <a:xfrm>
              <a:off x="7463203" y="5821043"/>
              <a:ext cx="80165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+3</a:t>
              </a:r>
            </a:p>
          </p:txBody>
        </p:sp>
      </p:grpSp>
      <p:grpSp>
        <p:nvGrpSpPr>
          <p:cNvPr id="614" name="Group 91">
            <a:extLst>
              <a:ext uri="{FF2B5EF4-FFF2-40B4-BE49-F238E27FC236}">
                <a16:creationId xmlns:a16="http://schemas.microsoft.com/office/drawing/2014/main" id="{50B7D633-3286-40F9-82F5-FF461952E227}"/>
              </a:ext>
            </a:extLst>
          </p:cNvPr>
          <p:cNvGrpSpPr/>
          <p:nvPr/>
        </p:nvGrpSpPr>
        <p:grpSpPr>
          <a:xfrm>
            <a:off x="6708912" y="3998885"/>
            <a:ext cx="896892" cy="479154"/>
            <a:chOff x="7395283" y="5821043"/>
            <a:chExt cx="205894" cy="512761"/>
          </a:xfrm>
        </p:grpSpPr>
        <p:sp>
          <p:nvSpPr>
            <p:cNvPr id="615" name="Freeform 11">
              <a:extLst>
                <a:ext uri="{FF2B5EF4-FFF2-40B4-BE49-F238E27FC236}">
                  <a16:creationId xmlns:a16="http://schemas.microsoft.com/office/drawing/2014/main" id="{5010A793-16F7-420A-BDE3-8FC2326DF530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616" name="Rectangle 615">
              <a:extLst>
                <a:ext uri="{FF2B5EF4-FFF2-40B4-BE49-F238E27FC236}">
                  <a16:creationId xmlns:a16="http://schemas.microsoft.com/office/drawing/2014/main" id="{963DAAF6-2F76-4D72-983F-08CAD9DB816F}"/>
                </a:ext>
              </a:extLst>
            </p:cNvPr>
            <p:cNvSpPr/>
            <p:nvPr/>
          </p:nvSpPr>
          <p:spPr>
            <a:xfrm>
              <a:off x="7452584" y="5821043"/>
              <a:ext cx="105133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+2</a:t>
              </a:r>
            </a:p>
          </p:txBody>
        </p:sp>
      </p:grpSp>
      <p:grpSp>
        <p:nvGrpSpPr>
          <p:cNvPr id="617" name="Group 91">
            <a:extLst>
              <a:ext uri="{FF2B5EF4-FFF2-40B4-BE49-F238E27FC236}">
                <a16:creationId xmlns:a16="http://schemas.microsoft.com/office/drawing/2014/main" id="{D9811656-FC9B-44BD-B2CA-75194D40D022}"/>
              </a:ext>
            </a:extLst>
          </p:cNvPr>
          <p:cNvGrpSpPr/>
          <p:nvPr/>
        </p:nvGrpSpPr>
        <p:grpSpPr>
          <a:xfrm>
            <a:off x="5825343" y="5781520"/>
            <a:ext cx="887658" cy="479154"/>
            <a:chOff x="7395283" y="5821043"/>
            <a:chExt cx="205894" cy="512761"/>
          </a:xfrm>
        </p:grpSpPr>
        <p:sp>
          <p:nvSpPr>
            <p:cNvPr id="618" name="Freeform 11">
              <a:extLst>
                <a:ext uri="{FF2B5EF4-FFF2-40B4-BE49-F238E27FC236}">
                  <a16:creationId xmlns:a16="http://schemas.microsoft.com/office/drawing/2014/main" id="{4D6C2166-C9EA-4480-9ADB-C7AC8B6018AD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619" name="Rectangle 618">
              <a:extLst>
                <a:ext uri="{FF2B5EF4-FFF2-40B4-BE49-F238E27FC236}">
                  <a16:creationId xmlns:a16="http://schemas.microsoft.com/office/drawing/2014/main" id="{38A2925F-38AA-4B0D-9D06-D7F142CCEDCE}"/>
                </a:ext>
              </a:extLst>
            </p:cNvPr>
            <p:cNvSpPr/>
            <p:nvPr/>
          </p:nvSpPr>
          <p:spPr>
            <a:xfrm>
              <a:off x="7451048" y="5821043"/>
              <a:ext cx="108421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+2</a:t>
              </a:r>
            </a:p>
          </p:txBody>
        </p:sp>
      </p:grpSp>
      <p:grpSp>
        <p:nvGrpSpPr>
          <p:cNvPr id="620" name="Group 91">
            <a:extLst>
              <a:ext uri="{FF2B5EF4-FFF2-40B4-BE49-F238E27FC236}">
                <a16:creationId xmlns:a16="http://schemas.microsoft.com/office/drawing/2014/main" id="{FAA9B75D-BFEF-4861-A052-D47EF9167C3D}"/>
              </a:ext>
            </a:extLst>
          </p:cNvPr>
          <p:cNvGrpSpPr/>
          <p:nvPr/>
        </p:nvGrpSpPr>
        <p:grpSpPr>
          <a:xfrm>
            <a:off x="6716777" y="5782052"/>
            <a:ext cx="2228793" cy="479154"/>
            <a:chOff x="7395283" y="5821043"/>
            <a:chExt cx="205894" cy="512761"/>
          </a:xfrm>
        </p:grpSpPr>
        <p:sp>
          <p:nvSpPr>
            <p:cNvPr id="621" name="Freeform 11">
              <a:extLst>
                <a:ext uri="{FF2B5EF4-FFF2-40B4-BE49-F238E27FC236}">
                  <a16:creationId xmlns:a16="http://schemas.microsoft.com/office/drawing/2014/main" id="{98E90094-B987-4FDA-8F46-E4D536F73318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622" name="Rectangle 621">
              <a:extLst>
                <a:ext uri="{FF2B5EF4-FFF2-40B4-BE49-F238E27FC236}">
                  <a16:creationId xmlns:a16="http://schemas.microsoft.com/office/drawing/2014/main" id="{E0AE7E18-781E-4FBA-84BF-621104BD40E5}"/>
                </a:ext>
              </a:extLst>
            </p:cNvPr>
            <p:cNvSpPr/>
            <p:nvPr/>
          </p:nvSpPr>
          <p:spPr>
            <a:xfrm>
              <a:off x="7477759" y="5821043"/>
              <a:ext cx="79958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+5</a:t>
              </a:r>
            </a:p>
          </p:txBody>
        </p:sp>
      </p:grpSp>
      <p:sp>
        <p:nvSpPr>
          <p:cNvPr id="629" name="Oval 628">
            <a:extLst>
              <a:ext uri="{FF2B5EF4-FFF2-40B4-BE49-F238E27FC236}">
                <a16:creationId xmlns:a16="http://schemas.microsoft.com/office/drawing/2014/main" id="{4121222A-DB37-4011-A6B2-ADF08D33E944}"/>
              </a:ext>
            </a:extLst>
          </p:cNvPr>
          <p:cNvSpPr/>
          <p:nvPr/>
        </p:nvSpPr>
        <p:spPr>
          <a:xfrm>
            <a:off x="6186949" y="766642"/>
            <a:ext cx="141038" cy="13690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1" name="Rectangle 340">
            <a:extLst>
              <a:ext uri="{FF2B5EF4-FFF2-40B4-BE49-F238E27FC236}">
                <a16:creationId xmlns:a16="http://schemas.microsoft.com/office/drawing/2014/main" id="{EF05587A-E88F-4EA2-A80E-2DBEFCB0F28E}"/>
              </a:ext>
            </a:extLst>
          </p:cNvPr>
          <p:cNvSpPr/>
          <p:nvPr/>
        </p:nvSpPr>
        <p:spPr>
          <a:xfrm>
            <a:off x="1760202" y="495337"/>
            <a:ext cx="976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2" name="TextBox 341">
            <a:extLst>
              <a:ext uri="{FF2B5EF4-FFF2-40B4-BE49-F238E27FC236}">
                <a16:creationId xmlns:a16="http://schemas.microsoft.com/office/drawing/2014/main" id="{BD698A66-48D2-47B8-AC88-93C7948B509A}"/>
              </a:ext>
            </a:extLst>
          </p:cNvPr>
          <p:cNvSpPr txBox="1"/>
          <p:nvPr/>
        </p:nvSpPr>
        <p:spPr>
          <a:xfrm>
            <a:off x="1843856" y="473146"/>
            <a:ext cx="80021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14</a:t>
            </a:r>
          </a:p>
        </p:txBody>
      </p:sp>
      <p:sp>
        <p:nvSpPr>
          <p:cNvPr id="343" name="TextBox 342">
            <a:extLst>
              <a:ext uri="{FF2B5EF4-FFF2-40B4-BE49-F238E27FC236}">
                <a16:creationId xmlns:a16="http://schemas.microsoft.com/office/drawing/2014/main" id="{CD67FC02-9983-4265-A4B4-ACF82598EC63}"/>
              </a:ext>
            </a:extLst>
          </p:cNvPr>
          <p:cNvSpPr txBox="1"/>
          <p:nvPr/>
        </p:nvSpPr>
        <p:spPr>
          <a:xfrm>
            <a:off x="1852111" y="2166342"/>
            <a:ext cx="80021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14</a:t>
            </a:r>
          </a:p>
        </p:txBody>
      </p:sp>
      <p:sp>
        <p:nvSpPr>
          <p:cNvPr id="344" name="TextBox 343">
            <a:extLst>
              <a:ext uri="{FF2B5EF4-FFF2-40B4-BE49-F238E27FC236}">
                <a16:creationId xmlns:a16="http://schemas.microsoft.com/office/drawing/2014/main" id="{1AAF24B8-D05A-47AC-8017-0DA22EED9380}"/>
              </a:ext>
            </a:extLst>
          </p:cNvPr>
          <p:cNvSpPr txBox="1"/>
          <p:nvPr/>
        </p:nvSpPr>
        <p:spPr>
          <a:xfrm>
            <a:off x="1845243" y="4004869"/>
            <a:ext cx="80021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12</a:t>
            </a:r>
          </a:p>
        </p:txBody>
      </p:sp>
      <p:sp>
        <p:nvSpPr>
          <p:cNvPr id="345" name="Rectangle 344">
            <a:extLst>
              <a:ext uri="{FF2B5EF4-FFF2-40B4-BE49-F238E27FC236}">
                <a16:creationId xmlns:a16="http://schemas.microsoft.com/office/drawing/2014/main" id="{1FFCF9B0-724C-4419-A20C-CE2C2636567A}"/>
              </a:ext>
            </a:extLst>
          </p:cNvPr>
          <p:cNvSpPr/>
          <p:nvPr/>
        </p:nvSpPr>
        <p:spPr>
          <a:xfrm>
            <a:off x="1730229" y="2208003"/>
            <a:ext cx="976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6" name="Rectangle 345">
            <a:extLst>
              <a:ext uri="{FF2B5EF4-FFF2-40B4-BE49-F238E27FC236}">
                <a16:creationId xmlns:a16="http://schemas.microsoft.com/office/drawing/2014/main" id="{6F2E8229-5C9D-43D8-ADBA-ED722DF6B649}"/>
              </a:ext>
            </a:extLst>
          </p:cNvPr>
          <p:cNvSpPr/>
          <p:nvPr/>
        </p:nvSpPr>
        <p:spPr>
          <a:xfrm>
            <a:off x="1738024" y="4009722"/>
            <a:ext cx="976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54" name="TextBox 553">
            <a:extLst>
              <a:ext uri="{FF2B5EF4-FFF2-40B4-BE49-F238E27FC236}">
                <a16:creationId xmlns:a16="http://schemas.microsoft.com/office/drawing/2014/main" id="{5D94A4B5-A72A-48F1-8A53-ABA2C0F67AC1}"/>
              </a:ext>
            </a:extLst>
          </p:cNvPr>
          <p:cNvSpPr txBox="1"/>
          <p:nvPr/>
        </p:nvSpPr>
        <p:spPr>
          <a:xfrm>
            <a:off x="1845243" y="5775564"/>
            <a:ext cx="80021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15</a:t>
            </a:r>
          </a:p>
        </p:txBody>
      </p:sp>
      <p:sp>
        <p:nvSpPr>
          <p:cNvPr id="555" name="Rectangle 554">
            <a:extLst>
              <a:ext uri="{FF2B5EF4-FFF2-40B4-BE49-F238E27FC236}">
                <a16:creationId xmlns:a16="http://schemas.microsoft.com/office/drawing/2014/main" id="{23A146D5-C26A-4667-8CF0-60AB0B5EB715}"/>
              </a:ext>
            </a:extLst>
          </p:cNvPr>
          <p:cNvSpPr/>
          <p:nvPr/>
        </p:nvSpPr>
        <p:spPr>
          <a:xfrm>
            <a:off x="1738024" y="5780417"/>
            <a:ext cx="976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42" name="Oval 641">
            <a:extLst>
              <a:ext uri="{FF2B5EF4-FFF2-40B4-BE49-F238E27FC236}">
                <a16:creationId xmlns:a16="http://schemas.microsoft.com/office/drawing/2014/main" id="{D7C70CE9-3101-484B-A7BA-04F8218FB3AE}"/>
              </a:ext>
            </a:extLst>
          </p:cNvPr>
          <p:cNvSpPr/>
          <p:nvPr/>
        </p:nvSpPr>
        <p:spPr>
          <a:xfrm>
            <a:off x="5742694" y="2567211"/>
            <a:ext cx="141038" cy="13690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43" name="Oval 642">
            <a:extLst>
              <a:ext uri="{FF2B5EF4-FFF2-40B4-BE49-F238E27FC236}">
                <a16:creationId xmlns:a16="http://schemas.microsoft.com/office/drawing/2014/main" id="{B95F6770-50ED-4BE6-9FB5-6D6A33F74F2B}"/>
              </a:ext>
            </a:extLst>
          </p:cNvPr>
          <p:cNvSpPr/>
          <p:nvPr/>
        </p:nvSpPr>
        <p:spPr>
          <a:xfrm>
            <a:off x="5304916" y="4346482"/>
            <a:ext cx="141038" cy="13690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44" name="Oval 643">
            <a:extLst>
              <a:ext uri="{FF2B5EF4-FFF2-40B4-BE49-F238E27FC236}">
                <a16:creationId xmlns:a16="http://schemas.microsoft.com/office/drawing/2014/main" id="{D65EE8AB-31B7-419E-99BA-1F776818D643}"/>
              </a:ext>
            </a:extLst>
          </p:cNvPr>
          <p:cNvSpPr/>
          <p:nvPr/>
        </p:nvSpPr>
        <p:spPr>
          <a:xfrm>
            <a:off x="5746980" y="6140077"/>
            <a:ext cx="141038" cy="13690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53189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7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52 -2.22222E-6 L 0.00925 -0.0375 C 0.0112 -0.04606 0.01432 -0.05046 0.01745 -0.05046 C 0.02123 -0.05046 0.02409 -0.04606 0.02617 -0.0375 L 0.0362 -2.22222E-6 " pathEditMode="relative" rAng="0" ptsTypes="AAAAA">
                                      <p:cBhvr>
                                        <p:cTn id="11" dur="1000" fill="hold"/>
                                        <p:tgtEl>
                                          <p:spTgt spid="5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36" y="-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7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62 -2.22222E-6 L 0.04584 -0.03796 C 0.04792 -0.04629 0.05091 -0.05069 0.05417 -0.05069 C 0.05781 -0.05069 0.06081 -0.04629 0.06276 -0.03796 L 0.07279 -2.22222E-6 " pathEditMode="relative" rAng="0" ptsTypes="AAAAA">
                                      <p:cBhvr>
                                        <p:cTn id="15" dur="1000" fill="hold"/>
                                        <p:tgtEl>
                                          <p:spTgt spid="5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23" y="-25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7" presetClass="path" presetSubtype="0" accel="50000" decel="5000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279 -2.22222E-6 L 0.08268 -0.03796 C 0.08464 -0.04653 0.08776 -0.05092 0.09102 -0.05092 C 0.09479 -0.05092 0.09766 -0.04653 0.09974 -0.03796 L 0.10977 -2.22222E-6 " pathEditMode="relative" rAng="0" ptsTypes="AAAAA">
                                      <p:cBhvr>
                                        <p:cTn id="19" dur="1000" fill="hold"/>
                                        <p:tgtEl>
                                          <p:spTgt spid="5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49" y="-25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7" presetClass="path" presetSubtype="0" accel="50000" decel="5000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0977 -2.22222E-6 L 0.1194 -0.03796 C 0.12136 -0.04653 0.12448 -0.05069 0.12774 -0.05069 C 0.13151 -0.05069 0.13438 -0.04653 0.13633 -0.03796 L 0.14636 -2.22222E-6 " pathEditMode="relative" rAng="0" ptsTypes="AAAAA">
                                      <p:cBhvr>
                                        <p:cTn id="23" dur="1000" fill="hold"/>
                                        <p:tgtEl>
                                          <p:spTgt spid="5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23" y="-25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7" presetClass="path" presetSubtype="0" accel="50000" decel="5000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4636 -2.22222E-6 L 0.15586 -0.03773 C 0.15794 -0.04629 0.16081 -0.05069 0.16432 -0.05069 C 0.16797 -0.05069 0.17084 -0.04629 0.17292 -0.03773 L 0.18294 -2.22222E-6 " pathEditMode="relative" rAng="0" ptsTypes="AAAAA">
                                      <p:cBhvr>
                                        <p:cTn id="27" dur="1000" fill="hold"/>
                                        <p:tgtEl>
                                          <p:spTgt spid="5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23" y="-25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5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7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52 7.40741E-7 L 0.00925 -0.0375 C 0.0112 -0.04607 0.01432 -0.05046 0.01745 -0.05046 C 0.02123 -0.05046 0.02409 -0.04607 0.02617 -0.0375 L 0.0362 7.40741E-7 " pathEditMode="relative" rAng="0" ptsTypes="AAAAA">
                                      <p:cBhvr>
                                        <p:cTn id="46" dur="1000" fill="hold"/>
                                        <p:tgtEl>
                                          <p:spTgt spid="6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36" y="-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000"/>
                            </p:stCondLst>
                            <p:childTnLst>
                              <p:par>
                                <p:cTn id="48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5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7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62 7.40741E-7 L 0.07474 -0.03796 C 0.08307 -0.0463 0.09518 -0.0507 0.1082 -0.0507 C 0.12279 -0.0507 0.1349 -0.0463 0.14271 -0.03796 L 0.18294 7.40741E-7 " pathEditMode="relative" rAng="0" ptsTypes="AAAAA">
                                      <p:cBhvr>
                                        <p:cTn id="57" dur="1000" fill="hold"/>
                                        <p:tgtEl>
                                          <p:spTgt spid="6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331" y="-25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000"/>
                            </p:stCondLst>
                            <p:childTnLst>
                              <p:par>
                                <p:cTn id="59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6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6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6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6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5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37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52 -7.40741E-7 L 0.00925 -0.0375 C 0.0112 -0.04606 0.01433 -0.05046 0.01745 -0.05046 C 0.02123 -0.05046 0.02409 -0.04606 0.02618 -0.0375 L 0.0362 -7.40741E-7 " pathEditMode="relative" rAng="0" ptsTypes="AAAAA">
                                      <p:cBhvr>
                                        <p:cTn id="73" dur="1000" fill="hold"/>
                                        <p:tgtEl>
                                          <p:spTgt spid="5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36" y="-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37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62 -7.40741E-7 L 0.04584 -0.03796 C 0.04792 -0.0463 0.05092 -0.05069 0.05417 -0.05069 C 0.05782 -0.05069 0.06081 -0.0463 0.06276 -0.03796 L 0.07279 -7.40741E-7 " pathEditMode="relative" rAng="0" ptsTypes="AAAAA">
                                      <p:cBhvr>
                                        <p:cTn id="77" dur="1000" fill="hold"/>
                                        <p:tgtEl>
                                          <p:spTgt spid="5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23" y="-25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7" presetClass="path" presetSubtype="0" accel="50000" decel="5000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279 -7.40741E-7 L 0.08269 -0.03796 C 0.08464 -0.04653 0.08776 -0.05093 0.09102 -0.05093 C 0.0948 -0.05093 0.09766 -0.04653 0.09974 -0.03796 L 0.10977 -7.40741E-7 " pathEditMode="relative" rAng="0" ptsTypes="AAAAA">
                                      <p:cBhvr>
                                        <p:cTn id="81" dur="1000" fill="hold"/>
                                        <p:tgtEl>
                                          <p:spTgt spid="5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49" y="-25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37" presetClass="path" presetSubtype="0" accel="50000" decel="5000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0977 -7.40741E-7 L 0.1194 -0.03796 C 0.12136 -0.04653 0.12448 -0.05069 0.12774 -0.05069 C 0.13151 -0.05069 0.13438 -0.04653 0.13633 -0.03796 L 0.14636 -7.40741E-7 " pathEditMode="relative" rAng="0" ptsTypes="AAAAA">
                                      <p:cBhvr>
                                        <p:cTn id="85" dur="1000" fill="hold"/>
                                        <p:tgtEl>
                                          <p:spTgt spid="5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23" y="-25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37" presetClass="path" presetSubtype="0" accel="50000" decel="5000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4636 -7.40741E-7 L 0.15586 -0.03773 C 0.15795 -0.0463 0.16081 -0.05069 0.16433 -0.05069 C 0.16797 -0.05069 0.17084 -0.0463 0.17292 -0.03773 L 0.18295 -7.40741E-7 " pathEditMode="relative" rAng="0" ptsTypes="AAAAA">
                                      <p:cBhvr>
                                        <p:cTn id="89" dur="1000" fill="hold"/>
                                        <p:tgtEl>
                                          <p:spTgt spid="5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23" y="-25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37" presetClass="path" presetSubtype="0" accel="50000" decel="50000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8295 -7.40741E-7 L 0.19245 -0.03819 C 0.19453 -0.04653 0.19766 -0.05069 0.20078 -0.05069 C 0.2043 -0.05069 0.2073 -0.04653 0.20925 -0.03819 L 0.21953 -7.40741E-7 " pathEditMode="relative" rAng="0" ptsTypes="AAAAA">
                                      <p:cBhvr>
                                        <p:cTn id="93" dur="1000" fill="hold"/>
                                        <p:tgtEl>
                                          <p:spTgt spid="5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23" y="-25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xit" presetSubtype="0" fill="hold" grpId="7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500"/>
                                        <p:tgtEl>
                                          <p:spTgt spid="5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6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37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52 7.40741E-7 L 0.01901 -0.0375 C 0.02292 -0.04607 0.02917 -0.05046 0.03542 -0.05046 C 0.04297 -0.05046 0.0487 -0.04607 0.05287 -0.0375 L 0.07305 7.40741E-7 " pathEditMode="relative" rAng="0" ptsTypes="AAAAA">
                                      <p:cBhvr>
                                        <p:cTn id="112" dur="1000" fill="hold"/>
                                        <p:tgtEl>
                                          <p:spTgt spid="6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72" y="-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14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6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6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6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6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37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305 7.40741E-7 L 0.11133 -0.03796 C 0.11992 -0.0463 0.1319 -0.0507 0.14492 -0.0507 C 0.15938 -0.0507 0.17162 -0.0463 0.1793 -0.03796 L 0.21979 7.40741E-7 " pathEditMode="relative" rAng="0" ptsTypes="AAAAA">
                                      <p:cBhvr>
                                        <p:cTn id="123" dur="1000" fill="hold"/>
                                        <p:tgtEl>
                                          <p:spTgt spid="6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331" y="-25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000"/>
                            </p:stCondLst>
                            <p:childTnLst>
                              <p:par>
                                <p:cTn id="125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6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6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6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6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5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37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53 -2.96296E-6 L 0.00924 -0.0375 C 0.01119 -0.04606 0.01432 -0.05046 0.01744 -0.05046 C 0.02122 -0.05046 0.02408 -0.04606 0.02617 -0.0375 L 0.03619 -2.96296E-6 " pathEditMode="relative" rAng="0" ptsTypes="AAAAA">
                                      <p:cBhvr>
                                        <p:cTn id="139" dur="1000" fill="hold"/>
                                        <p:tgtEl>
                                          <p:spTgt spid="5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36" y="-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37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619 -2.96296E-6 L 0.04583 -0.03796 C 0.04791 -0.04629 0.05091 -0.05069 0.05416 -0.05069 C 0.05781 -0.05069 0.0608 -0.04629 0.06276 -0.03796 L 0.07278 -2.96296E-6 " pathEditMode="relative" rAng="0" ptsTypes="AAAAA">
                                      <p:cBhvr>
                                        <p:cTn id="143" dur="1000" fill="hold"/>
                                        <p:tgtEl>
                                          <p:spTgt spid="5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23" y="-25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37" presetClass="path" presetSubtype="0" accel="50000" decel="5000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278 -2.96296E-6 L 0.08268 -0.03796 C 0.08463 -0.04652 0.08776 -0.05092 0.09101 -0.05092 C 0.09479 -0.05092 0.09765 -0.04652 0.09974 -0.03796 L 0.10976 -2.96296E-6 " pathEditMode="relative" rAng="0" ptsTypes="AAAAA">
                                      <p:cBhvr>
                                        <p:cTn id="147" dur="1000" fill="hold"/>
                                        <p:tgtEl>
                                          <p:spTgt spid="5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49" y="-25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37" presetClass="path" presetSubtype="0" accel="50000" decel="5000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0976 -2.96296E-6 L 0.1194 -0.03796 C 0.12135 -0.04652 0.12447 -0.05069 0.12773 -0.05069 C 0.13151 -0.05069 0.13437 -0.04652 0.13632 -0.03796 L 0.14635 -2.96296E-6 " pathEditMode="relative" rAng="0" ptsTypes="AAAAA">
                                      <p:cBhvr>
                                        <p:cTn id="151" dur="1000" fill="hold"/>
                                        <p:tgtEl>
                                          <p:spTgt spid="5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23" y="-25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37" presetClass="path" presetSubtype="0" accel="50000" decel="5000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4635 -2.96296E-6 L 0.15585 -0.03773 C 0.15794 -0.04629 0.1608 -0.05069 0.16432 -0.05069 C 0.16796 -0.05069 0.17083 -0.04629 0.17291 -0.03773 L 0.18294 -2.96296E-6 " pathEditMode="relative" rAng="0" ptsTypes="AAAAA">
                                      <p:cBhvr>
                                        <p:cTn id="155" dur="1000" fill="hold"/>
                                        <p:tgtEl>
                                          <p:spTgt spid="5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23" y="-25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500"/>
                                        <p:tgtEl>
                                          <p:spTgt spid="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10" presetClass="exit" presetSubtype="0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4" dur="500"/>
                                        <p:tgtEl>
                                          <p:spTgt spid="5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0" dur="500"/>
                                        <p:tgtEl>
                                          <p:spTgt spid="6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37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53 1.11022E-16 L 0.02877 -0.0375 C 0.03463 -0.04606 0.04414 -0.05046 0.05351 -0.05046 C 0.06484 -0.05046 0.07356 -0.04606 0.07981 -0.0375 L 0.11002 1.11022E-16 " pathEditMode="relative" rAng="0" ptsTypes="AAAAA">
                                      <p:cBhvr>
                                        <p:cTn id="174" dur="1000" fill="hold"/>
                                        <p:tgtEl>
                                          <p:spTgt spid="6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21" y="-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5" fill="hold">
                            <p:stCondLst>
                              <p:cond delay="1000"/>
                            </p:stCondLst>
                            <p:childTnLst>
                              <p:par>
                                <p:cTn id="176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8" dur="500" fill="hold"/>
                                        <p:tgtEl>
                                          <p:spTgt spid="6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9" dur="500" fill="hold"/>
                                        <p:tgtEl>
                                          <p:spTgt spid="6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500" fill="hold"/>
                                        <p:tgtEl>
                                          <p:spTgt spid="6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500" fill="hold"/>
                                        <p:tgtEl>
                                          <p:spTgt spid="6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2" fill="hold">
                      <p:stCondLst>
                        <p:cond delay="indefinite"/>
                      </p:stCondLst>
                      <p:childTnLst>
                        <p:par>
                          <p:cTn id="183" fill="hold">
                            <p:stCondLst>
                              <p:cond delay="0"/>
                            </p:stCondLst>
                            <p:childTnLst>
                              <p:par>
                                <p:cTn id="184" presetID="37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1002 1.11022E-16 L 0.12929 -0.03796 C 0.13346 -0.0463 0.13945 -0.05069 0.14596 -0.05069 C 0.15325 -0.05069 0.15924 -0.0463 0.16315 -0.03796 L 0.1832 1.11022E-16 " pathEditMode="relative" rAng="0" ptsTypes="AAAAA">
                                      <p:cBhvr>
                                        <p:cTn id="185" dur="1000" fill="hold"/>
                                        <p:tgtEl>
                                          <p:spTgt spid="6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6" fill="hold">
                            <p:stCondLst>
                              <p:cond delay="1000"/>
                            </p:stCondLst>
                            <p:childTnLst>
                              <p:par>
                                <p:cTn id="187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9" dur="500" fill="hold"/>
                                        <p:tgtEl>
                                          <p:spTgt spid="6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500" fill="hold"/>
                                        <p:tgtEl>
                                          <p:spTgt spid="6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500" fill="hold"/>
                                        <p:tgtEl>
                                          <p:spTgt spid="6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500" fill="hold"/>
                                        <p:tgtEl>
                                          <p:spTgt spid="6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>
                      <p:stCondLst>
                        <p:cond delay="indefinite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7" dur="500"/>
                                        <p:tgtEl>
                                          <p:spTgt spid="5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>
                      <p:stCondLst>
                        <p:cond delay="indefinite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37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52 -4.07407E-6 L 0.00925 -0.0375 C 0.0112 -0.04606 0.01433 -0.05046 0.01745 -0.05046 C 0.02123 -0.05046 0.02409 -0.04606 0.02618 -0.0375 L 0.0362 -4.07407E-6 " pathEditMode="relative" rAng="0" ptsTypes="AAAAA">
                                      <p:cBhvr>
                                        <p:cTn id="201" dur="1000" fill="hold"/>
                                        <p:tgtEl>
                                          <p:spTgt spid="5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36" y="-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2" fill="hold">
                      <p:stCondLst>
                        <p:cond delay="indefinite"/>
                      </p:stCondLst>
                      <p:childTnLst>
                        <p:par>
                          <p:cTn id="203" fill="hold">
                            <p:stCondLst>
                              <p:cond delay="0"/>
                            </p:stCondLst>
                            <p:childTnLst>
                              <p:par>
                                <p:cTn id="204" presetID="37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62 -4.07407E-6 L 0.04584 -0.03796 C 0.04792 -0.04629 0.05091 -0.05069 0.05417 -0.05069 C 0.05782 -0.05069 0.06081 -0.04629 0.06276 -0.03796 L 0.07279 -4.07407E-6 " pathEditMode="relative" rAng="0" ptsTypes="AAAAA">
                                      <p:cBhvr>
                                        <p:cTn id="205" dur="1000" fill="hold"/>
                                        <p:tgtEl>
                                          <p:spTgt spid="5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23" y="-25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6" fill="hold">
                      <p:stCondLst>
                        <p:cond delay="indefinite"/>
                      </p:stCondLst>
                      <p:childTnLst>
                        <p:par>
                          <p:cTn id="207" fill="hold">
                            <p:stCondLst>
                              <p:cond delay="0"/>
                            </p:stCondLst>
                            <p:childTnLst>
                              <p:par>
                                <p:cTn id="208" presetID="37" presetClass="path" presetSubtype="0" accel="50000" decel="5000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279 -4.07407E-6 L 0.08269 -0.03796 C 0.08464 -0.04652 0.08776 -0.05092 0.09102 -0.05092 C 0.0948 -0.05092 0.09766 -0.04652 0.09974 -0.03796 L 0.10977 -4.07407E-6 " pathEditMode="relative" rAng="0" ptsTypes="AAAAA">
                                      <p:cBhvr>
                                        <p:cTn id="209" dur="1000" fill="hold"/>
                                        <p:tgtEl>
                                          <p:spTgt spid="5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49" y="-25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0" fill="hold">
                      <p:stCondLst>
                        <p:cond delay="indefinite"/>
                      </p:stCondLst>
                      <p:childTnLst>
                        <p:par>
                          <p:cTn id="211" fill="hold">
                            <p:stCondLst>
                              <p:cond delay="0"/>
                            </p:stCondLst>
                            <p:childTnLst>
                              <p:par>
                                <p:cTn id="212" presetID="37" presetClass="path" presetSubtype="0" accel="50000" decel="5000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0977 -4.07407E-6 L 0.1194 -0.03796 C 0.12136 -0.04652 0.12448 -0.05069 0.12774 -0.05069 C 0.13151 -0.05069 0.13438 -0.04652 0.13633 -0.03796 L 0.14636 -4.07407E-6 " pathEditMode="relative" rAng="0" ptsTypes="AAAAA">
                                      <p:cBhvr>
                                        <p:cTn id="213" dur="1000" fill="hold"/>
                                        <p:tgtEl>
                                          <p:spTgt spid="5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23" y="-25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4" fill="hold">
                      <p:stCondLst>
                        <p:cond delay="indefinite"/>
                      </p:stCondLst>
                      <p:childTnLst>
                        <p:par>
                          <p:cTn id="215" fill="hold">
                            <p:stCondLst>
                              <p:cond delay="0"/>
                            </p:stCondLst>
                            <p:childTnLst>
                              <p:par>
                                <p:cTn id="216" presetID="37" presetClass="path" presetSubtype="0" accel="50000" decel="5000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4636 -4.07407E-6 L 0.15586 -0.03773 C 0.15795 -0.04629 0.16081 -0.05069 0.16433 -0.05069 C 0.16797 -0.05069 0.17084 -0.04629 0.17292 -0.03773 L 0.18295 -4.07407E-6 " pathEditMode="relative" rAng="0" ptsTypes="AAAAA">
                                      <p:cBhvr>
                                        <p:cTn id="217" dur="1000" fill="hold"/>
                                        <p:tgtEl>
                                          <p:spTgt spid="5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23" y="-25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8" fill="hold">
                      <p:stCondLst>
                        <p:cond delay="indefinite"/>
                      </p:stCondLst>
                      <p:childTnLst>
                        <p:par>
                          <p:cTn id="219" fill="hold">
                            <p:stCondLst>
                              <p:cond delay="0"/>
                            </p:stCondLst>
                            <p:childTnLst>
                              <p:par>
                                <p:cTn id="220" presetID="37" presetClass="path" presetSubtype="0" accel="50000" decel="50000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8295 -4.07407E-6 L 0.19245 -0.03819 C 0.19453 -0.04652 0.19766 -0.05069 0.20078 -0.05069 C 0.2043 -0.05069 0.2073 -0.04652 0.20925 -0.03819 L 0.21953 -4.07407E-6 " pathEditMode="relative" rAng="0" ptsTypes="AAAAA">
                                      <p:cBhvr>
                                        <p:cTn id="221" dur="1000" fill="hold"/>
                                        <p:tgtEl>
                                          <p:spTgt spid="5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23" y="-25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2" fill="hold">
                      <p:stCondLst>
                        <p:cond delay="indefinite"/>
                      </p:stCondLst>
                      <p:childTnLst>
                        <p:par>
                          <p:cTn id="223" fill="hold">
                            <p:stCondLst>
                              <p:cond delay="0"/>
                            </p:stCondLst>
                            <p:childTnLst>
                              <p:par>
                                <p:cTn id="224" presetID="37" presetClass="path" presetSubtype="0" accel="50000" decel="50000" fill="hold" grpId="7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1953 -4.07407E-6 L 0.22891 -0.03819 C 0.23112 -0.04652 0.23399 -0.05069 0.23724 -0.05069 C 0.24089 -0.05069 0.24388 -0.04652 0.2461 -0.03819 L 0.25625 -4.07407E-6 " pathEditMode="relative" rAng="0" ptsTypes="AAAAA">
                                      <p:cBhvr>
                                        <p:cTn id="225" dur="1000" fill="hold"/>
                                        <p:tgtEl>
                                          <p:spTgt spid="5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36" y="-25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6" fill="hold">
                      <p:stCondLst>
                        <p:cond delay="indefinite"/>
                      </p:stCondLst>
                      <p:childTnLst>
                        <p:par>
                          <p:cTn id="227" fill="hold">
                            <p:stCondLst>
                              <p:cond delay="0"/>
                            </p:stCondLst>
                            <p:childTnLst>
                              <p:par>
                                <p:cTn id="2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0" dur="500"/>
                                        <p:tgtEl>
                                          <p:spTgt spid="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1" fill="hold">
                      <p:stCondLst>
                        <p:cond delay="indefinite"/>
                      </p:stCondLst>
                      <p:childTnLst>
                        <p:par>
                          <p:cTn id="232" fill="hold">
                            <p:stCondLst>
                              <p:cond delay="0"/>
                            </p:stCondLst>
                            <p:childTnLst>
                              <p:par>
                                <p:cTn id="233" presetID="10" presetClass="exit" presetSubtype="0" fill="hold" grpId="8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4" dur="500"/>
                                        <p:tgtEl>
                                          <p:spTgt spid="5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6" fill="hold">
                      <p:stCondLst>
                        <p:cond delay="indefinite"/>
                      </p:stCondLst>
                      <p:childTnLst>
                        <p:par>
                          <p:cTn id="237" fill="hold">
                            <p:stCondLst>
                              <p:cond delay="0"/>
                            </p:stCondLst>
                            <p:childTnLst>
                              <p:par>
                                <p:cTn id="2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0" dur="500"/>
                                        <p:tgtEl>
                                          <p:spTgt spid="6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1" fill="hold">
                      <p:stCondLst>
                        <p:cond delay="indefinite"/>
                      </p:stCondLst>
                      <p:childTnLst>
                        <p:par>
                          <p:cTn id="242" fill="hold">
                            <p:stCondLst>
                              <p:cond delay="0"/>
                            </p:stCondLst>
                            <p:childTnLst>
                              <p:par>
                                <p:cTn id="243" presetID="37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52 -4.07407E-6 L 0.01914 -0.0375 C 0.02305 -0.04606 0.0293 -0.05046 0.03555 -0.05046 C 0.04323 -0.05046 0.04896 -0.04606 0.05313 -0.0375 L 0.07344 -4.07407E-6 " pathEditMode="relative" rAng="0" ptsTypes="AAAAA">
                                      <p:cBhvr>
                                        <p:cTn id="244" dur="1000" fill="hold"/>
                                        <p:tgtEl>
                                          <p:spTgt spid="6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98" y="-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5" fill="hold">
                            <p:stCondLst>
                              <p:cond delay="1000"/>
                            </p:stCondLst>
                            <p:childTnLst>
                              <p:par>
                                <p:cTn id="246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8" dur="500" fill="hold"/>
                                        <p:tgtEl>
                                          <p:spTgt spid="6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9" dur="500" fill="hold"/>
                                        <p:tgtEl>
                                          <p:spTgt spid="6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0" dur="500" fill="hold"/>
                                        <p:tgtEl>
                                          <p:spTgt spid="6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1" dur="500" fill="hold"/>
                                        <p:tgtEl>
                                          <p:spTgt spid="6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2" fill="hold">
                      <p:stCondLst>
                        <p:cond delay="indefinite"/>
                      </p:stCondLst>
                      <p:childTnLst>
                        <p:par>
                          <p:cTn id="253" fill="hold">
                            <p:stCondLst>
                              <p:cond delay="0"/>
                            </p:stCondLst>
                            <p:childTnLst>
                              <p:par>
                                <p:cTn id="254" presetID="37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344 -4.07407E-6 L 0.12162 -0.03796 C 0.13203 -0.04629 0.14701 -0.05069 0.16328 -0.05069 C 0.18151 -0.05069 0.19649 -0.04629 0.20625 -0.03796 L 0.25651 -4.07407E-6 " pathEditMode="relative" rAng="0" ptsTypes="AAAAA">
                                      <p:cBhvr>
                                        <p:cTn id="255" dur="1000" fill="hold"/>
                                        <p:tgtEl>
                                          <p:spTgt spid="6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154" y="-25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6" fill="hold">
                            <p:stCondLst>
                              <p:cond delay="1000"/>
                            </p:stCondLst>
                            <p:childTnLst>
                              <p:par>
                                <p:cTn id="257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9" dur="500" fill="hold"/>
                                        <p:tgtEl>
                                          <p:spTgt spid="6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0" dur="500" fill="hold"/>
                                        <p:tgtEl>
                                          <p:spTgt spid="6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1" dur="500" fill="hold"/>
                                        <p:tgtEl>
                                          <p:spTgt spid="6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2" dur="500" fill="hold"/>
                                        <p:tgtEl>
                                          <p:spTgt spid="6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5" grpId="0" animBg="1"/>
      <p:bldP spid="595" grpId="1" animBg="1"/>
      <p:bldP spid="595" grpId="2" animBg="1"/>
      <p:bldP spid="595" grpId="3" animBg="1"/>
      <p:bldP spid="595" grpId="4" animBg="1"/>
      <p:bldP spid="595" grpId="5" animBg="1"/>
      <p:bldP spid="595" grpId="6" animBg="1"/>
      <p:bldP spid="596" grpId="0" animBg="1"/>
      <p:bldP spid="596" grpId="1" animBg="1"/>
      <p:bldP spid="596" grpId="2" animBg="1"/>
      <p:bldP spid="596" grpId="3" animBg="1"/>
      <p:bldP spid="596" grpId="4" animBg="1"/>
      <p:bldP spid="596" grpId="5" animBg="1"/>
      <p:bldP spid="596" grpId="6" animBg="1"/>
      <p:bldP spid="596" grpId="7" animBg="1"/>
      <p:bldP spid="597" grpId="0" animBg="1"/>
      <p:bldP spid="597" grpId="1" animBg="1"/>
      <p:bldP spid="597" grpId="2" animBg="1"/>
      <p:bldP spid="597" grpId="3" animBg="1"/>
      <p:bldP spid="597" grpId="4" animBg="1"/>
      <p:bldP spid="597" grpId="5" animBg="1"/>
      <p:bldP spid="597" grpId="6" animBg="1"/>
      <p:bldP spid="598" grpId="0" animBg="1"/>
      <p:bldP spid="598" grpId="1" animBg="1"/>
      <p:bldP spid="598" grpId="2" animBg="1"/>
      <p:bldP spid="598" grpId="3" animBg="1"/>
      <p:bldP spid="598" grpId="4" animBg="1"/>
      <p:bldP spid="598" grpId="5" animBg="1"/>
      <p:bldP spid="598" grpId="6" animBg="1"/>
      <p:bldP spid="598" grpId="7" animBg="1"/>
      <p:bldP spid="598" grpId="8" animBg="1"/>
      <p:bldP spid="629" grpId="0" animBg="1"/>
      <p:bldP spid="629" grpId="1" animBg="1"/>
      <p:bldP spid="629" grpId="2" animBg="1"/>
      <p:bldP spid="342" grpId="0"/>
      <p:bldP spid="343" grpId="0"/>
      <p:bldP spid="344" grpId="0"/>
      <p:bldP spid="554" grpId="0"/>
      <p:bldP spid="642" grpId="0" animBg="1"/>
      <p:bldP spid="642" grpId="1" animBg="1"/>
      <p:bldP spid="642" grpId="2" animBg="1"/>
      <p:bldP spid="643" grpId="0" animBg="1"/>
      <p:bldP spid="643" grpId="1" animBg="1"/>
      <p:bldP spid="643" grpId="2" animBg="1"/>
      <p:bldP spid="644" grpId="0" animBg="1"/>
      <p:bldP spid="644" grpId="1" animBg="1"/>
      <p:bldP spid="644" grpId="2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735DAB-4FBB-44EC-A807-A33B50F00F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b="1" dirty="0"/>
              <a:t>9 Recall number bonds to 20 and relate to number bonds to 10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419B57-7260-48EA-9B24-6D72FCBB89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253194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781EDB5E-FFDF-4816-AFBF-1CFB6CFC8E85}"/>
              </a:ext>
            </a:extLst>
          </p:cNvPr>
          <p:cNvGrpSpPr/>
          <p:nvPr/>
        </p:nvGrpSpPr>
        <p:grpSpPr>
          <a:xfrm>
            <a:off x="465230" y="488443"/>
            <a:ext cx="4456464" cy="443045"/>
            <a:chOff x="465230" y="488443"/>
            <a:chExt cx="4456464" cy="443045"/>
          </a:xfrm>
        </p:grpSpPr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5DBD28D2-9DF6-4B3F-9ED2-974646557380}"/>
                </a:ext>
              </a:extLst>
            </p:cNvPr>
            <p:cNvSpPr/>
            <p:nvPr/>
          </p:nvSpPr>
          <p:spPr>
            <a:xfrm>
              <a:off x="465230" y="488444"/>
              <a:ext cx="441402" cy="442105"/>
            </a:xfrm>
            <a:prstGeom prst="rect">
              <a:avLst/>
            </a:prstGeom>
            <a:solidFill>
              <a:srgbClr val="FFFF0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87" name="Rectangle 86">
              <a:extLst>
                <a:ext uri="{FF2B5EF4-FFF2-40B4-BE49-F238E27FC236}">
                  <a16:creationId xmlns:a16="http://schemas.microsoft.com/office/drawing/2014/main" id="{EE8426B2-3E26-4940-9B9D-C5BF3ED62A05}"/>
                </a:ext>
              </a:extLst>
            </p:cNvPr>
            <p:cNvSpPr/>
            <p:nvPr/>
          </p:nvSpPr>
          <p:spPr>
            <a:xfrm>
              <a:off x="910797" y="488443"/>
              <a:ext cx="441402" cy="442105"/>
            </a:xfrm>
            <a:prstGeom prst="rect">
              <a:avLst/>
            </a:prstGeom>
            <a:solidFill>
              <a:srgbClr val="FFFF0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8" name="Rectangle 87">
              <a:extLst>
                <a:ext uri="{FF2B5EF4-FFF2-40B4-BE49-F238E27FC236}">
                  <a16:creationId xmlns:a16="http://schemas.microsoft.com/office/drawing/2014/main" id="{0A6D2D41-AE0C-46FA-9A21-900F789302B4}"/>
                </a:ext>
              </a:extLst>
            </p:cNvPr>
            <p:cNvSpPr/>
            <p:nvPr/>
          </p:nvSpPr>
          <p:spPr>
            <a:xfrm>
              <a:off x="1357330" y="488968"/>
              <a:ext cx="441402" cy="442105"/>
            </a:xfrm>
            <a:prstGeom prst="rect">
              <a:avLst/>
            </a:prstGeom>
            <a:solidFill>
              <a:srgbClr val="FFFF0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9" name="Rectangle 88">
              <a:extLst>
                <a:ext uri="{FF2B5EF4-FFF2-40B4-BE49-F238E27FC236}">
                  <a16:creationId xmlns:a16="http://schemas.microsoft.com/office/drawing/2014/main" id="{216AB441-0C01-4C3A-AC6F-94EEA851303F}"/>
                </a:ext>
              </a:extLst>
            </p:cNvPr>
            <p:cNvSpPr/>
            <p:nvPr/>
          </p:nvSpPr>
          <p:spPr>
            <a:xfrm>
              <a:off x="1802897" y="488967"/>
              <a:ext cx="441402" cy="442105"/>
            </a:xfrm>
            <a:prstGeom prst="rect">
              <a:avLst/>
            </a:prstGeom>
            <a:solidFill>
              <a:srgbClr val="FFFF0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0" name="Rectangle 89">
              <a:extLst>
                <a:ext uri="{FF2B5EF4-FFF2-40B4-BE49-F238E27FC236}">
                  <a16:creationId xmlns:a16="http://schemas.microsoft.com/office/drawing/2014/main" id="{7B62DC5B-77C7-4E5B-8574-F904B0F4A5B6}"/>
                </a:ext>
              </a:extLst>
            </p:cNvPr>
            <p:cNvSpPr/>
            <p:nvPr/>
          </p:nvSpPr>
          <p:spPr>
            <a:xfrm>
              <a:off x="2249831" y="488859"/>
              <a:ext cx="441402" cy="442105"/>
            </a:xfrm>
            <a:prstGeom prst="rect">
              <a:avLst/>
            </a:prstGeom>
            <a:solidFill>
              <a:srgbClr val="FFFF0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1" name="Rectangle 90">
              <a:extLst>
                <a:ext uri="{FF2B5EF4-FFF2-40B4-BE49-F238E27FC236}">
                  <a16:creationId xmlns:a16="http://schemas.microsoft.com/office/drawing/2014/main" id="{46B4F94D-78AA-4483-8BA3-F946C694F16C}"/>
                </a:ext>
              </a:extLst>
            </p:cNvPr>
            <p:cNvSpPr/>
            <p:nvPr/>
          </p:nvSpPr>
          <p:spPr>
            <a:xfrm>
              <a:off x="2695398" y="488858"/>
              <a:ext cx="441402" cy="442105"/>
            </a:xfrm>
            <a:prstGeom prst="rect">
              <a:avLst/>
            </a:prstGeom>
            <a:solidFill>
              <a:srgbClr val="FFFF0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2" name="Rectangle 91">
              <a:extLst>
                <a:ext uri="{FF2B5EF4-FFF2-40B4-BE49-F238E27FC236}">
                  <a16:creationId xmlns:a16="http://schemas.microsoft.com/office/drawing/2014/main" id="{6D17F639-91FA-4153-9E48-369755D43A13}"/>
                </a:ext>
              </a:extLst>
            </p:cNvPr>
            <p:cNvSpPr/>
            <p:nvPr/>
          </p:nvSpPr>
          <p:spPr>
            <a:xfrm>
              <a:off x="3141931" y="489383"/>
              <a:ext cx="441402" cy="442105"/>
            </a:xfrm>
            <a:prstGeom prst="rect">
              <a:avLst/>
            </a:prstGeom>
            <a:solidFill>
              <a:srgbClr val="FFFF0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3" name="Rectangle 92">
              <a:extLst>
                <a:ext uri="{FF2B5EF4-FFF2-40B4-BE49-F238E27FC236}">
                  <a16:creationId xmlns:a16="http://schemas.microsoft.com/office/drawing/2014/main" id="{DC12DFEA-A526-48E8-B32B-EE6093EB5EC0}"/>
                </a:ext>
              </a:extLst>
            </p:cNvPr>
            <p:cNvSpPr/>
            <p:nvPr/>
          </p:nvSpPr>
          <p:spPr>
            <a:xfrm>
              <a:off x="3587498" y="489382"/>
              <a:ext cx="441402" cy="442105"/>
            </a:xfrm>
            <a:prstGeom prst="rect">
              <a:avLst/>
            </a:prstGeom>
            <a:solidFill>
              <a:srgbClr val="FFFF0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4" name="Rectangle 93">
              <a:extLst>
                <a:ext uri="{FF2B5EF4-FFF2-40B4-BE49-F238E27FC236}">
                  <a16:creationId xmlns:a16="http://schemas.microsoft.com/office/drawing/2014/main" id="{969BA186-7906-461E-95B3-43973A967C8B}"/>
                </a:ext>
              </a:extLst>
            </p:cNvPr>
            <p:cNvSpPr/>
            <p:nvPr/>
          </p:nvSpPr>
          <p:spPr>
            <a:xfrm>
              <a:off x="4034725" y="488444"/>
              <a:ext cx="441402" cy="442105"/>
            </a:xfrm>
            <a:prstGeom prst="rect">
              <a:avLst/>
            </a:prstGeom>
            <a:solidFill>
              <a:srgbClr val="FFFF0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5" name="Rectangle 94">
              <a:extLst>
                <a:ext uri="{FF2B5EF4-FFF2-40B4-BE49-F238E27FC236}">
                  <a16:creationId xmlns:a16="http://schemas.microsoft.com/office/drawing/2014/main" id="{B496C058-7A5A-4EB2-BAC0-6F7C494B8B53}"/>
                </a:ext>
              </a:extLst>
            </p:cNvPr>
            <p:cNvSpPr/>
            <p:nvPr/>
          </p:nvSpPr>
          <p:spPr>
            <a:xfrm>
              <a:off x="4480292" y="488443"/>
              <a:ext cx="441402" cy="442105"/>
            </a:xfrm>
            <a:prstGeom prst="rect">
              <a:avLst/>
            </a:prstGeom>
            <a:solidFill>
              <a:srgbClr val="92D05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29" name="TextBox 128">
            <a:extLst>
              <a:ext uri="{FF2B5EF4-FFF2-40B4-BE49-F238E27FC236}">
                <a16:creationId xmlns:a16="http://schemas.microsoft.com/office/drawing/2014/main" id="{198FBA03-930C-4E6F-A6B4-F5D2412EDB57}"/>
              </a:ext>
            </a:extLst>
          </p:cNvPr>
          <p:cNvSpPr txBox="1"/>
          <p:nvPr/>
        </p:nvSpPr>
        <p:spPr>
          <a:xfrm>
            <a:off x="445449" y="889791"/>
            <a:ext cx="312945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 + 1 = 1 0</a:t>
            </a:r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3C556873-FE7B-4727-9CF7-48B09B551472}"/>
              </a:ext>
            </a:extLst>
          </p:cNvPr>
          <p:cNvSpPr txBox="1"/>
          <p:nvPr/>
        </p:nvSpPr>
        <p:spPr>
          <a:xfrm>
            <a:off x="438539" y="1329432"/>
            <a:ext cx="312945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+ 9 = 1 0</a:t>
            </a:r>
          </a:p>
        </p:txBody>
      </p:sp>
      <p:sp>
        <p:nvSpPr>
          <p:cNvPr id="131" name="TextBox 130">
            <a:extLst>
              <a:ext uri="{FF2B5EF4-FFF2-40B4-BE49-F238E27FC236}">
                <a16:creationId xmlns:a16="http://schemas.microsoft.com/office/drawing/2014/main" id="{2E95DE72-86CF-4C9D-9D24-83484976051E}"/>
              </a:ext>
            </a:extLst>
          </p:cNvPr>
          <p:cNvSpPr txBox="1"/>
          <p:nvPr/>
        </p:nvSpPr>
        <p:spPr>
          <a:xfrm>
            <a:off x="446673" y="1779981"/>
            <a:ext cx="31294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1 0</a:t>
            </a:r>
            <a:r>
              <a:rPr lang="en-GB" sz="1000" b="1" dirty="0">
                <a:latin typeface="Arial Black" panose="020B0A04020102020204" pitchFamily="34" charset="0"/>
              </a:rPr>
              <a:t> </a:t>
            </a:r>
            <a:r>
              <a:rPr lang="en-GB" sz="3500" b="1" dirty="0">
                <a:latin typeface="Arial Black" panose="020B0A04020102020204" pitchFamily="34" charset="0"/>
              </a:rPr>
              <a:t> – </a:t>
            </a:r>
            <a:r>
              <a:rPr lang="en-GB" sz="1000" b="1" dirty="0">
                <a:latin typeface="Arial Black" panose="020B0A04020102020204" pitchFamily="34" charset="0"/>
              </a:rPr>
              <a:t> </a:t>
            </a:r>
            <a:r>
              <a:rPr lang="en-GB" sz="3500" b="1" dirty="0">
                <a:latin typeface="Arial Black" panose="020B0A04020102020204" pitchFamily="34" charset="0"/>
              </a:rPr>
              <a:t>1 = 9</a:t>
            </a:r>
          </a:p>
        </p:txBody>
      </p:sp>
      <p:sp>
        <p:nvSpPr>
          <p:cNvPr id="132" name="TextBox 131">
            <a:extLst>
              <a:ext uri="{FF2B5EF4-FFF2-40B4-BE49-F238E27FC236}">
                <a16:creationId xmlns:a16="http://schemas.microsoft.com/office/drawing/2014/main" id="{26946811-6858-4FAC-BEE1-0DD0F018732C}"/>
              </a:ext>
            </a:extLst>
          </p:cNvPr>
          <p:cNvSpPr txBox="1"/>
          <p:nvPr/>
        </p:nvSpPr>
        <p:spPr>
          <a:xfrm>
            <a:off x="439138" y="2226909"/>
            <a:ext cx="31294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1 0</a:t>
            </a:r>
            <a:r>
              <a:rPr lang="en-GB" sz="1000" b="1" dirty="0">
                <a:latin typeface="Arial Black" panose="020B0A04020102020204" pitchFamily="34" charset="0"/>
              </a:rPr>
              <a:t> </a:t>
            </a:r>
            <a:r>
              <a:rPr lang="en-GB" sz="3500" b="1" dirty="0">
                <a:latin typeface="Arial Black" panose="020B0A04020102020204" pitchFamily="34" charset="0"/>
              </a:rPr>
              <a:t> – </a:t>
            </a:r>
            <a:r>
              <a:rPr lang="en-GB" sz="1000" b="1" dirty="0">
                <a:latin typeface="Arial Black" panose="020B0A04020102020204" pitchFamily="34" charset="0"/>
              </a:rPr>
              <a:t> </a:t>
            </a:r>
            <a:r>
              <a:rPr lang="en-GB" sz="3500" b="1" dirty="0">
                <a:latin typeface="Arial Black" panose="020B0A04020102020204" pitchFamily="34" charset="0"/>
              </a:rPr>
              <a:t>9 = 1</a:t>
            </a:r>
          </a:p>
        </p:txBody>
      </p:sp>
      <p:grpSp>
        <p:nvGrpSpPr>
          <p:cNvPr id="145" name="Group 144">
            <a:extLst>
              <a:ext uri="{FF2B5EF4-FFF2-40B4-BE49-F238E27FC236}">
                <a16:creationId xmlns:a16="http://schemas.microsoft.com/office/drawing/2014/main" id="{B6D25B09-6709-4965-B31E-ED356FB72E3A}"/>
              </a:ext>
            </a:extLst>
          </p:cNvPr>
          <p:cNvGrpSpPr/>
          <p:nvPr/>
        </p:nvGrpSpPr>
        <p:grpSpPr>
          <a:xfrm>
            <a:off x="472140" y="3608082"/>
            <a:ext cx="4456464" cy="443045"/>
            <a:chOff x="465230" y="488443"/>
            <a:chExt cx="4456464" cy="443045"/>
          </a:xfrm>
        </p:grpSpPr>
        <p:sp>
          <p:nvSpPr>
            <p:cNvPr id="146" name="Rectangle 145">
              <a:extLst>
                <a:ext uri="{FF2B5EF4-FFF2-40B4-BE49-F238E27FC236}">
                  <a16:creationId xmlns:a16="http://schemas.microsoft.com/office/drawing/2014/main" id="{D5317E14-5C2E-45CB-A899-D0B3C27C8B61}"/>
                </a:ext>
              </a:extLst>
            </p:cNvPr>
            <p:cNvSpPr/>
            <p:nvPr/>
          </p:nvSpPr>
          <p:spPr>
            <a:xfrm>
              <a:off x="465230" y="488444"/>
              <a:ext cx="441402" cy="442105"/>
            </a:xfrm>
            <a:prstGeom prst="rect">
              <a:avLst/>
            </a:prstGeom>
            <a:solidFill>
              <a:srgbClr val="FFFF0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47" name="Rectangle 146">
              <a:extLst>
                <a:ext uri="{FF2B5EF4-FFF2-40B4-BE49-F238E27FC236}">
                  <a16:creationId xmlns:a16="http://schemas.microsoft.com/office/drawing/2014/main" id="{6027828B-9757-405A-85F8-7C181894546E}"/>
                </a:ext>
              </a:extLst>
            </p:cNvPr>
            <p:cNvSpPr/>
            <p:nvPr/>
          </p:nvSpPr>
          <p:spPr>
            <a:xfrm>
              <a:off x="910797" y="488443"/>
              <a:ext cx="441402" cy="442105"/>
            </a:xfrm>
            <a:prstGeom prst="rect">
              <a:avLst/>
            </a:prstGeom>
            <a:solidFill>
              <a:srgbClr val="FFFF0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8" name="Rectangle 147">
              <a:extLst>
                <a:ext uri="{FF2B5EF4-FFF2-40B4-BE49-F238E27FC236}">
                  <a16:creationId xmlns:a16="http://schemas.microsoft.com/office/drawing/2014/main" id="{1CD1DB99-D440-4C8A-B32E-B95E75683369}"/>
                </a:ext>
              </a:extLst>
            </p:cNvPr>
            <p:cNvSpPr/>
            <p:nvPr/>
          </p:nvSpPr>
          <p:spPr>
            <a:xfrm>
              <a:off x="1357330" y="488968"/>
              <a:ext cx="441402" cy="442105"/>
            </a:xfrm>
            <a:prstGeom prst="rect">
              <a:avLst/>
            </a:prstGeom>
            <a:solidFill>
              <a:srgbClr val="FFFF0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9" name="Rectangle 148">
              <a:extLst>
                <a:ext uri="{FF2B5EF4-FFF2-40B4-BE49-F238E27FC236}">
                  <a16:creationId xmlns:a16="http://schemas.microsoft.com/office/drawing/2014/main" id="{61AA654C-F949-4C04-81EA-24F0E9CBB1F7}"/>
                </a:ext>
              </a:extLst>
            </p:cNvPr>
            <p:cNvSpPr/>
            <p:nvPr/>
          </p:nvSpPr>
          <p:spPr>
            <a:xfrm>
              <a:off x="1802897" y="488967"/>
              <a:ext cx="441402" cy="442105"/>
            </a:xfrm>
            <a:prstGeom prst="rect">
              <a:avLst/>
            </a:prstGeom>
            <a:solidFill>
              <a:srgbClr val="FFFF0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0" name="Rectangle 149">
              <a:extLst>
                <a:ext uri="{FF2B5EF4-FFF2-40B4-BE49-F238E27FC236}">
                  <a16:creationId xmlns:a16="http://schemas.microsoft.com/office/drawing/2014/main" id="{B806A739-B622-4BC5-B38E-5403FE4A063B}"/>
                </a:ext>
              </a:extLst>
            </p:cNvPr>
            <p:cNvSpPr/>
            <p:nvPr/>
          </p:nvSpPr>
          <p:spPr>
            <a:xfrm>
              <a:off x="2249831" y="488859"/>
              <a:ext cx="441402" cy="442105"/>
            </a:xfrm>
            <a:prstGeom prst="rect">
              <a:avLst/>
            </a:prstGeom>
            <a:solidFill>
              <a:srgbClr val="FFFF0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1" name="Rectangle 150">
              <a:extLst>
                <a:ext uri="{FF2B5EF4-FFF2-40B4-BE49-F238E27FC236}">
                  <a16:creationId xmlns:a16="http://schemas.microsoft.com/office/drawing/2014/main" id="{AD32DCC7-E41C-487C-B4A0-F08168CA9D32}"/>
                </a:ext>
              </a:extLst>
            </p:cNvPr>
            <p:cNvSpPr/>
            <p:nvPr/>
          </p:nvSpPr>
          <p:spPr>
            <a:xfrm>
              <a:off x="2695398" y="488858"/>
              <a:ext cx="441402" cy="442105"/>
            </a:xfrm>
            <a:prstGeom prst="rect">
              <a:avLst/>
            </a:prstGeom>
            <a:solidFill>
              <a:srgbClr val="FFFF0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2" name="Rectangle 151">
              <a:extLst>
                <a:ext uri="{FF2B5EF4-FFF2-40B4-BE49-F238E27FC236}">
                  <a16:creationId xmlns:a16="http://schemas.microsoft.com/office/drawing/2014/main" id="{07B88ABB-5AD7-4B5F-AC00-80E106BE37D8}"/>
                </a:ext>
              </a:extLst>
            </p:cNvPr>
            <p:cNvSpPr/>
            <p:nvPr/>
          </p:nvSpPr>
          <p:spPr>
            <a:xfrm>
              <a:off x="3141931" y="489383"/>
              <a:ext cx="441402" cy="442105"/>
            </a:xfrm>
            <a:prstGeom prst="rect">
              <a:avLst/>
            </a:prstGeom>
            <a:solidFill>
              <a:srgbClr val="FFFF0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3" name="Rectangle 152">
              <a:extLst>
                <a:ext uri="{FF2B5EF4-FFF2-40B4-BE49-F238E27FC236}">
                  <a16:creationId xmlns:a16="http://schemas.microsoft.com/office/drawing/2014/main" id="{EB3041A7-37F2-4C0C-9403-CBD1F7CDDE54}"/>
                </a:ext>
              </a:extLst>
            </p:cNvPr>
            <p:cNvSpPr/>
            <p:nvPr/>
          </p:nvSpPr>
          <p:spPr>
            <a:xfrm>
              <a:off x="3587498" y="489382"/>
              <a:ext cx="441402" cy="442105"/>
            </a:xfrm>
            <a:prstGeom prst="rect">
              <a:avLst/>
            </a:prstGeom>
            <a:solidFill>
              <a:srgbClr val="FFFF0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4" name="Rectangle 153">
              <a:extLst>
                <a:ext uri="{FF2B5EF4-FFF2-40B4-BE49-F238E27FC236}">
                  <a16:creationId xmlns:a16="http://schemas.microsoft.com/office/drawing/2014/main" id="{9792746B-9AF8-490A-96BE-6D4D46C9FADF}"/>
                </a:ext>
              </a:extLst>
            </p:cNvPr>
            <p:cNvSpPr/>
            <p:nvPr/>
          </p:nvSpPr>
          <p:spPr>
            <a:xfrm>
              <a:off x="4034725" y="488444"/>
              <a:ext cx="441402" cy="442105"/>
            </a:xfrm>
            <a:prstGeom prst="rect">
              <a:avLst/>
            </a:prstGeom>
            <a:solidFill>
              <a:srgbClr val="FFFF0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5" name="Rectangle 154">
              <a:extLst>
                <a:ext uri="{FF2B5EF4-FFF2-40B4-BE49-F238E27FC236}">
                  <a16:creationId xmlns:a16="http://schemas.microsoft.com/office/drawing/2014/main" id="{AE0127CA-32B0-4BDC-BF64-90F488CFE2B8}"/>
                </a:ext>
              </a:extLst>
            </p:cNvPr>
            <p:cNvSpPr/>
            <p:nvPr/>
          </p:nvSpPr>
          <p:spPr>
            <a:xfrm>
              <a:off x="4480292" y="488443"/>
              <a:ext cx="441402" cy="442105"/>
            </a:xfrm>
            <a:prstGeom prst="rect">
              <a:avLst/>
            </a:prstGeom>
            <a:solidFill>
              <a:srgbClr val="92D05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56" name="TextBox 155">
            <a:extLst>
              <a:ext uri="{FF2B5EF4-FFF2-40B4-BE49-F238E27FC236}">
                <a16:creationId xmlns:a16="http://schemas.microsoft.com/office/drawing/2014/main" id="{C948E2ED-25B0-4F62-BDA8-B6E68BB1ED14}"/>
              </a:ext>
            </a:extLst>
          </p:cNvPr>
          <p:cNvSpPr txBox="1"/>
          <p:nvPr/>
        </p:nvSpPr>
        <p:spPr>
          <a:xfrm>
            <a:off x="452359" y="4017976"/>
            <a:ext cx="390124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9 + 1 = 2 0</a:t>
            </a:r>
          </a:p>
        </p:txBody>
      </p:sp>
      <p:sp>
        <p:nvSpPr>
          <p:cNvPr id="157" name="TextBox 156">
            <a:extLst>
              <a:ext uri="{FF2B5EF4-FFF2-40B4-BE49-F238E27FC236}">
                <a16:creationId xmlns:a16="http://schemas.microsoft.com/office/drawing/2014/main" id="{02F52A15-EE82-4B27-BED8-F024BC451CFB}"/>
              </a:ext>
            </a:extLst>
          </p:cNvPr>
          <p:cNvSpPr txBox="1"/>
          <p:nvPr/>
        </p:nvSpPr>
        <p:spPr>
          <a:xfrm>
            <a:off x="445449" y="4465113"/>
            <a:ext cx="370945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+ 1 9 = 2 0</a:t>
            </a:r>
          </a:p>
        </p:txBody>
      </p:sp>
      <p:sp>
        <p:nvSpPr>
          <p:cNvPr id="158" name="TextBox 157">
            <a:extLst>
              <a:ext uri="{FF2B5EF4-FFF2-40B4-BE49-F238E27FC236}">
                <a16:creationId xmlns:a16="http://schemas.microsoft.com/office/drawing/2014/main" id="{77D21286-B138-472F-997B-87818FC779ED}"/>
              </a:ext>
            </a:extLst>
          </p:cNvPr>
          <p:cNvSpPr txBox="1"/>
          <p:nvPr/>
        </p:nvSpPr>
        <p:spPr>
          <a:xfrm>
            <a:off x="453583" y="4908166"/>
            <a:ext cx="34536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2 0</a:t>
            </a:r>
            <a:r>
              <a:rPr lang="en-GB" sz="1000" b="1" dirty="0">
                <a:latin typeface="Arial Black" panose="020B0A04020102020204" pitchFamily="34" charset="0"/>
              </a:rPr>
              <a:t> </a:t>
            </a:r>
            <a:r>
              <a:rPr lang="en-GB" sz="3500" b="1" dirty="0">
                <a:latin typeface="Arial Black" panose="020B0A04020102020204" pitchFamily="34" charset="0"/>
              </a:rPr>
              <a:t> – </a:t>
            </a:r>
            <a:r>
              <a:rPr lang="en-GB" sz="1000" b="1" dirty="0">
                <a:latin typeface="Arial Black" panose="020B0A04020102020204" pitchFamily="34" charset="0"/>
              </a:rPr>
              <a:t> </a:t>
            </a:r>
            <a:r>
              <a:rPr lang="en-GB" sz="3500" b="1" dirty="0">
                <a:latin typeface="Arial Black" panose="020B0A04020102020204" pitchFamily="34" charset="0"/>
              </a:rPr>
              <a:t>1 = 1 9</a:t>
            </a:r>
          </a:p>
        </p:txBody>
      </p:sp>
      <p:sp>
        <p:nvSpPr>
          <p:cNvPr id="159" name="TextBox 158">
            <a:extLst>
              <a:ext uri="{FF2B5EF4-FFF2-40B4-BE49-F238E27FC236}">
                <a16:creationId xmlns:a16="http://schemas.microsoft.com/office/drawing/2014/main" id="{DFA526D6-547B-445C-899A-A542BD42CBFD}"/>
              </a:ext>
            </a:extLst>
          </p:cNvPr>
          <p:cNvSpPr txBox="1"/>
          <p:nvPr/>
        </p:nvSpPr>
        <p:spPr>
          <a:xfrm>
            <a:off x="446048" y="5346548"/>
            <a:ext cx="326435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2 0</a:t>
            </a:r>
            <a:r>
              <a:rPr lang="en-GB" sz="1000" b="1" dirty="0">
                <a:latin typeface="Arial Black" panose="020B0A04020102020204" pitchFamily="34" charset="0"/>
              </a:rPr>
              <a:t> </a:t>
            </a:r>
            <a:r>
              <a:rPr lang="en-GB" sz="3500" b="1" dirty="0">
                <a:latin typeface="Arial Black" panose="020B0A04020102020204" pitchFamily="34" charset="0"/>
              </a:rPr>
              <a:t> – </a:t>
            </a:r>
            <a:r>
              <a:rPr lang="en-GB" sz="1000" b="1" dirty="0">
                <a:latin typeface="Arial Black" panose="020B0A04020102020204" pitchFamily="34" charset="0"/>
              </a:rPr>
              <a:t> </a:t>
            </a:r>
            <a:r>
              <a:rPr lang="en-GB" sz="3500" b="1" dirty="0">
                <a:latin typeface="Arial Black" panose="020B0A04020102020204" pitchFamily="34" charset="0"/>
              </a:rPr>
              <a:t>1 9 = 1</a:t>
            </a:r>
          </a:p>
        </p:txBody>
      </p:sp>
      <p:grpSp>
        <p:nvGrpSpPr>
          <p:cNvPr id="160" name="Group 159">
            <a:extLst>
              <a:ext uri="{FF2B5EF4-FFF2-40B4-BE49-F238E27FC236}">
                <a16:creationId xmlns:a16="http://schemas.microsoft.com/office/drawing/2014/main" id="{4EBE6DF3-6101-4E4B-A90C-308665158638}"/>
              </a:ext>
            </a:extLst>
          </p:cNvPr>
          <p:cNvGrpSpPr/>
          <p:nvPr/>
        </p:nvGrpSpPr>
        <p:grpSpPr>
          <a:xfrm>
            <a:off x="471841" y="3167264"/>
            <a:ext cx="4456464" cy="443045"/>
            <a:chOff x="465230" y="488443"/>
            <a:chExt cx="4456464" cy="443045"/>
          </a:xfrm>
        </p:grpSpPr>
        <p:sp>
          <p:nvSpPr>
            <p:cNvPr id="161" name="Rectangle 160">
              <a:extLst>
                <a:ext uri="{FF2B5EF4-FFF2-40B4-BE49-F238E27FC236}">
                  <a16:creationId xmlns:a16="http://schemas.microsoft.com/office/drawing/2014/main" id="{6F656ACA-6C0A-4D8A-873B-1ED7591C1A01}"/>
                </a:ext>
              </a:extLst>
            </p:cNvPr>
            <p:cNvSpPr/>
            <p:nvPr/>
          </p:nvSpPr>
          <p:spPr>
            <a:xfrm>
              <a:off x="465230" y="488444"/>
              <a:ext cx="441402" cy="442105"/>
            </a:xfrm>
            <a:prstGeom prst="rect">
              <a:avLst/>
            </a:prstGeom>
            <a:solidFill>
              <a:srgbClr val="FFFF0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62" name="Rectangle 161">
              <a:extLst>
                <a:ext uri="{FF2B5EF4-FFF2-40B4-BE49-F238E27FC236}">
                  <a16:creationId xmlns:a16="http://schemas.microsoft.com/office/drawing/2014/main" id="{673138E8-76C5-4C1D-96A1-55C185D769C2}"/>
                </a:ext>
              </a:extLst>
            </p:cNvPr>
            <p:cNvSpPr/>
            <p:nvPr/>
          </p:nvSpPr>
          <p:spPr>
            <a:xfrm>
              <a:off x="910797" y="488443"/>
              <a:ext cx="441402" cy="442105"/>
            </a:xfrm>
            <a:prstGeom prst="rect">
              <a:avLst/>
            </a:prstGeom>
            <a:solidFill>
              <a:srgbClr val="FFFF0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3" name="Rectangle 162">
              <a:extLst>
                <a:ext uri="{FF2B5EF4-FFF2-40B4-BE49-F238E27FC236}">
                  <a16:creationId xmlns:a16="http://schemas.microsoft.com/office/drawing/2014/main" id="{C7125FC6-01EA-46A9-92C2-68892705ADC3}"/>
                </a:ext>
              </a:extLst>
            </p:cNvPr>
            <p:cNvSpPr/>
            <p:nvPr/>
          </p:nvSpPr>
          <p:spPr>
            <a:xfrm>
              <a:off x="1357330" y="488968"/>
              <a:ext cx="441402" cy="442105"/>
            </a:xfrm>
            <a:prstGeom prst="rect">
              <a:avLst/>
            </a:prstGeom>
            <a:solidFill>
              <a:srgbClr val="FFFF0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4" name="Rectangle 163">
              <a:extLst>
                <a:ext uri="{FF2B5EF4-FFF2-40B4-BE49-F238E27FC236}">
                  <a16:creationId xmlns:a16="http://schemas.microsoft.com/office/drawing/2014/main" id="{9A5EDFE8-0F6F-4AF8-A3DA-73570ABBD171}"/>
                </a:ext>
              </a:extLst>
            </p:cNvPr>
            <p:cNvSpPr/>
            <p:nvPr/>
          </p:nvSpPr>
          <p:spPr>
            <a:xfrm>
              <a:off x="1802897" y="488967"/>
              <a:ext cx="441402" cy="442105"/>
            </a:xfrm>
            <a:prstGeom prst="rect">
              <a:avLst/>
            </a:prstGeom>
            <a:solidFill>
              <a:srgbClr val="FFFF0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5" name="Rectangle 164">
              <a:extLst>
                <a:ext uri="{FF2B5EF4-FFF2-40B4-BE49-F238E27FC236}">
                  <a16:creationId xmlns:a16="http://schemas.microsoft.com/office/drawing/2014/main" id="{674DAD48-31A8-4B32-BF09-71319F1E56B0}"/>
                </a:ext>
              </a:extLst>
            </p:cNvPr>
            <p:cNvSpPr/>
            <p:nvPr/>
          </p:nvSpPr>
          <p:spPr>
            <a:xfrm>
              <a:off x="2249831" y="488859"/>
              <a:ext cx="441402" cy="442105"/>
            </a:xfrm>
            <a:prstGeom prst="rect">
              <a:avLst/>
            </a:prstGeom>
            <a:solidFill>
              <a:srgbClr val="FFFF0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6" name="Rectangle 165">
              <a:extLst>
                <a:ext uri="{FF2B5EF4-FFF2-40B4-BE49-F238E27FC236}">
                  <a16:creationId xmlns:a16="http://schemas.microsoft.com/office/drawing/2014/main" id="{0DFFF387-CB18-43B7-95AF-088A0CD92184}"/>
                </a:ext>
              </a:extLst>
            </p:cNvPr>
            <p:cNvSpPr/>
            <p:nvPr/>
          </p:nvSpPr>
          <p:spPr>
            <a:xfrm>
              <a:off x="2695398" y="488858"/>
              <a:ext cx="441402" cy="442105"/>
            </a:xfrm>
            <a:prstGeom prst="rect">
              <a:avLst/>
            </a:prstGeom>
            <a:solidFill>
              <a:srgbClr val="FFFF0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7" name="Rectangle 166">
              <a:extLst>
                <a:ext uri="{FF2B5EF4-FFF2-40B4-BE49-F238E27FC236}">
                  <a16:creationId xmlns:a16="http://schemas.microsoft.com/office/drawing/2014/main" id="{B4D9B418-0607-45E4-B087-865A3FFBADEA}"/>
                </a:ext>
              </a:extLst>
            </p:cNvPr>
            <p:cNvSpPr/>
            <p:nvPr/>
          </p:nvSpPr>
          <p:spPr>
            <a:xfrm>
              <a:off x="3141931" y="489383"/>
              <a:ext cx="441402" cy="442105"/>
            </a:xfrm>
            <a:prstGeom prst="rect">
              <a:avLst/>
            </a:prstGeom>
            <a:solidFill>
              <a:srgbClr val="FFFF0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8" name="Rectangle 167">
              <a:extLst>
                <a:ext uri="{FF2B5EF4-FFF2-40B4-BE49-F238E27FC236}">
                  <a16:creationId xmlns:a16="http://schemas.microsoft.com/office/drawing/2014/main" id="{2AE93E3C-65FD-4D3F-B79B-A93A79685BA5}"/>
                </a:ext>
              </a:extLst>
            </p:cNvPr>
            <p:cNvSpPr/>
            <p:nvPr/>
          </p:nvSpPr>
          <p:spPr>
            <a:xfrm>
              <a:off x="3587498" y="489382"/>
              <a:ext cx="441402" cy="442105"/>
            </a:xfrm>
            <a:prstGeom prst="rect">
              <a:avLst/>
            </a:prstGeom>
            <a:solidFill>
              <a:srgbClr val="FFFF0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9" name="Rectangle 168">
              <a:extLst>
                <a:ext uri="{FF2B5EF4-FFF2-40B4-BE49-F238E27FC236}">
                  <a16:creationId xmlns:a16="http://schemas.microsoft.com/office/drawing/2014/main" id="{56451EAE-289F-4F4A-9397-35B783ED5048}"/>
                </a:ext>
              </a:extLst>
            </p:cNvPr>
            <p:cNvSpPr/>
            <p:nvPr/>
          </p:nvSpPr>
          <p:spPr>
            <a:xfrm>
              <a:off x="4034725" y="488444"/>
              <a:ext cx="441402" cy="442105"/>
            </a:xfrm>
            <a:prstGeom prst="rect">
              <a:avLst/>
            </a:prstGeom>
            <a:solidFill>
              <a:srgbClr val="FFFF0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0" name="Rectangle 169">
              <a:extLst>
                <a:ext uri="{FF2B5EF4-FFF2-40B4-BE49-F238E27FC236}">
                  <a16:creationId xmlns:a16="http://schemas.microsoft.com/office/drawing/2014/main" id="{8714E0D7-C261-47E5-8328-0F28765E23B4}"/>
                </a:ext>
              </a:extLst>
            </p:cNvPr>
            <p:cNvSpPr/>
            <p:nvPr/>
          </p:nvSpPr>
          <p:spPr>
            <a:xfrm>
              <a:off x="4480292" y="488443"/>
              <a:ext cx="441402" cy="442105"/>
            </a:xfrm>
            <a:prstGeom prst="rect">
              <a:avLst/>
            </a:prstGeom>
            <a:solidFill>
              <a:srgbClr val="FFFF0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71" name="Group 170">
            <a:extLst>
              <a:ext uri="{FF2B5EF4-FFF2-40B4-BE49-F238E27FC236}">
                <a16:creationId xmlns:a16="http://schemas.microsoft.com/office/drawing/2014/main" id="{7386FCAC-1FDB-4CCC-8E32-91000DF73FAB}"/>
              </a:ext>
            </a:extLst>
          </p:cNvPr>
          <p:cNvGrpSpPr/>
          <p:nvPr/>
        </p:nvGrpSpPr>
        <p:grpSpPr>
          <a:xfrm>
            <a:off x="6264626" y="493572"/>
            <a:ext cx="4456464" cy="443045"/>
            <a:chOff x="465230" y="488443"/>
            <a:chExt cx="4456464" cy="443045"/>
          </a:xfrm>
        </p:grpSpPr>
        <p:sp>
          <p:nvSpPr>
            <p:cNvPr id="172" name="Rectangle 171">
              <a:extLst>
                <a:ext uri="{FF2B5EF4-FFF2-40B4-BE49-F238E27FC236}">
                  <a16:creationId xmlns:a16="http://schemas.microsoft.com/office/drawing/2014/main" id="{E168F047-693B-4370-9D2E-409B7B0E861C}"/>
                </a:ext>
              </a:extLst>
            </p:cNvPr>
            <p:cNvSpPr/>
            <p:nvPr/>
          </p:nvSpPr>
          <p:spPr>
            <a:xfrm>
              <a:off x="465230" y="488444"/>
              <a:ext cx="441402" cy="442105"/>
            </a:xfrm>
            <a:prstGeom prst="rect">
              <a:avLst/>
            </a:prstGeom>
            <a:solidFill>
              <a:srgbClr val="FFFF0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73" name="Rectangle 172">
              <a:extLst>
                <a:ext uri="{FF2B5EF4-FFF2-40B4-BE49-F238E27FC236}">
                  <a16:creationId xmlns:a16="http://schemas.microsoft.com/office/drawing/2014/main" id="{B32D3770-92CC-4424-8722-8D22307BA5E0}"/>
                </a:ext>
              </a:extLst>
            </p:cNvPr>
            <p:cNvSpPr/>
            <p:nvPr/>
          </p:nvSpPr>
          <p:spPr>
            <a:xfrm>
              <a:off x="910797" y="488443"/>
              <a:ext cx="441402" cy="442105"/>
            </a:xfrm>
            <a:prstGeom prst="rect">
              <a:avLst/>
            </a:prstGeom>
            <a:solidFill>
              <a:srgbClr val="FFFF0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4" name="Rectangle 173">
              <a:extLst>
                <a:ext uri="{FF2B5EF4-FFF2-40B4-BE49-F238E27FC236}">
                  <a16:creationId xmlns:a16="http://schemas.microsoft.com/office/drawing/2014/main" id="{BDAA2B46-4A05-4858-8B13-820D3769E933}"/>
                </a:ext>
              </a:extLst>
            </p:cNvPr>
            <p:cNvSpPr/>
            <p:nvPr/>
          </p:nvSpPr>
          <p:spPr>
            <a:xfrm>
              <a:off x="1357330" y="488968"/>
              <a:ext cx="441402" cy="442105"/>
            </a:xfrm>
            <a:prstGeom prst="rect">
              <a:avLst/>
            </a:prstGeom>
            <a:solidFill>
              <a:srgbClr val="FFFF0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5" name="Rectangle 174">
              <a:extLst>
                <a:ext uri="{FF2B5EF4-FFF2-40B4-BE49-F238E27FC236}">
                  <a16:creationId xmlns:a16="http://schemas.microsoft.com/office/drawing/2014/main" id="{1F9649B4-7C86-4CB2-B687-EC2D1E498B0B}"/>
                </a:ext>
              </a:extLst>
            </p:cNvPr>
            <p:cNvSpPr/>
            <p:nvPr/>
          </p:nvSpPr>
          <p:spPr>
            <a:xfrm>
              <a:off x="1802897" y="488967"/>
              <a:ext cx="441402" cy="442105"/>
            </a:xfrm>
            <a:prstGeom prst="rect">
              <a:avLst/>
            </a:prstGeom>
            <a:solidFill>
              <a:srgbClr val="FFFF0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6" name="Rectangle 175">
              <a:extLst>
                <a:ext uri="{FF2B5EF4-FFF2-40B4-BE49-F238E27FC236}">
                  <a16:creationId xmlns:a16="http://schemas.microsoft.com/office/drawing/2014/main" id="{A6C99450-1D2C-4D0E-BFC2-FF63481C5790}"/>
                </a:ext>
              </a:extLst>
            </p:cNvPr>
            <p:cNvSpPr/>
            <p:nvPr/>
          </p:nvSpPr>
          <p:spPr>
            <a:xfrm>
              <a:off x="2249831" y="488859"/>
              <a:ext cx="441402" cy="442105"/>
            </a:xfrm>
            <a:prstGeom prst="rect">
              <a:avLst/>
            </a:prstGeom>
            <a:solidFill>
              <a:srgbClr val="FFFF0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7" name="Rectangle 176">
              <a:extLst>
                <a:ext uri="{FF2B5EF4-FFF2-40B4-BE49-F238E27FC236}">
                  <a16:creationId xmlns:a16="http://schemas.microsoft.com/office/drawing/2014/main" id="{2F15604B-B94A-4D6F-ACB5-F9836D4835ED}"/>
                </a:ext>
              </a:extLst>
            </p:cNvPr>
            <p:cNvSpPr/>
            <p:nvPr/>
          </p:nvSpPr>
          <p:spPr>
            <a:xfrm>
              <a:off x="2695398" y="488858"/>
              <a:ext cx="441402" cy="442105"/>
            </a:xfrm>
            <a:prstGeom prst="rect">
              <a:avLst/>
            </a:prstGeom>
            <a:solidFill>
              <a:srgbClr val="FFFF0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8" name="Rectangle 177">
              <a:extLst>
                <a:ext uri="{FF2B5EF4-FFF2-40B4-BE49-F238E27FC236}">
                  <a16:creationId xmlns:a16="http://schemas.microsoft.com/office/drawing/2014/main" id="{34545665-85F8-49E7-B7BB-999C5D451796}"/>
                </a:ext>
              </a:extLst>
            </p:cNvPr>
            <p:cNvSpPr/>
            <p:nvPr/>
          </p:nvSpPr>
          <p:spPr>
            <a:xfrm>
              <a:off x="3141931" y="489383"/>
              <a:ext cx="441402" cy="442105"/>
            </a:xfrm>
            <a:prstGeom prst="rect">
              <a:avLst/>
            </a:prstGeom>
            <a:solidFill>
              <a:srgbClr val="FFFF0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9" name="Rectangle 178">
              <a:extLst>
                <a:ext uri="{FF2B5EF4-FFF2-40B4-BE49-F238E27FC236}">
                  <a16:creationId xmlns:a16="http://schemas.microsoft.com/office/drawing/2014/main" id="{351EDE53-C89B-4B25-9828-4D87230E416D}"/>
                </a:ext>
              </a:extLst>
            </p:cNvPr>
            <p:cNvSpPr/>
            <p:nvPr/>
          </p:nvSpPr>
          <p:spPr>
            <a:xfrm>
              <a:off x="3587498" y="489382"/>
              <a:ext cx="441402" cy="442105"/>
            </a:xfrm>
            <a:prstGeom prst="rect">
              <a:avLst/>
            </a:prstGeom>
            <a:solidFill>
              <a:srgbClr val="FFFF0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0" name="Rectangle 179">
              <a:extLst>
                <a:ext uri="{FF2B5EF4-FFF2-40B4-BE49-F238E27FC236}">
                  <a16:creationId xmlns:a16="http://schemas.microsoft.com/office/drawing/2014/main" id="{83223D60-3D7B-4B72-BDF1-83CB9CCFACE7}"/>
                </a:ext>
              </a:extLst>
            </p:cNvPr>
            <p:cNvSpPr/>
            <p:nvPr/>
          </p:nvSpPr>
          <p:spPr>
            <a:xfrm>
              <a:off x="4034725" y="488444"/>
              <a:ext cx="441402" cy="442105"/>
            </a:xfrm>
            <a:prstGeom prst="rect">
              <a:avLst/>
            </a:prstGeom>
            <a:solidFill>
              <a:srgbClr val="92D05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1" name="Rectangle 180">
              <a:extLst>
                <a:ext uri="{FF2B5EF4-FFF2-40B4-BE49-F238E27FC236}">
                  <a16:creationId xmlns:a16="http://schemas.microsoft.com/office/drawing/2014/main" id="{AF190B04-6EB3-43AB-89E5-AE9DB040ECA0}"/>
                </a:ext>
              </a:extLst>
            </p:cNvPr>
            <p:cNvSpPr/>
            <p:nvPr/>
          </p:nvSpPr>
          <p:spPr>
            <a:xfrm>
              <a:off x="4480292" y="488443"/>
              <a:ext cx="441402" cy="442105"/>
            </a:xfrm>
            <a:prstGeom prst="rect">
              <a:avLst/>
            </a:prstGeom>
            <a:solidFill>
              <a:srgbClr val="92D05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82" name="TextBox 181">
            <a:extLst>
              <a:ext uri="{FF2B5EF4-FFF2-40B4-BE49-F238E27FC236}">
                <a16:creationId xmlns:a16="http://schemas.microsoft.com/office/drawing/2014/main" id="{6AB8B1D8-99D3-493D-8ABD-00BBDFCF1E1D}"/>
              </a:ext>
            </a:extLst>
          </p:cNvPr>
          <p:cNvSpPr txBox="1"/>
          <p:nvPr/>
        </p:nvSpPr>
        <p:spPr>
          <a:xfrm>
            <a:off x="6244845" y="886374"/>
            <a:ext cx="312945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 + 2 = 1 0</a:t>
            </a:r>
          </a:p>
        </p:txBody>
      </p:sp>
      <p:sp>
        <p:nvSpPr>
          <p:cNvPr id="183" name="TextBox 182">
            <a:extLst>
              <a:ext uri="{FF2B5EF4-FFF2-40B4-BE49-F238E27FC236}">
                <a16:creationId xmlns:a16="http://schemas.microsoft.com/office/drawing/2014/main" id="{9FDE7B7A-996E-4DEB-94E6-325F098C6723}"/>
              </a:ext>
            </a:extLst>
          </p:cNvPr>
          <p:cNvSpPr txBox="1"/>
          <p:nvPr/>
        </p:nvSpPr>
        <p:spPr>
          <a:xfrm>
            <a:off x="6237935" y="1334561"/>
            <a:ext cx="312945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+ 8 = 1 0</a:t>
            </a:r>
          </a:p>
        </p:txBody>
      </p:sp>
      <p:sp>
        <p:nvSpPr>
          <p:cNvPr id="184" name="TextBox 183">
            <a:extLst>
              <a:ext uri="{FF2B5EF4-FFF2-40B4-BE49-F238E27FC236}">
                <a16:creationId xmlns:a16="http://schemas.microsoft.com/office/drawing/2014/main" id="{536FF2AC-128F-47C6-9151-C43B3EC4A696}"/>
              </a:ext>
            </a:extLst>
          </p:cNvPr>
          <p:cNvSpPr txBox="1"/>
          <p:nvPr/>
        </p:nvSpPr>
        <p:spPr>
          <a:xfrm>
            <a:off x="6246069" y="1785110"/>
            <a:ext cx="31294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1 0</a:t>
            </a:r>
            <a:r>
              <a:rPr lang="en-GB" sz="1000" b="1" dirty="0">
                <a:latin typeface="Arial Black" panose="020B0A04020102020204" pitchFamily="34" charset="0"/>
              </a:rPr>
              <a:t> </a:t>
            </a:r>
            <a:r>
              <a:rPr lang="en-GB" sz="3500" b="1" dirty="0">
                <a:latin typeface="Arial Black" panose="020B0A04020102020204" pitchFamily="34" charset="0"/>
              </a:rPr>
              <a:t> – </a:t>
            </a:r>
            <a:r>
              <a:rPr lang="en-GB" sz="1000" b="1" dirty="0">
                <a:latin typeface="Arial Black" panose="020B0A04020102020204" pitchFamily="34" charset="0"/>
              </a:rPr>
              <a:t> </a:t>
            </a:r>
            <a:r>
              <a:rPr lang="en-GB" sz="3500" b="1" dirty="0">
                <a:latin typeface="Arial Black" panose="020B0A04020102020204" pitchFamily="34" charset="0"/>
              </a:rPr>
              <a:t>2 = 8</a:t>
            </a:r>
          </a:p>
        </p:txBody>
      </p:sp>
      <p:sp>
        <p:nvSpPr>
          <p:cNvPr id="185" name="TextBox 184">
            <a:extLst>
              <a:ext uri="{FF2B5EF4-FFF2-40B4-BE49-F238E27FC236}">
                <a16:creationId xmlns:a16="http://schemas.microsoft.com/office/drawing/2014/main" id="{4227C04F-46FF-4B36-B3CF-98F06817E8BD}"/>
              </a:ext>
            </a:extLst>
          </p:cNvPr>
          <p:cNvSpPr txBox="1"/>
          <p:nvPr/>
        </p:nvSpPr>
        <p:spPr>
          <a:xfrm>
            <a:off x="6238534" y="2223492"/>
            <a:ext cx="31294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1 0</a:t>
            </a:r>
            <a:r>
              <a:rPr lang="en-GB" sz="1000" b="1" dirty="0">
                <a:latin typeface="Arial Black" panose="020B0A04020102020204" pitchFamily="34" charset="0"/>
              </a:rPr>
              <a:t> </a:t>
            </a:r>
            <a:r>
              <a:rPr lang="en-GB" sz="3500" b="1" dirty="0">
                <a:latin typeface="Arial Black" panose="020B0A04020102020204" pitchFamily="34" charset="0"/>
              </a:rPr>
              <a:t> – </a:t>
            </a:r>
            <a:r>
              <a:rPr lang="en-GB" sz="1000" b="1" dirty="0">
                <a:latin typeface="Arial Black" panose="020B0A04020102020204" pitchFamily="34" charset="0"/>
              </a:rPr>
              <a:t> </a:t>
            </a:r>
            <a:r>
              <a:rPr lang="en-GB" sz="3500" b="1" dirty="0">
                <a:latin typeface="Arial Black" panose="020B0A04020102020204" pitchFamily="34" charset="0"/>
              </a:rPr>
              <a:t>8 = 2</a:t>
            </a:r>
          </a:p>
        </p:txBody>
      </p:sp>
      <p:grpSp>
        <p:nvGrpSpPr>
          <p:cNvPr id="186" name="Group 185">
            <a:extLst>
              <a:ext uri="{FF2B5EF4-FFF2-40B4-BE49-F238E27FC236}">
                <a16:creationId xmlns:a16="http://schemas.microsoft.com/office/drawing/2014/main" id="{3253CDC0-4B69-4924-85EA-39555DABA01F}"/>
              </a:ext>
            </a:extLst>
          </p:cNvPr>
          <p:cNvGrpSpPr/>
          <p:nvPr/>
        </p:nvGrpSpPr>
        <p:grpSpPr>
          <a:xfrm>
            <a:off x="6271536" y="3613211"/>
            <a:ext cx="4456464" cy="443045"/>
            <a:chOff x="465230" y="488443"/>
            <a:chExt cx="4456464" cy="443045"/>
          </a:xfrm>
        </p:grpSpPr>
        <p:sp>
          <p:nvSpPr>
            <p:cNvPr id="187" name="Rectangle 186">
              <a:extLst>
                <a:ext uri="{FF2B5EF4-FFF2-40B4-BE49-F238E27FC236}">
                  <a16:creationId xmlns:a16="http://schemas.microsoft.com/office/drawing/2014/main" id="{4CF41E9D-7500-4C66-A185-475206744294}"/>
                </a:ext>
              </a:extLst>
            </p:cNvPr>
            <p:cNvSpPr/>
            <p:nvPr/>
          </p:nvSpPr>
          <p:spPr>
            <a:xfrm>
              <a:off x="465230" y="488444"/>
              <a:ext cx="441402" cy="442105"/>
            </a:xfrm>
            <a:prstGeom prst="rect">
              <a:avLst/>
            </a:prstGeom>
            <a:solidFill>
              <a:srgbClr val="FFFF0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88" name="Rectangle 187">
              <a:extLst>
                <a:ext uri="{FF2B5EF4-FFF2-40B4-BE49-F238E27FC236}">
                  <a16:creationId xmlns:a16="http://schemas.microsoft.com/office/drawing/2014/main" id="{51C939DE-8EDF-4D07-A98E-DF46D7CFA2FC}"/>
                </a:ext>
              </a:extLst>
            </p:cNvPr>
            <p:cNvSpPr/>
            <p:nvPr/>
          </p:nvSpPr>
          <p:spPr>
            <a:xfrm>
              <a:off x="910797" y="488443"/>
              <a:ext cx="441402" cy="442105"/>
            </a:xfrm>
            <a:prstGeom prst="rect">
              <a:avLst/>
            </a:prstGeom>
            <a:solidFill>
              <a:srgbClr val="FFFF0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9" name="Rectangle 188">
              <a:extLst>
                <a:ext uri="{FF2B5EF4-FFF2-40B4-BE49-F238E27FC236}">
                  <a16:creationId xmlns:a16="http://schemas.microsoft.com/office/drawing/2014/main" id="{FA74FFBB-BE0E-4471-80C6-42D5B396CA03}"/>
                </a:ext>
              </a:extLst>
            </p:cNvPr>
            <p:cNvSpPr/>
            <p:nvPr/>
          </p:nvSpPr>
          <p:spPr>
            <a:xfrm>
              <a:off x="1357330" y="488968"/>
              <a:ext cx="441402" cy="442105"/>
            </a:xfrm>
            <a:prstGeom prst="rect">
              <a:avLst/>
            </a:prstGeom>
            <a:solidFill>
              <a:srgbClr val="FFFF0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0" name="Rectangle 189">
              <a:extLst>
                <a:ext uri="{FF2B5EF4-FFF2-40B4-BE49-F238E27FC236}">
                  <a16:creationId xmlns:a16="http://schemas.microsoft.com/office/drawing/2014/main" id="{1963D005-4EE6-4EE4-8F41-369876B00364}"/>
                </a:ext>
              </a:extLst>
            </p:cNvPr>
            <p:cNvSpPr/>
            <p:nvPr/>
          </p:nvSpPr>
          <p:spPr>
            <a:xfrm>
              <a:off x="1802897" y="488967"/>
              <a:ext cx="441402" cy="442105"/>
            </a:xfrm>
            <a:prstGeom prst="rect">
              <a:avLst/>
            </a:prstGeom>
            <a:solidFill>
              <a:srgbClr val="FFFF0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1" name="Rectangle 190">
              <a:extLst>
                <a:ext uri="{FF2B5EF4-FFF2-40B4-BE49-F238E27FC236}">
                  <a16:creationId xmlns:a16="http://schemas.microsoft.com/office/drawing/2014/main" id="{A621DA24-B948-4E35-A459-120FB1912D6A}"/>
                </a:ext>
              </a:extLst>
            </p:cNvPr>
            <p:cNvSpPr/>
            <p:nvPr/>
          </p:nvSpPr>
          <p:spPr>
            <a:xfrm>
              <a:off x="2249831" y="488859"/>
              <a:ext cx="441402" cy="442105"/>
            </a:xfrm>
            <a:prstGeom prst="rect">
              <a:avLst/>
            </a:prstGeom>
            <a:solidFill>
              <a:srgbClr val="FFFF0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2" name="Rectangle 191">
              <a:extLst>
                <a:ext uri="{FF2B5EF4-FFF2-40B4-BE49-F238E27FC236}">
                  <a16:creationId xmlns:a16="http://schemas.microsoft.com/office/drawing/2014/main" id="{9B409E42-A272-4BE6-AE88-9288750515DF}"/>
                </a:ext>
              </a:extLst>
            </p:cNvPr>
            <p:cNvSpPr/>
            <p:nvPr/>
          </p:nvSpPr>
          <p:spPr>
            <a:xfrm>
              <a:off x="2695398" y="488858"/>
              <a:ext cx="441402" cy="442105"/>
            </a:xfrm>
            <a:prstGeom prst="rect">
              <a:avLst/>
            </a:prstGeom>
            <a:solidFill>
              <a:srgbClr val="FFFF0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3" name="Rectangle 192">
              <a:extLst>
                <a:ext uri="{FF2B5EF4-FFF2-40B4-BE49-F238E27FC236}">
                  <a16:creationId xmlns:a16="http://schemas.microsoft.com/office/drawing/2014/main" id="{F83AE341-4F97-4D07-92F7-087D038AC35D}"/>
                </a:ext>
              </a:extLst>
            </p:cNvPr>
            <p:cNvSpPr/>
            <p:nvPr/>
          </p:nvSpPr>
          <p:spPr>
            <a:xfrm>
              <a:off x="3141931" y="489383"/>
              <a:ext cx="441402" cy="442105"/>
            </a:xfrm>
            <a:prstGeom prst="rect">
              <a:avLst/>
            </a:prstGeom>
            <a:solidFill>
              <a:srgbClr val="FFFF0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4" name="Rectangle 193">
              <a:extLst>
                <a:ext uri="{FF2B5EF4-FFF2-40B4-BE49-F238E27FC236}">
                  <a16:creationId xmlns:a16="http://schemas.microsoft.com/office/drawing/2014/main" id="{45A14C21-43A6-40C4-97B0-C0E944B47C7B}"/>
                </a:ext>
              </a:extLst>
            </p:cNvPr>
            <p:cNvSpPr/>
            <p:nvPr/>
          </p:nvSpPr>
          <p:spPr>
            <a:xfrm>
              <a:off x="3587498" y="489382"/>
              <a:ext cx="441402" cy="442105"/>
            </a:xfrm>
            <a:prstGeom prst="rect">
              <a:avLst/>
            </a:prstGeom>
            <a:solidFill>
              <a:srgbClr val="FFFF0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5" name="Rectangle 194">
              <a:extLst>
                <a:ext uri="{FF2B5EF4-FFF2-40B4-BE49-F238E27FC236}">
                  <a16:creationId xmlns:a16="http://schemas.microsoft.com/office/drawing/2014/main" id="{FDFEE693-644A-4EDF-9479-CB879CD7D8EF}"/>
                </a:ext>
              </a:extLst>
            </p:cNvPr>
            <p:cNvSpPr/>
            <p:nvPr/>
          </p:nvSpPr>
          <p:spPr>
            <a:xfrm>
              <a:off x="4034725" y="488444"/>
              <a:ext cx="441402" cy="442105"/>
            </a:xfrm>
            <a:prstGeom prst="rect">
              <a:avLst/>
            </a:prstGeom>
            <a:solidFill>
              <a:srgbClr val="92D05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6" name="Rectangle 195">
              <a:extLst>
                <a:ext uri="{FF2B5EF4-FFF2-40B4-BE49-F238E27FC236}">
                  <a16:creationId xmlns:a16="http://schemas.microsoft.com/office/drawing/2014/main" id="{C28558A2-4120-495A-9982-D1B134713415}"/>
                </a:ext>
              </a:extLst>
            </p:cNvPr>
            <p:cNvSpPr/>
            <p:nvPr/>
          </p:nvSpPr>
          <p:spPr>
            <a:xfrm>
              <a:off x="4480292" y="488443"/>
              <a:ext cx="441402" cy="442105"/>
            </a:xfrm>
            <a:prstGeom prst="rect">
              <a:avLst/>
            </a:prstGeom>
            <a:solidFill>
              <a:srgbClr val="92D05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97" name="TextBox 196">
            <a:extLst>
              <a:ext uri="{FF2B5EF4-FFF2-40B4-BE49-F238E27FC236}">
                <a16:creationId xmlns:a16="http://schemas.microsoft.com/office/drawing/2014/main" id="{EA36A32D-0452-4704-B369-D2521F7C2684}"/>
              </a:ext>
            </a:extLst>
          </p:cNvPr>
          <p:cNvSpPr txBox="1"/>
          <p:nvPr/>
        </p:nvSpPr>
        <p:spPr>
          <a:xfrm>
            <a:off x="6251755" y="4023105"/>
            <a:ext cx="390124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8 + 2 = 2 0</a:t>
            </a:r>
          </a:p>
        </p:txBody>
      </p:sp>
      <p:sp>
        <p:nvSpPr>
          <p:cNvPr id="198" name="TextBox 197">
            <a:extLst>
              <a:ext uri="{FF2B5EF4-FFF2-40B4-BE49-F238E27FC236}">
                <a16:creationId xmlns:a16="http://schemas.microsoft.com/office/drawing/2014/main" id="{51B6102B-4C6D-47A6-82FF-BEB6F8275212}"/>
              </a:ext>
            </a:extLst>
          </p:cNvPr>
          <p:cNvSpPr txBox="1"/>
          <p:nvPr/>
        </p:nvSpPr>
        <p:spPr>
          <a:xfrm>
            <a:off x="6244845" y="4461696"/>
            <a:ext cx="370945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+ 1 8 = 2 0</a:t>
            </a:r>
          </a:p>
        </p:txBody>
      </p:sp>
      <p:sp>
        <p:nvSpPr>
          <p:cNvPr id="199" name="TextBox 198">
            <a:extLst>
              <a:ext uri="{FF2B5EF4-FFF2-40B4-BE49-F238E27FC236}">
                <a16:creationId xmlns:a16="http://schemas.microsoft.com/office/drawing/2014/main" id="{4E3CA0D7-D87D-47B7-9BB9-5E670501243C}"/>
              </a:ext>
            </a:extLst>
          </p:cNvPr>
          <p:cNvSpPr txBox="1"/>
          <p:nvPr/>
        </p:nvSpPr>
        <p:spPr>
          <a:xfrm>
            <a:off x="6252979" y="4904749"/>
            <a:ext cx="34536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2 0</a:t>
            </a:r>
            <a:r>
              <a:rPr lang="en-GB" sz="1000" b="1" dirty="0">
                <a:latin typeface="Arial Black" panose="020B0A04020102020204" pitchFamily="34" charset="0"/>
              </a:rPr>
              <a:t> </a:t>
            </a:r>
            <a:r>
              <a:rPr lang="en-GB" sz="3500" b="1" dirty="0">
                <a:latin typeface="Arial Black" panose="020B0A04020102020204" pitchFamily="34" charset="0"/>
              </a:rPr>
              <a:t> – </a:t>
            </a:r>
            <a:r>
              <a:rPr lang="en-GB" sz="1000" b="1" dirty="0">
                <a:latin typeface="Arial Black" panose="020B0A04020102020204" pitchFamily="34" charset="0"/>
              </a:rPr>
              <a:t> </a:t>
            </a:r>
            <a:r>
              <a:rPr lang="en-GB" sz="3500" b="1" dirty="0">
                <a:latin typeface="Arial Black" panose="020B0A04020102020204" pitchFamily="34" charset="0"/>
              </a:rPr>
              <a:t>2 = 1 8</a:t>
            </a:r>
          </a:p>
        </p:txBody>
      </p:sp>
      <p:sp>
        <p:nvSpPr>
          <p:cNvPr id="200" name="TextBox 199">
            <a:extLst>
              <a:ext uri="{FF2B5EF4-FFF2-40B4-BE49-F238E27FC236}">
                <a16:creationId xmlns:a16="http://schemas.microsoft.com/office/drawing/2014/main" id="{257C7078-D2D9-4EDB-B530-B9D3951EADDA}"/>
              </a:ext>
            </a:extLst>
          </p:cNvPr>
          <p:cNvSpPr txBox="1"/>
          <p:nvPr/>
        </p:nvSpPr>
        <p:spPr>
          <a:xfrm>
            <a:off x="6245444" y="5351677"/>
            <a:ext cx="326435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2 0</a:t>
            </a:r>
            <a:r>
              <a:rPr lang="en-GB" sz="1000" b="1" dirty="0">
                <a:latin typeface="Arial Black" panose="020B0A04020102020204" pitchFamily="34" charset="0"/>
              </a:rPr>
              <a:t> </a:t>
            </a:r>
            <a:r>
              <a:rPr lang="en-GB" sz="3500" b="1" dirty="0">
                <a:latin typeface="Arial Black" panose="020B0A04020102020204" pitchFamily="34" charset="0"/>
              </a:rPr>
              <a:t> – </a:t>
            </a:r>
            <a:r>
              <a:rPr lang="en-GB" sz="1000" b="1" dirty="0">
                <a:latin typeface="Arial Black" panose="020B0A04020102020204" pitchFamily="34" charset="0"/>
              </a:rPr>
              <a:t> </a:t>
            </a:r>
            <a:r>
              <a:rPr lang="en-GB" sz="3500" b="1" dirty="0">
                <a:latin typeface="Arial Black" panose="020B0A04020102020204" pitchFamily="34" charset="0"/>
              </a:rPr>
              <a:t>1 8 = 2</a:t>
            </a:r>
          </a:p>
        </p:txBody>
      </p:sp>
      <p:grpSp>
        <p:nvGrpSpPr>
          <p:cNvPr id="201" name="Group 200">
            <a:extLst>
              <a:ext uri="{FF2B5EF4-FFF2-40B4-BE49-F238E27FC236}">
                <a16:creationId xmlns:a16="http://schemas.microsoft.com/office/drawing/2014/main" id="{1BEADEFE-6706-4834-84E1-EAAD9A633DA2}"/>
              </a:ext>
            </a:extLst>
          </p:cNvPr>
          <p:cNvGrpSpPr/>
          <p:nvPr/>
        </p:nvGrpSpPr>
        <p:grpSpPr>
          <a:xfrm>
            <a:off x="6271237" y="3172393"/>
            <a:ext cx="4456464" cy="443045"/>
            <a:chOff x="465230" y="488443"/>
            <a:chExt cx="4456464" cy="443045"/>
          </a:xfrm>
        </p:grpSpPr>
        <p:sp>
          <p:nvSpPr>
            <p:cNvPr id="202" name="Rectangle 201">
              <a:extLst>
                <a:ext uri="{FF2B5EF4-FFF2-40B4-BE49-F238E27FC236}">
                  <a16:creationId xmlns:a16="http://schemas.microsoft.com/office/drawing/2014/main" id="{006D8BDD-C095-4AA9-97D3-099FB98E1639}"/>
                </a:ext>
              </a:extLst>
            </p:cNvPr>
            <p:cNvSpPr/>
            <p:nvPr/>
          </p:nvSpPr>
          <p:spPr>
            <a:xfrm>
              <a:off x="465230" y="488444"/>
              <a:ext cx="441402" cy="442105"/>
            </a:xfrm>
            <a:prstGeom prst="rect">
              <a:avLst/>
            </a:prstGeom>
            <a:solidFill>
              <a:srgbClr val="FFFF0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203" name="Rectangle 202">
              <a:extLst>
                <a:ext uri="{FF2B5EF4-FFF2-40B4-BE49-F238E27FC236}">
                  <a16:creationId xmlns:a16="http://schemas.microsoft.com/office/drawing/2014/main" id="{016BC139-F76C-402C-8AF0-8697D8E5BE7C}"/>
                </a:ext>
              </a:extLst>
            </p:cNvPr>
            <p:cNvSpPr/>
            <p:nvPr/>
          </p:nvSpPr>
          <p:spPr>
            <a:xfrm>
              <a:off x="910797" y="488443"/>
              <a:ext cx="441402" cy="442105"/>
            </a:xfrm>
            <a:prstGeom prst="rect">
              <a:avLst/>
            </a:prstGeom>
            <a:solidFill>
              <a:srgbClr val="FFFF0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4" name="Rectangle 203">
              <a:extLst>
                <a:ext uri="{FF2B5EF4-FFF2-40B4-BE49-F238E27FC236}">
                  <a16:creationId xmlns:a16="http://schemas.microsoft.com/office/drawing/2014/main" id="{E10D9524-ED3A-44AB-96F7-0AC8627429F9}"/>
                </a:ext>
              </a:extLst>
            </p:cNvPr>
            <p:cNvSpPr/>
            <p:nvPr/>
          </p:nvSpPr>
          <p:spPr>
            <a:xfrm>
              <a:off x="1357330" y="488968"/>
              <a:ext cx="441402" cy="442105"/>
            </a:xfrm>
            <a:prstGeom prst="rect">
              <a:avLst/>
            </a:prstGeom>
            <a:solidFill>
              <a:srgbClr val="FFFF0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5" name="Rectangle 204">
              <a:extLst>
                <a:ext uri="{FF2B5EF4-FFF2-40B4-BE49-F238E27FC236}">
                  <a16:creationId xmlns:a16="http://schemas.microsoft.com/office/drawing/2014/main" id="{32135AA6-A32A-43C2-990E-8BF40C157F5B}"/>
                </a:ext>
              </a:extLst>
            </p:cNvPr>
            <p:cNvSpPr/>
            <p:nvPr/>
          </p:nvSpPr>
          <p:spPr>
            <a:xfrm>
              <a:off x="1802897" y="488967"/>
              <a:ext cx="441402" cy="442105"/>
            </a:xfrm>
            <a:prstGeom prst="rect">
              <a:avLst/>
            </a:prstGeom>
            <a:solidFill>
              <a:srgbClr val="FFFF0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6" name="Rectangle 205">
              <a:extLst>
                <a:ext uri="{FF2B5EF4-FFF2-40B4-BE49-F238E27FC236}">
                  <a16:creationId xmlns:a16="http://schemas.microsoft.com/office/drawing/2014/main" id="{4DC42201-3156-4031-B31D-C9D6B732AAFF}"/>
                </a:ext>
              </a:extLst>
            </p:cNvPr>
            <p:cNvSpPr/>
            <p:nvPr/>
          </p:nvSpPr>
          <p:spPr>
            <a:xfrm>
              <a:off x="2249831" y="488859"/>
              <a:ext cx="441402" cy="442105"/>
            </a:xfrm>
            <a:prstGeom prst="rect">
              <a:avLst/>
            </a:prstGeom>
            <a:solidFill>
              <a:srgbClr val="FFFF0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7" name="Rectangle 206">
              <a:extLst>
                <a:ext uri="{FF2B5EF4-FFF2-40B4-BE49-F238E27FC236}">
                  <a16:creationId xmlns:a16="http://schemas.microsoft.com/office/drawing/2014/main" id="{27C01A98-B412-4ADE-949D-4267FB65B6C5}"/>
                </a:ext>
              </a:extLst>
            </p:cNvPr>
            <p:cNvSpPr/>
            <p:nvPr/>
          </p:nvSpPr>
          <p:spPr>
            <a:xfrm>
              <a:off x="2695398" y="488858"/>
              <a:ext cx="441402" cy="442105"/>
            </a:xfrm>
            <a:prstGeom prst="rect">
              <a:avLst/>
            </a:prstGeom>
            <a:solidFill>
              <a:srgbClr val="FFFF0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8" name="Rectangle 207">
              <a:extLst>
                <a:ext uri="{FF2B5EF4-FFF2-40B4-BE49-F238E27FC236}">
                  <a16:creationId xmlns:a16="http://schemas.microsoft.com/office/drawing/2014/main" id="{CCD4EC42-1948-4783-BE88-D3C7A88DDDBC}"/>
                </a:ext>
              </a:extLst>
            </p:cNvPr>
            <p:cNvSpPr/>
            <p:nvPr/>
          </p:nvSpPr>
          <p:spPr>
            <a:xfrm>
              <a:off x="3141931" y="489383"/>
              <a:ext cx="441402" cy="442105"/>
            </a:xfrm>
            <a:prstGeom prst="rect">
              <a:avLst/>
            </a:prstGeom>
            <a:solidFill>
              <a:srgbClr val="FFFF0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9" name="Rectangle 208">
              <a:extLst>
                <a:ext uri="{FF2B5EF4-FFF2-40B4-BE49-F238E27FC236}">
                  <a16:creationId xmlns:a16="http://schemas.microsoft.com/office/drawing/2014/main" id="{08188DE8-B985-4046-A8B2-CC7B76FE2706}"/>
                </a:ext>
              </a:extLst>
            </p:cNvPr>
            <p:cNvSpPr/>
            <p:nvPr/>
          </p:nvSpPr>
          <p:spPr>
            <a:xfrm>
              <a:off x="3587498" y="489382"/>
              <a:ext cx="441402" cy="442105"/>
            </a:xfrm>
            <a:prstGeom prst="rect">
              <a:avLst/>
            </a:prstGeom>
            <a:solidFill>
              <a:srgbClr val="FFFF0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0" name="Rectangle 209">
              <a:extLst>
                <a:ext uri="{FF2B5EF4-FFF2-40B4-BE49-F238E27FC236}">
                  <a16:creationId xmlns:a16="http://schemas.microsoft.com/office/drawing/2014/main" id="{2F1FF519-787E-4028-8A75-EAC538E148B9}"/>
                </a:ext>
              </a:extLst>
            </p:cNvPr>
            <p:cNvSpPr/>
            <p:nvPr/>
          </p:nvSpPr>
          <p:spPr>
            <a:xfrm>
              <a:off x="4034725" y="488444"/>
              <a:ext cx="441402" cy="442105"/>
            </a:xfrm>
            <a:prstGeom prst="rect">
              <a:avLst/>
            </a:prstGeom>
            <a:solidFill>
              <a:srgbClr val="FFFF0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1" name="Rectangle 210">
              <a:extLst>
                <a:ext uri="{FF2B5EF4-FFF2-40B4-BE49-F238E27FC236}">
                  <a16:creationId xmlns:a16="http://schemas.microsoft.com/office/drawing/2014/main" id="{76BAC880-C4EE-457F-A386-0B76675DCB11}"/>
                </a:ext>
              </a:extLst>
            </p:cNvPr>
            <p:cNvSpPr/>
            <p:nvPr/>
          </p:nvSpPr>
          <p:spPr>
            <a:xfrm>
              <a:off x="4480292" y="488443"/>
              <a:ext cx="441402" cy="442105"/>
            </a:xfrm>
            <a:prstGeom prst="rect">
              <a:avLst/>
            </a:prstGeom>
            <a:solidFill>
              <a:srgbClr val="FFFF0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9574594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9" grpId="0"/>
      <p:bldP spid="130" grpId="0"/>
      <p:bldP spid="131" grpId="0"/>
      <p:bldP spid="132" grpId="0"/>
      <p:bldP spid="156" grpId="0"/>
      <p:bldP spid="157" grpId="0"/>
      <p:bldP spid="158" grpId="0"/>
      <p:bldP spid="159" grpId="0"/>
      <p:bldP spid="182" grpId="0"/>
      <p:bldP spid="183" grpId="0"/>
      <p:bldP spid="184" grpId="0"/>
      <p:bldP spid="185" grpId="0"/>
      <p:bldP spid="197" grpId="0"/>
      <p:bldP spid="198" grpId="0"/>
      <p:bldP spid="199" grpId="0"/>
      <p:bldP spid="20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781EDB5E-FFDF-4816-AFBF-1CFB6CFC8E85}"/>
              </a:ext>
            </a:extLst>
          </p:cNvPr>
          <p:cNvGrpSpPr/>
          <p:nvPr/>
        </p:nvGrpSpPr>
        <p:grpSpPr>
          <a:xfrm>
            <a:off x="465230" y="488443"/>
            <a:ext cx="4456464" cy="443045"/>
            <a:chOff x="465230" y="488443"/>
            <a:chExt cx="4456464" cy="443045"/>
          </a:xfrm>
        </p:grpSpPr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5DBD28D2-9DF6-4B3F-9ED2-974646557380}"/>
                </a:ext>
              </a:extLst>
            </p:cNvPr>
            <p:cNvSpPr/>
            <p:nvPr/>
          </p:nvSpPr>
          <p:spPr>
            <a:xfrm>
              <a:off x="465230" y="488444"/>
              <a:ext cx="441402" cy="442105"/>
            </a:xfrm>
            <a:prstGeom prst="rect">
              <a:avLst/>
            </a:prstGeom>
            <a:solidFill>
              <a:srgbClr val="FFFF0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87" name="Rectangle 86">
              <a:extLst>
                <a:ext uri="{FF2B5EF4-FFF2-40B4-BE49-F238E27FC236}">
                  <a16:creationId xmlns:a16="http://schemas.microsoft.com/office/drawing/2014/main" id="{EE8426B2-3E26-4940-9B9D-C5BF3ED62A05}"/>
                </a:ext>
              </a:extLst>
            </p:cNvPr>
            <p:cNvSpPr/>
            <p:nvPr/>
          </p:nvSpPr>
          <p:spPr>
            <a:xfrm>
              <a:off x="910797" y="488443"/>
              <a:ext cx="441402" cy="442105"/>
            </a:xfrm>
            <a:prstGeom prst="rect">
              <a:avLst/>
            </a:prstGeom>
            <a:solidFill>
              <a:srgbClr val="FFFF0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8" name="Rectangle 87">
              <a:extLst>
                <a:ext uri="{FF2B5EF4-FFF2-40B4-BE49-F238E27FC236}">
                  <a16:creationId xmlns:a16="http://schemas.microsoft.com/office/drawing/2014/main" id="{0A6D2D41-AE0C-46FA-9A21-900F789302B4}"/>
                </a:ext>
              </a:extLst>
            </p:cNvPr>
            <p:cNvSpPr/>
            <p:nvPr/>
          </p:nvSpPr>
          <p:spPr>
            <a:xfrm>
              <a:off x="1357330" y="488968"/>
              <a:ext cx="441402" cy="442105"/>
            </a:xfrm>
            <a:prstGeom prst="rect">
              <a:avLst/>
            </a:prstGeom>
            <a:solidFill>
              <a:srgbClr val="FFFF0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9" name="Rectangle 88">
              <a:extLst>
                <a:ext uri="{FF2B5EF4-FFF2-40B4-BE49-F238E27FC236}">
                  <a16:creationId xmlns:a16="http://schemas.microsoft.com/office/drawing/2014/main" id="{216AB441-0C01-4C3A-AC6F-94EEA851303F}"/>
                </a:ext>
              </a:extLst>
            </p:cNvPr>
            <p:cNvSpPr/>
            <p:nvPr/>
          </p:nvSpPr>
          <p:spPr>
            <a:xfrm>
              <a:off x="1802897" y="488967"/>
              <a:ext cx="441402" cy="442105"/>
            </a:xfrm>
            <a:prstGeom prst="rect">
              <a:avLst/>
            </a:prstGeom>
            <a:solidFill>
              <a:srgbClr val="FFFF0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0" name="Rectangle 89">
              <a:extLst>
                <a:ext uri="{FF2B5EF4-FFF2-40B4-BE49-F238E27FC236}">
                  <a16:creationId xmlns:a16="http://schemas.microsoft.com/office/drawing/2014/main" id="{7B62DC5B-77C7-4E5B-8574-F904B0F4A5B6}"/>
                </a:ext>
              </a:extLst>
            </p:cNvPr>
            <p:cNvSpPr/>
            <p:nvPr/>
          </p:nvSpPr>
          <p:spPr>
            <a:xfrm>
              <a:off x="2249831" y="488859"/>
              <a:ext cx="441402" cy="442105"/>
            </a:xfrm>
            <a:prstGeom prst="rect">
              <a:avLst/>
            </a:prstGeom>
            <a:solidFill>
              <a:srgbClr val="FFFF0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1" name="Rectangle 90">
              <a:extLst>
                <a:ext uri="{FF2B5EF4-FFF2-40B4-BE49-F238E27FC236}">
                  <a16:creationId xmlns:a16="http://schemas.microsoft.com/office/drawing/2014/main" id="{46B4F94D-78AA-4483-8BA3-F946C694F16C}"/>
                </a:ext>
              </a:extLst>
            </p:cNvPr>
            <p:cNvSpPr/>
            <p:nvPr/>
          </p:nvSpPr>
          <p:spPr>
            <a:xfrm>
              <a:off x="2695398" y="488858"/>
              <a:ext cx="441402" cy="442105"/>
            </a:xfrm>
            <a:prstGeom prst="rect">
              <a:avLst/>
            </a:prstGeom>
            <a:solidFill>
              <a:srgbClr val="FFFF0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2" name="Rectangle 91">
              <a:extLst>
                <a:ext uri="{FF2B5EF4-FFF2-40B4-BE49-F238E27FC236}">
                  <a16:creationId xmlns:a16="http://schemas.microsoft.com/office/drawing/2014/main" id="{6D17F639-91FA-4153-9E48-369755D43A13}"/>
                </a:ext>
              </a:extLst>
            </p:cNvPr>
            <p:cNvSpPr/>
            <p:nvPr/>
          </p:nvSpPr>
          <p:spPr>
            <a:xfrm>
              <a:off x="3141931" y="489383"/>
              <a:ext cx="441402" cy="442105"/>
            </a:xfrm>
            <a:prstGeom prst="rect">
              <a:avLst/>
            </a:prstGeom>
            <a:solidFill>
              <a:srgbClr val="FFFF0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3" name="Rectangle 92">
              <a:extLst>
                <a:ext uri="{FF2B5EF4-FFF2-40B4-BE49-F238E27FC236}">
                  <a16:creationId xmlns:a16="http://schemas.microsoft.com/office/drawing/2014/main" id="{DC12DFEA-A526-48E8-B32B-EE6093EB5EC0}"/>
                </a:ext>
              </a:extLst>
            </p:cNvPr>
            <p:cNvSpPr/>
            <p:nvPr/>
          </p:nvSpPr>
          <p:spPr>
            <a:xfrm>
              <a:off x="3587498" y="489382"/>
              <a:ext cx="441402" cy="442105"/>
            </a:xfrm>
            <a:prstGeom prst="rect">
              <a:avLst/>
            </a:prstGeom>
            <a:solidFill>
              <a:srgbClr val="92D05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4" name="Rectangle 93">
              <a:extLst>
                <a:ext uri="{FF2B5EF4-FFF2-40B4-BE49-F238E27FC236}">
                  <a16:creationId xmlns:a16="http://schemas.microsoft.com/office/drawing/2014/main" id="{969BA186-7906-461E-95B3-43973A967C8B}"/>
                </a:ext>
              </a:extLst>
            </p:cNvPr>
            <p:cNvSpPr/>
            <p:nvPr/>
          </p:nvSpPr>
          <p:spPr>
            <a:xfrm>
              <a:off x="4034725" y="488444"/>
              <a:ext cx="441402" cy="442105"/>
            </a:xfrm>
            <a:prstGeom prst="rect">
              <a:avLst/>
            </a:prstGeom>
            <a:solidFill>
              <a:srgbClr val="92D05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95" name="Rectangle 94">
              <a:extLst>
                <a:ext uri="{FF2B5EF4-FFF2-40B4-BE49-F238E27FC236}">
                  <a16:creationId xmlns:a16="http://schemas.microsoft.com/office/drawing/2014/main" id="{B496C058-7A5A-4EB2-BAC0-6F7C494B8B53}"/>
                </a:ext>
              </a:extLst>
            </p:cNvPr>
            <p:cNvSpPr/>
            <p:nvPr/>
          </p:nvSpPr>
          <p:spPr>
            <a:xfrm>
              <a:off x="4480292" y="488443"/>
              <a:ext cx="441402" cy="442105"/>
            </a:xfrm>
            <a:prstGeom prst="rect">
              <a:avLst/>
            </a:prstGeom>
            <a:solidFill>
              <a:srgbClr val="92D05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29" name="TextBox 128">
            <a:extLst>
              <a:ext uri="{FF2B5EF4-FFF2-40B4-BE49-F238E27FC236}">
                <a16:creationId xmlns:a16="http://schemas.microsoft.com/office/drawing/2014/main" id="{198FBA03-930C-4E6F-A6B4-F5D2412EDB57}"/>
              </a:ext>
            </a:extLst>
          </p:cNvPr>
          <p:cNvSpPr txBox="1"/>
          <p:nvPr/>
        </p:nvSpPr>
        <p:spPr>
          <a:xfrm>
            <a:off x="445449" y="898337"/>
            <a:ext cx="312945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 + 3 = 1 0</a:t>
            </a:r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3C556873-FE7B-4727-9CF7-48B09B551472}"/>
              </a:ext>
            </a:extLst>
          </p:cNvPr>
          <p:cNvSpPr txBox="1"/>
          <p:nvPr/>
        </p:nvSpPr>
        <p:spPr>
          <a:xfrm>
            <a:off x="438539" y="1320886"/>
            <a:ext cx="312945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 + 7 = 1 0</a:t>
            </a:r>
          </a:p>
        </p:txBody>
      </p:sp>
      <p:sp>
        <p:nvSpPr>
          <p:cNvPr id="131" name="TextBox 130">
            <a:extLst>
              <a:ext uri="{FF2B5EF4-FFF2-40B4-BE49-F238E27FC236}">
                <a16:creationId xmlns:a16="http://schemas.microsoft.com/office/drawing/2014/main" id="{2E95DE72-86CF-4C9D-9D24-83484976051E}"/>
              </a:ext>
            </a:extLst>
          </p:cNvPr>
          <p:cNvSpPr txBox="1"/>
          <p:nvPr/>
        </p:nvSpPr>
        <p:spPr>
          <a:xfrm>
            <a:off x="446673" y="1769477"/>
            <a:ext cx="31294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1 0</a:t>
            </a:r>
            <a:r>
              <a:rPr lang="en-GB" sz="1000" b="1" dirty="0">
                <a:latin typeface="Arial Black" panose="020B0A04020102020204" pitchFamily="34" charset="0"/>
              </a:rPr>
              <a:t> </a:t>
            </a:r>
            <a:r>
              <a:rPr lang="en-GB" sz="3500" b="1" dirty="0">
                <a:latin typeface="Arial Black" panose="020B0A04020102020204" pitchFamily="34" charset="0"/>
              </a:rPr>
              <a:t> – </a:t>
            </a:r>
            <a:r>
              <a:rPr lang="en-GB" sz="1000" b="1" dirty="0">
                <a:latin typeface="Arial Black" panose="020B0A04020102020204" pitchFamily="34" charset="0"/>
              </a:rPr>
              <a:t> </a:t>
            </a:r>
            <a:r>
              <a:rPr lang="en-GB" sz="3500" b="1" dirty="0">
                <a:latin typeface="Arial Black" panose="020B0A04020102020204" pitchFamily="34" charset="0"/>
              </a:rPr>
              <a:t>3 = 7</a:t>
            </a:r>
          </a:p>
        </p:txBody>
      </p:sp>
      <p:sp>
        <p:nvSpPr>
          <p:cNvPr id="132" name="TextBox 131">
            <a:extLst>
              <a:ext uri="{FF2B5EF4-FFF2-40B4-BE49-F238E27FC236}">
                <a16:creationId xmlns:a16="http://schemas.microsoft.com/office/drawing/2014/main" id="{26946811-6858-4FAC-BEE1-0DD0F018732C}"/>
              </a:ext>
            </a:extLst>
          </p:cNvPr>
          <p:cNvSpPr txBox="1"/>
          <p:nvPr/>
        </p:nvSpPr>
        <p:spPr>
          <a:xfrm>
            <a:off x="439138" y="2226909"/>
            <a:ext cx="31294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1 0</a:t>
            </a:r>
            <a:r>
              <a:rPr lang="en-GB" sz="1000" b="1" dirty="0">
                <a:latin typeface="Arial Black" panose="020B0A04020102020204" pitchFamily="34" charset="0"/>
              </a:rPr>
              <a:t> </a:t>
            </a:r>
            <a:r>
              <a:rPr lang="en-GB" sz="3500" b="1" dirty="0">
                <a:latin typeface="Arial Black" panose="020B0A04020102020204" pitchFamily="34" charset="0"/>
              </a:rPr>
              <a:t> – </a:t>
            </a:r>
            <a:r>
              <a:rPr lang="en-GB" sz="1000" b="1" dirty="0">
                <a:latin typeface="Arial Black" panose="020B0A04020102020204" pitchFamily="34" charset="0"/>
              </a:rPr>
              <a:t> </a:t>
            </a:r>
            <a:r>
              <a:rPr lang="en-GB" sz="3500" b="1" dirty="0">
                <a:latin typeface="Arial Black" panose="020B0A04020102020204" pitchFamily="34" charset="0"/>
              </a:rPr>
              <a:t>7 = 3</a:t>
            </a:r>
          </a:p>
        </p:txBody>
      </p:sp>
      <p:grpSp>
        <p:nvGrpSpPr>
          <p:cNvPr id="145" name="Group 144">
            <a:extLst>
              <a:ext uri="{FF2B5EF4-FFF2-40B4-BE49-F238E27FC236}">
                <a16:creationId xmlns:a16="http://schemas.microsoft.com/office/drawing/2014/main" id="{B6D25B09-6709-4965-B31E-ED356FB72E3A}"/>
              </a:ext>
            </a:extLst>
          </p:cNvPr>
          <p:cNvGrpSpPr/>
          <p:nvPr/>
        </p:nvGrpSpPr>
        <p:grpSpPr>
          <a:xfrm>
            <a:off x="472140" y="3608082"/>
            <a:ext cx="4456464" cy="443045"/>
            <a:chOff x="465230" y="488443"/>
            <a:chExt cx="4456464" cy="443045"/>
          </a:xfrm>
        </p:grpSpPr>
        <p:sp>
          <p:nvSpPr>
            <p:cNvPr id="146" name="Rectangle 145">
              <a:extLst>
                <a:ext uri="{FF2B5EF4-FFF2-40B4-BE49-F238E27FC236}">
                  <a16:creationId xmlns:a16="http://schemas.microsoft.com/office/drawing/2014/main" id="{D5317E14-5C2E-45CB-A899-D0B3C27C8B61}"/>
                </a:ext>
              </a:extLst>
            </p:cNvPr>
            <p:cNvSpPr/>
            <p:nvPr/>
          </p:nvSpPr>
          <p:spPr>
            <a:xfrm>
              <a:off x="465230" y="488444"/>
              <a:ext cx="441402" cy="442105"/>
            </a:xfrm>
            <a:prstGeom prst="rect">
              <a:avLst/>
            </a:prstGeom>
            <a:solidFill>
              <a:srgbClr val="FFFF0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47" name="Rectangle 146">
              <a:extLst>
                <a:ext uri="{FF2B5EF4-FFF2-40B4-BE49-F238E27FC236}">
                  <a16:creationId xmlns:a16="http://schemas.microsoft.com/office/drawing/2014/main" id="{6027828B-9757-405A-85F8-7C181894546E}"/>
                </a:ext>
              </a:extLst>
            </p:cNvPr>
            <p:cNvSpPr/>
            <p:nvPr/>
          </p:nvSpPr>
          <p:spPr>
            <a:xfrm>
              <a:off x="910797" y="488443"/>
              <a:ext cx="441402" cy="442105"/>
            </a:xfrm>
            <a:prstGeom prst="rect">
              <a:avLst/>
            </a:prstGeom>
            <a:solidFill>
              <a:srgbClr val="FFFF0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8" name="Rectangle 147">
              <a:extLst>
                <a:ext uri="{FF2B5EF4-FFF2-40B4-BE49-F238E27FC236}">
                  <a16:creationId xmlns:a16="http://schemas.microsoft.com/office/drawing/2014/main" id="{1CD1DB99-D440-4C8A-B32E-B95E75683369}"/>
                </a:ext>
              </a:extLst>
            </p:cNvPr>
            <p:cNvSpPr/>
            <p:nvPr/>
          </p:nvSpPr>
          <p:spPr>
            <a:xfrm>
              <a:off x="1357330" y="488968"/>
              <a:ext cx="441402" cy="442105"/>
            </a:xfrm>
            <a:prstGeom prst="rect">
              <a:avLst/>
            </a:prstGeom>
            <a:solidFill>
              <a:srgbClr val="FFFF0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9" name="Rectangle 148">
              <a:extLst>
                <a:ext uri="{FF2B5EF4-FFF2-40B4-BE49-F238E27FC236}">
                  <a16:creationId xmlns:a16="http://schemas.microsoft.com/office/drawing/2014/main" id="{61AA654C-F949-4C04-81EA-24F0E9CBB1F7}"/>
                </a:ext>
              </a:extLst>
            </p:cNvPr>
            <p:cNvSpPr/>
            <p:nvPr/>
          </p:nvSpPr>
          <p:spPr>
            <a:xfrm>
              <a:off x="1802897" y="488967"/>
              <a:ext cx="441402" cy="442105"/>
            </a:xfrm>
            <a:prstGeom prst="rect">
              <a:avLst/>
            </a:prstGeom>
            <a:solidFill>
              <a:srgbClr val="FFFF0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0" name="Rectangle 149">
              <a:extLst>
                <a:ext uri="{FF2B5EF4-FFF2-40B4-BE49-F238E27FC236}">
                  <a16:creationId xmlns:a16="http://schemas.microsoft.com/office/drawing/2014/main" id="{B806A739-B622-4BC5-B38E-5403FE4A063B}"/>
                </a:ext>
              </a:extLst>
            </p:cNvPr>
            <p:cNvSpPr/>
            <p:nvPr/>
          </p:nvSpPr>
          <p:spPr>
            <a:xfrm>
              <a:off x="2249831" y="488859"/>
              <a:ext cx="441402" cy="442105"/>
            </a:xfrm>
            <a:prstGeom prst="rect">
              <a:avLst/>
            </a:prstGeom>
            <a:solidFill>
              <a:srgbClr val="FFFF0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1" name="Rectangle 150">
              <a:extLst>
                <a:ext uri="{FF2B5EF4-FFF2-40B4-BE49-F238E27FC236}">
                  <a16:creationId xmlns:a16="http://schemas.microsoft.com/office/drawing/2014/main" id="{AD32DCC7-E41C-487C-B4A0-F08168CA9D32}"/>
                </a:ext>
              </a:extLst>
            </p:cNvPr>
            <p:cNvSpPr/>
            <p:nvPr/>
          </p:nvSpPr>
          <p:spPr>
            <a:xfrm>
              <a:off x="2695398" y="488858"/>
              <a:ext cx="441402" cy="442105"/>
            </a:xfrm>
            <a:prstGeom prst="rect">
              <a:avLst/>
            </a:prstGeom>
            <a:solidFill>
              <a:srgbClr val="FFFF0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2" name="Rectangle 151">
              <a:extLst>
                <a:ext uri="{FF2B5EF4-FFF2-40B4-BE49-F238E27FC236}">
                  <a16:creationId xmlns:a16="http://schemas.microsoft.com/office/drawing/2014/main" id="{07B88ABB-5AD7-4B5F-AC00-80E106BE37D8}"/>
                </a:ext>
              </a:extLst>
            </p:cNvPr>
            <p:cNvSpPr/>
            <p:nvPr/>
          </p:nvSpPr>
          <p:spPr>
            <a:xfrm>
              <a:off x="3141931" y="489383"/>
              <a:ext cx="441402" cy="442105"/>
            </a:xfrm>
            <a:prstGeom prst="rect">
              <a:avLst/>
            </a:prstGeom>
            <a:solidFill>
              <a:srgbClr val="FFFF0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3" name="Rectangle 152">
              <a:extLst>
                <a:ext uri="{FF2B5EF4-FFF2-40B4-BE49-F238E27FC236}">
                  <a16:creationId xmlns:a16="http://schemas.microsoft.com/office/drawing/2014/main" id="{EB3041A7-37F2-4C0C-9403-CBD1F7CDDE54}"/>
                </a:ext>
              </a:extLst>
            </p:cNvPr>
            <p:cNvSpPr/>
            <p:nvPr/>
          </p:nvSpPr>
          <p:spPr>
            <a:xfrm>
              <a:off x="3587498" y="489382"/>
              <a:ext cx="441402" cy="442105"/>
            </a:xfrm>
            <a:prstGeom prst="rect">
              <a:avLst/>
            </a:prstGeom>
            <a:solidFill>
              <a:srgbClr val="92D05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4" name="Rectangle 153">
              <a:extLst>
                <a:ext uri="{FF2B5EF4-FFF2-40B4-BE49-F238E27FC236}">
                  <a16:creationId xmlns:a16="http://schemas.microsoft.com/office/drawing/2014/main" id="{9792746B-9AF8-490A-96BE-6D4D46C9FADF}"/>
                </a:ext>
              </a:extLst>
            </p:cNvPr>
            <p:cNvSpPr/>
            <p:nvPr/>
          </p:nvSpPr>
          <p:spPr>
            <a:xfrm>
              <a:off x="4034725" y="488444"/>
              <a:ext cx="441402" cy="442105"/>
            </a:xfrm>
            <a:prstGeom prst="rect">
              <a:avLst/>
            </a:prstGeom>
            <a:solidFill>
              <a:srgbClr val="92D05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5" name="Rectangle 154">
              <a:extLst>
                <a:ext uri="{FF2B5EF4-FFF2-40B4-BE49-F238E27FC236}">
                  <a16:creationId xmlns:a16="http://schemas.microsoft.com/office/drawing/2014/main" id="{AE0127CA-32B0-4BDC-BF64-90F488CFE2B8}"/>
                </a:ext>
              </a:extLst>
            </p:cNvPr>
            <p:cNvSpPr/>
            <p:nvPr/>
          </p:nvSpPr>
          <p:spPr>
            <a:xfrm>
              <a:off x="4480292" y="488443"/>
              <a:ext cx="441402" cy="442105"/>
            </a:xfrm>
            <a:prstGeom prst="rect">
              <a:avLst/>
            </a:prstGeom>
            <a:solidFill>
              <a:srgbClr val="92D05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56" name="TextBox 155">
            <a:extLst>
              <a:ext uri="{FF2B5EF4-FFF2-40B4-BE49-F238E27FC236}">
                <a16:creationId xmlns:a16="http://schemas.microsoft.com/office/drawing/2014/main" id="{C948E2ED-25B0-4F62-BDA8-B6E68BB1ED14}"/>
              </a:ext>
            </a:extLst>
          </p:cNvPr>
          <p:cNvSpPr txBox="1"/>
          <p:nvPr/>
        </p:nvSpPr>
        <p:spPr>
          <a:xfrm>
            <a:off x="452359" y="4017976"/>
            <a:ext cx="390124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7 + 3 = 2 0</a:t>
            </a:r>
          </a:p>
        </p:txBody>
      </p:sp>
      <p:sp>
        <p:nvSpPr>
          <p:cNvPr id="157" name="TextBox 156">
            <a:extLst>
              <a:ext uri="{FF2B5EF4-FFF2-40B4-BE49-F238E27FC236}">
                <a16:creationId xmlns:a16="http://schemas.microsoft.com/office/drawing/2014/main" id="{02F52A15-EE82-4B27-BED8-F024BC451CFB}"/>
              </a:ext>
            </a:extLst>
          </p:cNvPr>
          <p:cNvSpPr txBox="1"/>
          <p:nvPr/>
        </p:nvSpPr>
        <p:spPr>
          <a:xfrm>
            <a:off x="445449" y="4456567"/>
            <a:ext cx="370945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 + 1 7 = 2 0</a:t>
            </a:r>
          </a:p>
        </p:txBody>
      </p:sp>
      <p:sp>
        <p:nvSpPr>
          <p:cNvPr id="158" name="TextBox 157">
            <a:extLst>
              <a:ext uri="{FF2B5EF4-FFF2-40B4-BE49-F238E27FC236}">
                <a16:creationId xmlns:a16="http://schemas.microsoft.com/office/drawing/2014/main" id="{77D21286-B138-472F-997B-87818FC779ED}"/>
              </a:ext>
            </a:extLst>
          </p:cNvPr>
          <p:cNvSpPr txBox="1"/>
          <p:nvPr/>
        </p:nvSpPr>
        <p:spPr>
          <a:xfrm>
            <a:off x="453583" y="4889116"/>
            <a:ext cx="34536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2 0</a:t>
            </a:r>
            <a:r>
              <a:rPr lang="en-GB" sz="1000" b="1" dirty="0">
                <a:latin typeface="Arial Black" panose="020B0A04020102020204" pitchFamily="34" charset="0"/>
              </a:rPr>
              <a:t> </a:t>
            </a:r>
            <a:r>
              <a:rPr lang="en-GB" sz="3500" b="1" dirty="0">
                <a:latin typeface="Arial Black" panose="020B0A04020102020204" pitchFamily="34" charset="0"/>
              </a:rPr>
              <a:t> – </a:t>
            </a:r>
            <a:r>
              <a:rPr lang="en-GB" sz="1000" b="1" dirty="0">
                <a:latin typeface="Arial Black" panose="020B0A04020102020204" pitchFamily="34" charset="0"/>
              </a:rPr>
              <a:t> </a:t>
            </a:r>
            <a:r>
              <a:rPr lang="en-GB" sz="3500" b="1" dirty="0">
                <a:latin typeface="Arial Black" panose="020B0A04020102020204" pitchFamily="34" charset="0"/>
              </a:rPr>
              <a:t>3 = 1 7</a:t>
            </a:r>
          </a:p>
        </p:txBody>
      </p:sp>
      <p:sp>
        <p:nvSpPr>
          <p:cNvPr id="159" name="TextBox 158">
            <a:extLst>
              <a:ext uri="{FF2B5EF4-FFF2-40B4-BE49-F238E27FC236}">
                <a16:creationId xmlns:a16="http://schemas.microsoft.com/office/drawing/2014/main" id="{DFA526D6-547B-445C-899A-A542BD42CBFD}"/>
              </a:ext>
            </a:extLst>
          </p:cNvPr>
          <p:cNvSpPr txBox="1"/>
          <p:nvPr/>
        </p:nvSpPr>
        <p:spPr>
          <a:xfrm>
            <a:off x="446048" y="5346548"/>
            <a:ext cx="326435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2 0</a:t>
            </a:r>
            <a:r>
              <a:rPr lang="en-GB" sz="1000" b="1" dirty="0">
                <a:latin typeface="Arial Black" panose="020B0A04020102020204" pitchFamily="34" charset="0"/>
              </a:rPr>
              <a:t> </a:t>
            </a:r>
            <a:r>
              <a:rPr lang="en-GB" sz="3500" b="1" dirty="0">
                <a:latin typeface="Arial Black" panose="020B0A04020102020204" pitchFamily="34" charset="0"/>
              </a:rPr>
              <a:t> – </a:t>
            </a:r>
            <a:r>
              <a:rPr lang="en-GB" sz="1000" b="1" dirty="0">
                <a:latin typeface="Arial Black" panose="020B0A04020102020204" pitchFamily="34" charset="0"/>
              </a:rPr>
              <a:t> </a:t>
            </a:r>
            <a:r>
              <a:rPr lang="en-GB" sz="3500" b="1" dirty="0">
                <a:latin typeface="Arial Black" panose="020B0A04020102020204" pitchFamily="34" charset="0"/>
              </a:rPr>
              <a:t>1 7 = 3</a:t>
            </a:r>
          </a:p>
        </p:txBody>
      </p:sp>
      <p:grpSp>
        <p:nvGrpSpPr>
          <p:cNvPr id="160" name="Group 159">
            <a:extLst>
              <a:ext uri="{FF2B5EF4-FFF2-40B4-BE49-F238E27FC236}">
                <a16:creationId xmlns:a16="http://schemas.microsoft.com/office/drawing/2014/main" id="{4EBE6DF3-6101-4E4B-A90C-308665158638}"/>
              </a:ext>
            </a:extLst>
          </p:cNvPr>
          <p:cNvGrpSpPr/>
          <p:nvPr/>
        </p:nvGrpSpPr>
        <p:grpSpPr>
          <a:xfrm>
            <a:off x="471841" y="3167264"/>
            <a:ext cx="4456464" cy="443045"/>
            <a:chOff x="465230" y="488443"/>
            <a:chExt cx="4456464" cy="443045"/>
          </a:xfrm>
        </p:grpSpPr>
        <p:sp>
          <p:nvSpPr>
            <p:cNvPr id="161" name="Rectangle 160">
              <a:extLst>
                <a:ext uri="{FF2B5EF4-FFF2-40B4-BE49-F238E27FC236}">
                  <a16:creationId xmlns:a16="http://schemas.microsoft.com/office/drawing/2014/main" id="{6F656ACA-6C0A-4D8A-873B-1ED7591C1A01}"/>
                </a:ext>
              </a:extLst>
            </p:cNvPr>
            <p:cNvSpPr/>
            <p:nvPr/>
          </p:nvSpPr>
          <p:spPr>
            <a:xfrm>
              <a:off x="465230" y="488444"/>
              <a:ext cx="441402" cy="442105"/>
            </a:xfrm>
            <a:prstGeom prst="rect">
              <a:avLst/>
            </a:prstGeom>
            <a:solidFill>
              <a:srgbClr val="FFFF0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62" name="Rectangle 161">
              <a:extLst>
                <a:ext uri="{FF2B5EF4-FFF2-40B4-BE49-F238E27FC236}">
                  <a16:creationId xmlns:a16="http://schemas.microsoft.com/office/drawing/2014/main" id="{673138E8-76C5-4C1D-96A1-55C185D769C2}"/>
                </a:ext>
              </a:extLst>
            </p:cNvPr>
            <p:cNvSpPr/>
            <p:nvPr/>
          </p:nvSpPr>
          <p:spPr>
            <a:xfrm>
              <a:off x="910797" y="488443"/>
              <a:ext cx="441402" cy="442105"/>
            </a:xfrm>
            <a:prstGeom prst="rect">
              <a:avLst/>
            </a:prstGeom>
            <a:solidFill>
              <a:srgbClr val="FFFF0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3" name="Rectangle 162">
              <a:extLst>
                <a:ext uri="{FF2B5EF4-FFF2-40B4-BE49-F238E27FC236}">
                  <a16:creationId xmlns:a16="http://schemas.microsoft.com/office/drawing/2014/main" id="{C7125FC6-01EA-46A9-92C2-68892705ADC3}"/>
                </a:ext>
              </a:extLst>
            </p:cNvPr>
            <p:cNvSpPr/>
            <p:nvPr/>
          </p:nvSpPr>
          <p:spPr>
            <a:xfrm>
              <a:off x="1357330" y="488968"/>
              <a:ext cx="441402" cy="442105"/>
            </a:xfrm>
            <a:prstGeom prst="rect">
              <a:avLst/>
            </a:prstGeom>
            <a:solidFill>
              <a:srgbClr val="FFFF0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4" name="Rectangle 163">
              <a:extLst>
                <a:ext uri="{FF2B5EF4-FFF2-40B4-BE49-F238E27FC236}">
                  <a16:creationId xmlns:a16="http://schemas.microsoft.com/office/drawing/2014/main" id="{9A5EDFE8-0F6F-4AF8-A3DA-73570ABBD171}"/>
                </a:ext>
              </a:extLst>
            </p:cNvPr>
            <p:cNvSpPr/>
            <p:nvPr/>
          </p:nvSpPr>
          <p:spPr>
            <a:xfrm>
              <a:off x="1802897" y="488967"/>
              <a:ext cx="441402" cy="442105"/>
            </a:xfrm>
            <a:prstGeom prst="rect">
              <a:avLst/>
            </a:prstGeom>
            <a:solidFill>
              <a:srgbClr val="FFFF0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5" name="Rectangle 164">
              <a:extLst>
                <a:ext uri="{FF2B5EF4-FFF2-40B4-BE49-F238E27FC236}">
                  <a16:creationId xmlns:a16="http://schemas.microsoft.com/office/drawing/2014/main" id="{674DAD48-31A8-4B32-BF09-71319F1E56B0}"/>
                </a:ext>
              </a:extLst>
            </p:cNvPr>
            <p:cNvSpPr/>
            <p:nvPr/>
          </p:nvSpPr>
          <p:spPr>
            <a:xfrm>
              <a:off x="2249831" y="488859"/>
              <a:ext cx="441402" cy="442105"/>
            </a:xfrm>
            <a:prstGeom prst="rect">
              <a:avLst/>
            </a:prstGeom>
            <a:solidFill>
              <a:srgbClr val="FFFF0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6" name="Rectangle 165">
              <a:extLst>
                <a:ext uri="{FF2B5EF4-FFF2-40B4-BE49-F238E27FC236}">
                  <a16:creationId xmlns:a16="http://schemas.microsoft.com/office/drawing/2014/main" id="{0DFFF387-CB18-43B7-95AF-088A0CD92184}"/>
                </a:ext>
              </a:extLst>
            </p:cNvPr>
            <p:cNvSpPr/>
            <p:nvPr/>
          </p:nvSpPr>
          <p:spPr>
            <a:xfrm>
              <a:off x="2695398" y="488858"/>
              <a:ext cx="441402" cy="442105"/>
            </a:xfrm>
            <a:prstGeom prst="rect">
              <a:avLst/>
            </a:prstGeom>
            <a:solidFill>
              <a:srgbClr val="FFFF0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7" name="Rectangle 166">
              <a:extLst>
                <a:ext uri="{FF2B5EF4-FFF2-40B4-BE49-F238E27FC236}">
                  <a16:creationId xmlns:a16="http://schemas.microsoft.com/office/drawing/2014/main" id="{B4D9B418-0607-45E4-B087-865A3FFBADEA}"/>
                </a:ext>
              </a:extLst>
            </p:cNvPr>
            <p:cNvSpPr/>
            <p:nvPr/>
          </p:nvSpPr>
          <p:spPr>
            <a:xfrm>
              <a:off x="3141931" y="489383"/>
              <a:ext cx="441402" cy="442105"/>
            </a:xfrm>
            <a:prstGeom prst="rect">
              <a:avLst/>
            </a:prstGeom>
            <a:solidFill>
              <a:srgbClr val="FFFF0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8" name="Rectangle 167">
              <a:extLst>
                <a:ext uri="{FF2B5EF4-FFF2-40B4-BE49-F238E27FC236}">
                  <a16:creationId xmlns:a16="http://schemas.microsoft.com/office/drawing/2014/main" id="{2AE93E3C-65FD-4D3F-B79B-A93A79685BA5}"/>
                </a:ext>
              </a:extLst>
            </p:cNvPr>
            <p:cNvSpPr/>
            <p:nvPr/>
          </p:nvSpPr>
          <p:spPr>
            <a:xfrm>
              <a:off x="3587498" y="489382"/>
              <a:ext cx="441402" cy="442105"/>
            </a:xfrm>
            <a:prstGeom prst="rect">
              <a:avLst/>
            </a:prstGeom>
            <a:solidFill>
              <a:srgbClr val="FFFF0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9" name="Rectangle 168">
              <a:extLst>
                <a:ext uri="{FF2B5EF4-FFF2-40B4-BE49-F238E27FC236}">
                  <a16:creationId xmlns:a16="http://schemas.microsoft.com/office/drawing/2014/main" id="{56451EAE-289F-4F4A-9397-35B783ED5048}"/>
                </a:ext>
              </a:extLst>
            </p:cNvPr>
            <p:cNvSpPr/>
            <p:nvPr/>
          </p:nvSpPr>
          <p:spPr>
            <a:xfrm>
              <a:off x="4034725" y="488444"/>
              <a:ext cx="441402" cy="442105"/>
            </a:xfrm>
            <a:prstGeom prst="rect">
              <a:avLst/>
            </a:prstGeom>
            <a:solidFill>
              <a:srgbClr val="FFFF0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0" name="Rectangle 169">
              <a:extLst>
                <a:ext uri="{FF2B5EF4-FFF2-40B4-BE49-F238E27FC236}">
                  <a16:creationId xmlns:a16="http://schemas.microsoft.com/office/drawing/2014/main" id="{8714E0D7-C261-47E5-8328-0F28765E23B4}"/>
                </a:ext>
              </a:extLst>
            </p:cNvPr>
            <p:cNvSpPr/>
            <p:nvPr/>
          </p:nvSpPr>
          <p:spPr>
            <a:xfrm>
              <a:off x="4480292" y="488443"/>
              <a:ext cx="441402" cy="442105"/>
            </a:xfrm>
            <a:prstGeom prst="rect">
              <a:avLst/>
            </a:prstGeom>
            <a:solidFill>
              <a:srgbClr val="FFFF0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71" name="Group 170">
            <a:extLst>
              <a:ext uri="{FF2B5EF4-FFF2-40B4-BE49-F238E27FC236}">
                <a16:creationId xmlns:a16="http://schemas.microsoft.com/office/drawing/2014/main" id="{7386FCAC-1FDB-4CCC-8E32-91000DF73FAB}"/>
              </a:ext>
            </a:extLst>
          </p:cNvPr>
          <p:cNvGrpSpPr/>
          <p:nvPr/>
        </p:nvGrpSpPr>
        <p:grpSpPr>
          <a:xfrm>
            <a:off x="6264626" y="493572"/>
            <a:ext cx="4456464" cy="443045"/>
            <a:chOff x="465230" y="488443"/>
            <a:chExt cx="4456464" cy="443045"/>
          </a:xfrm>
        </p:grpSpPr>
        <p:sp>
          <p:nvSpPr>
            <p:cNvPr id="172" name="Rectangle 171">
              <a:extLst>
                <a:ext uri="{FF2B5EF4-FFF2-40B4-BE49-F238E27FC236}">
                  <a16:creationId xmlns:a16="http://schemas.microsoft.com/office/drawing/2014/main" id="{E168F047-693B-4370-9D2E-409B7B0E861C}"/>
                </a:ext>
              </a:extLst>
            </p:cNvPr>
            <p:cNvSpPr/>
            <p:nvPr/>
          </p:nvSpPr>
          <p:spPr>
            <a:xfrm>
              <a:off x="465230" y="488444"/>
              <a:ext cx="441402" cy="442105"/>
            </a:xfrm>
            <a:prstGeom prst="rect">
              <a:avLst/>
            </a:prstGeom>
            <a:solidFill>
              <a:srgbClr val="FFFF0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73" name="Rectangle 172">
              <a:extLst>
                <a:ext uri="{FF2B5EF4-FFF2-40B4-BE49-F238E27FC236}">
                  <a16:creationId xmlns:a16="http://schemas.microsoft.com/office/drawing/2014/main" id="{B32D3770-92CC-4424-8722-8D22307BA5E0}"/>
                </a:ext>
              </a:extLst>
            </p:cNvPr>
            <p:cNvSpPr/>
            <p:nvPr/>
          </p:nvSpPr>
          <p:spPr>
            <a:xfrm>
              <a:off x="910797" y="488443"/>
              <a:ext cx="441402" cy="442105"/>
            </a:xfrm>
            <a:prstGeom prst="rect">
              <a:avLst/>
            </a:prstGeom>
            <a:solidFill>
              <a:srgbClr val="FFFF0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4" name="Rectangle 173">
              <a:extLst>
                <a:ext uri="{FF2B5EF4-FFF2-40B4-BE49-F238E27FC236}">
                  <a16:creationId xmlns:a16="http://schemas.microsoft.com/office/drawing/2014/main" id="{BDAA2B46-4A05-4858-8B13-820D3769E933}"/>
                </a:ext>
              </a:extLst>
            </p:cNvPr>
            <p:cNvSpPr/>
            <p:nvPr/>
          </p:nvSpPr>
          <p:spPr>
            <a:xfrm>
              <a:off x="1357330" y="488968"/>
              <a:ext cx="441402" cy="442105"/>
            </a:xfrm>
            <a:prstGeom prst="rect">
              <a:avLst/>
            </a:prstGeom>
            <a:solidFill>
              <a:srgbClr val="FFFF0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5" name="Rectangle 174">
              <a:extLst>
                <a:ext uri="{FF2B5EF4-FFF2-40B4-BE49-F238E27FC236}">
                  <a16:creationId xmlns:a16="http://schemas.microsoft.com/office/drawing/2014/main" id="{1F9649B4-7C86-4CB2-B687-EC2D1E498B0B}"/>
                </a:ext>
              </a:extLst>
            </p:cNvPr>
            <p:cNvSpPr/>
            <p:nvPr/>
          </p:nvSpPr>
          <p:spPr>
            <a:xfrm>
              <a:off x="1802897" y="488967"/>
              <a:ext cx="441402" cy="442105"/>
            </a:xfrm>
            <a:prstGeom prst="rect">
              <a:avLst/>
            </a:prstGeom>
            <a:solidFill>
              <a:srgbClr val="FFFF0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6" name="Rectangle 175">
              <a:extLst>
                <a:ext uri="{FF2B5EF4-FFF2-40B4-BE49-F238E27FC236}">
                  <a16:creationId xmlns:a16="http://schemas.microsoft.com/office/drawing/2014/main" id="{A6C99450-1D2C-4D0E-BFC2-FF63481C5790}"/>
                </a:ext>
              </a:extLst>
            </p:cNvPr>
            <p:cNvSpPr/>
            <p:nvPr/>
          </p:nvSpPr>
          <p:spPr>
            <a:xfrm>
              <a:off x="2249831" y="488859"/>
              <a:ext cx="441402" cy="442105"/>
            </a:xfrm>
            <a:prstGeom prst="rect">
              <a:avLst/>
            </a:prstGeom>
            <a:solidFill>
              <a:srgbClr val="FFFF0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7" name="Rectangle 176">
              <a:extLst>
                <a:ext uri="{FF2B5EF4-FFF2-40B4-BE49-F238E27FC236}">
                  <a16:creationId xmlns:a16="http://schemas.microsoft.com/office/drawing/2014/main" id="{2F15604B-B94A-4D6F-ACB5-F9836D4835ED}"/>
                </a:ext>
              </a:extLst>
            </p:cNvPr>
            <p:cNvSpPr/>
            <p:nvPr/>
          </p:nvSpPr>
          <p:spPr>
            <a:xfrm>
              <a:off x="2695398" y="488858"/>
              <a:ext cx="441402" cy="442105"/>
            </a:xfrm>
            <a:prstGeom prst="rect">
              <a:avLst/>
            </a:prstGeom>
            <a:solidFill>
              <a:srgbClr val="FFFF0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8" name="Rectangle 177">
              <a:extLst>
                <a:ext uri="{FF2B5EF4-FFF2-40B4-BE49-F238E27FC236}">
                  <a16:creationId xmlns:a16="http://schemas.microsoft.com/office/drawing/2014/main" id="{34545665-85F8-49E7-B7BB-999C5D451796}"/>
                </a:ext>
              </a:extLst>
            </p:cNvPr>
            <p:cNvSpPr/>
            <p:nvPr/>
          </p:nvSpPr>
          <p:spPr>
            <a:xfrm>
              <a:off x="3141931" y="489383"/>
              <a:ext cx="441402" cy="442105"/>
            </a:xfrm>
            <a:prstGeom prst="rect">
              <a:avLst/>
            </a:prstGeom>
            <a:solidFill>
              <a:srgbClr val="92D05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9" name="Rectangle 178">
              <a:extLst>
                <a:ext uri="{FF2B5EF4-FFF2-40B4-BE49-F238E27FC236}">
                  <a16:creationId xmlns:a16="http://schemas.microsoft.com/office/drawing/2014/main" id="{351EDE53-C89B-4B25-9828-4D87230E416D}"/>
                </a:ext>
              </a:extLst>
            </p:cNvPr>
            <p:cNvSpPr/>
            <p:nvPr/>
          </p:nvSpPr>
          <p:spPr>
            <a:xfrm>
              <a:off x="3587498" y="489382"/>
              <a:ext cx="441402" cy="442105"/>
            </a:xfrm>
            <a:prstGeom prst="rect">
              <a:avLst/>
            </a:prstGeom>
            <a:solidFill>
              <a:srgbClr val="92D05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0" name="Rectangle 179">
              <a:extLst>
                <a:ext uri="{FF2B5EF4-FFF2-40B4-BE49-F238E27FC236}">
                  <a16:creationId xmlns:a16="http://schemas.microsoft.com/office/drawing/2014/main" id="{83223D60-3D7B-4B72-BDF1-83CB9CCFACE7}"/>
                </a:ext>
              </a:extLst>
            </p:cNvPr>
            <p:cNvSpPr/>
            <p:nvPr/>
          </p:nvSpPr>
          <p:spPr>
            <a:xfrm>
              <a:off x="4034725" y="488444"/>
              <a:ext cx="441402" cy="442105"/>
            </a:xfrm>
            <a:prstGeom prst="rect">
              <a:avLst/>
            </a:prstGeom>
            <a:solidFill>
              <a:srgbClr val="92D05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1" name="Rectangle 180">
              <a:extLst>
                <a:ext uri="{FF2B5EF4-FFF2-40B4-BE49-F238E27FC236}">
                  <a16:creationId xmlns:a16="http://schemas.microsoft.com/office/drawing/2014/main" id="{AF190B04-6EB3-43AB-89E5-AE9DB040ECA0}"/>
                </a:ext>
              </a:extLst>
            </p:cNvPr>
            <p:cNvSpPr/>
            <p:nvPr/>
          </p:nvSpPr>
          <p:spPr>
            <a:xfrm>
              <a:off x="4480292" y="488443"/>
              <a:ext cx="441402" cy="442105"/>
            </a:xfrm>
            <a:prstGeom prst="rect">
              <a:avLst/>
            </a:prstGeom>
            <a:solidFill>
              <a:srgbClr val="92D05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82" name="TextBox 181">
            <a:extLst>
              <a:ext uri="{FF2B5EF4-FFF2-40B4-BE49-F238E27FC236}">
                <a16:creationId xmlns:a16="http://schemas.microsoft.com/office/drawing/2014/main" id="{6AB8B1D8-99D3-493D-8ABD-00BBDFCF1E1D}"/>
              </a:ext>
            </a:extLst>
          </p:cNvPr>
          <p:cNvSpPr txBox="1"/>
          <p:nvPr/>
        </p:nvSpPr>
        <p:spPr>
          <a:xfrm>
            <a:off x="6244845" y="886374"/>
            <a:ext cx="312945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 + 4 = 1 0</a:t>
            </a:r>
          </a:p>
        </p:txBody>
      </p:sp>
      <p:sp>
        <p:nvSpPr>
          <p:cNvPr id="183" name="TextBox 182">
            <a:extLst>
              <a:ext uri="{FF2B5EF4-FFF2-40B4-BE49-F238E27FC236}">
                <a16:creationId xmlns:a16="http://schemas.microsoft.com/office/drawing/2014/main" id="{9FDE7B7A-996E-4DEB-94E6-325F098C6723}"/>
              </a:ext>
            </a:extLst>
          </p:cNvPr>
          <p:cNvSpPr txBox="1"/>
          <p:nvPr/>
        </p:nvSpPr>
        <p:spPr>
          <a:xfrm>
            <a:off x="6237935" y="1334561"/>
            <a:ext cx="312945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 + 6 = 1 0</a:t>
            </a:r>
          </a:p>
        </p:txBody>
      </p:sp>
      <p:sp>
        <p:nvSpPr>
          <p:cNvPr id="184" name="TextBox 183">
            <a:extLst>
              <a:ext uri="{FF2B5EF4-FFF2-40B4-BE49-F238E27FC236}">
                <a16:creationId xmlns:a16="http://schemas.microsoft.com/office/drawing/2014/main" id="{536FF2AC-128F-47C6-9151-C43B3EC4A696}"/>
              </a:ext>
            </a:extLst>
          </p:cNvPr>
          <p:cNvSpPr txBox="1"/>
          <p:nvPr/>
        </p:nvSpPr>
        <p:spPr>
          <a:xfrm>
            <a:off x="6246069" y="1774606"/>
            <a:ext cx="31294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1 0</a:t>
            </a:r>
            <a:r>
              <a:rPr lang="en-GB" sz="1000" b="1" dirty="0">
                <a:latin typeface="Arial Black" panose="020B0A04020102020204" pitchFamily="34" charset="0"/>
              </a:rPr>
              <a:t> </a:t>
            </a:r>
            <a:r>
              <a:rPr lang="en-GB" sz="3500" b="1" dirty="0">
                <a:latin typeface="Arial Black" panose="020B0A04020102020204" pitchFamily="34" charset="0"/>
              </a:rPr>
              <a:t> – </a:t>
            </a:r>
            <a:r>
              <a:rPr lang="en-GB" sz="1000" b="1" dirty="0">
                <a:latin typeface="Arial Black" panose="020B0A04020102020204" pitchFamily="34" charset="0"/>
              </a:rPr>
              <a:t> </a:t>
            </a:r>
            <a:r>
              <a:rPr lang="en-GB" sz="3500" b="1" dirty="0">
                <a:latin typeface="Arial Black" panose="020B0A04020102020204" pitchFamily="34" charset="0"/>
              </a:rPr>
              <a:t>4 = 6</a:t>
            </a:r>
          </a:p>
        </p:txBody>
      </p:sp>
      <p:sp>
        <p:nvSpPr>
          <p:cNvPr id="185" name="TextBox 184">
            <a:extLst>
              <a:ext uri="{FF2B5EF4-FFF2-40B4-BE49-F238E27FC236}">
                <a16:creationId xmlns:a16="http://schemas.microsoft.com/office/drawing/2014/main" id="{4227C04F-46FF-4B36-B3CF-98F06817E8BD}"/>
              </a:ext>
            </a:extLst>
          </p:cNvPr>
          <p:cNvSpPr txBox="1"/>
          <p:nvPr/>
        </p:nvSpPr>
        <p:spPr>
          <a:xfrm>
            <a:off x="6238534" y="2232038"/>
            <a:ext cx="31294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1 0</a:t>
            </a:r>
            <a:r>
              <a:rPr lang="en-GB" sz="1000" b="1" dirty="0">
                <a:latin typeface="Arial Black" panose="020B0A04020102020204" pitchFamily="34" charset="0"/>
              </a:rPr>
              <a:t> </a:t>
            </a:r>
            <a:r>
              <a:rPr lang="en-GB" sz="3500" b="1" dirty="0">
                <a:latin typeface="Arial Black" panose="020B0A04020102020204" pitchFamily="34" charset="0"/>
              </a:rPr>
              <a:t> – </a:t>
            </a:r>
            <a:r>
              <a:rPr lang="en-GB" sz="1000" b="1" dirty="0">
                <a:latin typeface="Arial Black" panose="020B0A04020102020204" pitchFamily="34" charset="0"/>
              </a:rPr>
              <a:t> </a:t>
            </a:r>
            <a:r>
              <a:rPr lang="en-GB" sz="3500" b="1" dirty="0">
                <a:latin typeface="Arial Black" panose="020B0A04020102020204" pitchFamily="34" charset="0"/>
              </a:rPr>
              <a:t>6 = 4</a:t>
            </a:r>
          </a:p>
        </p:txBody>
      </p:sp>
      <p:grpSp>
        <p:nvGrpSpPr>
          <p:cNvPr id="186" name="Group 185">
            <a:extLst>
              <a:ext uri="{FF2B5EF4-FFF2-40B4-BE49-F238E27FC236}">
                <a16:creationId xmlns:a16="http://schemas.microsoft.com/office/drawing/2014/main" id="{3253CDC0-4B69-4924-85EA-39555DABA01F}"/>
              </a:ext>
            </a:extLst>
          </p:cNvPr>
          <p:cNvGrpSpPr/>
          <p:nvPr/>
        </p:nvGrpSpPr>
        <p:grpSpPr>
          <a:xfrm>
            <a:off x="6271536" y="3613211"/>
            <a:ext cx="4456464" cy="443045"/>
            <a:chOff x="465230" y="488443"/>
            <a:chExt cx="4456464" cy="443045"/>
          </a:xfrm>
        </p:grpSpPr>
        <p:sp>
          <p:nvSpPr>
            <p:cNvPr id="187" name="Rectangle 186">
              <a:extLst>
                <a:ext uri="{FF2B5EF4-FFF2-40B4-BE49-F238E27FC236}">
                  <a16:creationId xmlns:a16="http://schemas.microsoft.com/office/drawing/2014/main" id="{4CF41E9D-7500-4C66-A185-475206744294}"/>
                </a:ext>
              </a:extLst>
            </p:cNvPr>
            <p:cNvSpPr/>
            <p:nvPr/>
          </p:nvSpPr>
          <p:spPr>
            <a:xfrm>
              <a:off x="465230" y="488444"/>
              <a:ext cx="441402" cy="442105"/>
            </a:xfrm>
            <a:prstGeom prst="rect">
              <a:avLst/>
            </a:prstGeom>
            <a:solidFill>
              <a:srgbClr val="FFFF0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88" name="Rectangle 187">
              <a:extLst>
                <a:ext uri="{FF2B5EF4-FFF2-40B4-BE49-F238E27FC236}">
                  <a16:creationId xmlns:a16="http://schemas.microsoft.com/office/drawing/2014/main" id="{51C939DE-8EDF-4D07-A98E-DF46D7CFA2FC}"/>
                </a:ext>
              </a:extLst>
            </p:cNvPr>
            <p:cNvSpPr/>
            <p:nvPr/>
          </p:nvSpPr>
          <p:spPr>
            <a:xfrm>
              <a:off x="910797" y="488443"/>
              <a:ext cx="441402" cy="442105"/>
            </a:xfrm>
            <a:prstGeom prst="rect">
              <a:avLst/>
            </a:prstGeom>
            <a:solidFill>
              <a:srgbClr val="FFFF0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9" name="Rectangle 188">
              <a:extLst>
                <a:ext uri="{FF2B5EF4-FFF2-40B4-BE49-F238E27FC236}">
                  <a16:creationId xmlns:a16="http://schemas.microsoft.com/office/drawing/2014/main" id="{FA74FFBB-BE0E-4471-80C6-42D5B396CA03}"/>
                </a:ext>
              </a:extLst>
            </p:cNvPr>
            <p:cNvSpPr/>
            <p:nvPr/>
          </p:nvSpPr>
          <p:spPr>
            <a:xfrm>
              <a:off x="1357330" y="488968"/>
              <a:ext cx="441402" cy="442105"/>
            </a:xfrm>
            <a:prstGeom prst="rect">
              <a:avLst/>
            </a:prstGeom>
            <a:solidFill>
              <a:srgbClr val="FFFF0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0" name="Rectangle 189">
              <a:extLst>
                <a:ext uri="{FF2B5EF4-FFF2-40B4-BE49-F238E27FC236}">
                  <a16:creationId xmlns:a16="http://schemas.microsoft.com/office/drawing/2014/main" id="{1963D005-4EE6-4EE4-8F41-369876B00364}"/>
                </a:ext>
              </a:extLst>
            </p:cNvPr>
            <p:cNvSpPr/>
            <p:nvPr/>
          </p:nvSpPr>
          <p:spPr>
            <a:xfrm>
              <a:off x="1802897" y="488967"/>
              <a:ext cx="441402" cy="442105"/>
            </a:xfrm>
            <a:prstGeom prst="rect">
              <a:avLst/>
            </a:prstGeom>
            <a:solidFill>
              <a:srgbClr val="FFFF0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1" name="Rectangle 190">
              <a:extLst>
                <a:ext uri="{FF2B5EF4-FFF2-40B4-BE49-F238E27FC236}">
                  <a16:creationId xmlns:a16="http://schemas.microsoft.com/office/drawing/2014/main" id="{A621DA24-B948-4E35-A459-120FB1912D6A}"/>
                </a:ext>
              </a:extLst>
            </p:cNvPr>
            <p:cNvSpPr/>
            <p:nvPr/>
          </p:nvSpPr>
          <p:spPr>
            <a:xfrm>
              <a:off x="2249831" y="488859"/>
              <a:ext cx="441402" cy="442105"/>
            </a:xfrm>
            <a:prstGeom prst="rect">
              <a:avLst/>
            </a:prstGeom>
            <a:solidFill>
              <a:srgbClr val="FFFF0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2" name="Rectangle 191">
              <a:extLst>
                <a:ext uri="{FF2B5EF4-FFF2-40B4-BE49-F238E27FC236}">
                  <a16:creationId xmlns:a16="http://schemas.microsoft.com/office/drawing/2014/main" id="{9B409E42-A272-4BE6-AE88-9288750515DF}"/>
                </a:ext>
              </a:extLst>
            </p:cNvPr>
            <p:cNvSpPr/>
            <p:nvPr/>
          </p:nvSpPr>
          <p:spPr>
            <a:xfrm>
              <a:off x="2695398" y="488858"/>
              <a:ext cx="441402" cy="442105"/>
            </a:xfrm>
            <a:prstGeom prst="rect">
              <a:avLst/>
            </a:prstGeom>
            <a:solidFill>
              <a:srgbClr val="FFFF0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3" name="Rectangle 192">
              <a:extLst>
                <a:ext uri="{FF2B5EF4-FFF2-40B4-BE49-F238E27FC236}">
                  <a16:creationId xmlns:a16="http://schemas.microsoft.com/office/drawing/2014/main" id="{F83AE341-4F97-4D07-92F7-087D038AC35D}"/>
                </a:ext>
              </a:extLst>
            </p:cNvPr>
            <p:cNvSpPr/>
            <p:nvPr/>
          </p:nvSpPr>
          <p:spPr>
            <a:xfrm>
              <a:off x="3141931" y="489383"/>
              <a:ext cx="441402" cy="442105"/>
            </a:xfrm>
            <a:prstGeom prst="rect">
              <a:avLst/>
            </a:prstGeom>
            <a:solidFill>
              <a:srgbClr val="92D05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4" name="Rectangle 193">
              <a:extLst>
                <a:ext uri="{FF2B5EF4-FFF2-40B4-BE49-F238E27FC236}">
                  <a16:creationId xmlns:a16="http://schemas.microsoft.com/office/drawing/2014/main" id="{45A14C21-43A6-40C4-97B0-C0E944B47C7B}"/>
                </a:ext>
              </a:extLst>
            </p:cNvPr>
            <p:cNvSpPr/>
            <p:nvPr/>
          </p:nvSpPr>
          <p:spPr>
            <a:xfrm>
              <a:off x="3587498" y="489382"/>
              <a:ext cx="441402" cy="442105"/>
            </a:xfrm>
            <a:prstGeom prst="rect">
              <a:avLst/>
            </a:prstGeom>
            <a:solidFill>
              <a:srgbClr val="92D05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5" name="Rectangle 194">
              <a:extLst>
                <a:ext uri="{FF2B5EF4-FFF2-40B4-BE49-F238E27FC236}">
                  <a16:creationId xmlns:a16="http://schemas.microsoft.com/office/drawing/2014/main" id="{FDFEE693-644A-4EDF-9479-CB879CD7D8EF}"/>
                </a:ext>
              </a:extLst>
            </p:cNvPr>
            <p:cNvSpPr/>
            <p:nvPr/>
          </p:nvSpPr>
          <p:spPr>
            <a:xfrm>
              <a:off x="4034725" y="488444"/>
              <a:ext cx="441402" cy="442105"/>
            </a:xfrm>
            <a:prstGeom prst="rect">
              <a:avLst/>
            </a:prstGeom>
            <a:solidFill>
              <a:srgbClr val="92D05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6" name="Rectangle 195">
              <a:extLst>
                <a:ext uri="{FF2B5EF4-FFF2-40B4-BE49-F238E27FC236}">
                  <a16:creationId xmlns:a16="http://schemas.microsoft.com/office/drawing/2014/main" id="{C28558A2-4120-495A-9982-D1B134713415}"/>
                </a:ext>
              </a:extLst>
            </p:cNvPr>
            <p:cNvSpPr/>
            <p:nvPr/>
          </p:nvSpPr>
          <p:spPr>
            <a:xfrm>
              <a:off x="4480292" y="488443"/>
              <a:ext cx="441402" cy="442105"/>
            </a:xfrm>
            <a:prstGeom prst="rect">
              <a:avLst/>
            </a:prstGeom>
            <a:solidFill>
              <a:srgbClr val="92D05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97" name="TextBox 196">
            <a:extLst>
              <a:ext uri="{FF2B5EF4-FFF2-40B4-BE49-F238E27FC236}">
                <a16:creationId xmlns:a16="http://schemas.microsoft.com/office/drawing/2014/main" id="{EA36A32D-0452-4704-B369-D2521F7C2684}"/>
              </a:ext>
            </a:extLst>
          </p:cNvPr>
          <p:cNvSpPr txBox="1"/>
          <p:nvPr/>
        </p:nvSpPr>
        <p:spPr>
          <a:xfrm>
            <a:off x="6251755" y="4023105"/>
            <a:ext cx="390124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6 + 4 = 2 0</a:t>
            </a:r>
          </a:p>
        </p:txBody>
      </p:sp>
      <p:sp>
        <p:nvSpPr>
          <p:cNvPr id="198" name="TextBox 197">
            <a:extLst>
              <a:ext uri="{FF2B5EF4-FFF2-40B4-BE49-F238E27FC236}">
                <a16:creationId xmlns:a16="http://schemas.microsoft.com/office/drawing/2014/main" id="{51B6102B-4C6D-47A6-82FF-BEB6F8275212}"/>
              </a:ext>
            </a:extLst>
          </p:cNvPr>
          <p:cNvSpPr txBox="1"/>
          <p:nvPr/>
        </p:nvSpPr>
        <p:spPr>
          <a:xfrm>
            <a:off x="6244845" y="4461696"/>
            <a:ext cx="370945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 + 1 6 = 2 0</a:t>
            </a:r>
          </a:p>
        </p:txBody>
      </p:sp>
      <p:sp>
        <p:nvSpPr>
          <p:cNvPr id="199" name="TextBox 198">
            <a:extLst>
              <a:ext uri="{FF2B5EF4-FFF2-40B4-BE49-F238E27FC236}">
                <a16:creationId xmlns:a16="http://schemas.microsoft.com/office/drawing/2014/main" id="{4E3CA0D7-D87D-47B7-9BB9-5E670501243C}"/>
              </a:ext>
            </a:extLst>
          </p:cNvPr>
          <p:cNvSpPr txBox="1"/>
          <p:nvPr/>
        </p:nvSpPr>
        <p:spPr>
          <a:xfrm>
            <a:off x="6252979" y="4894245"/>
            <a:ext cx="34536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2 0</a:t>
            </a:r>
            <a:r>
              <a:rPr lang="en-GB" sz="1000" b="1" dirty="0">
                <a:latin typeface="Arial Black" panose="020B0A04020102020204" pitchFamily="34" charset="0"/>
              </a:rPr>
              <a:t> </a:t>
            </a:r>
            <a:r>
              <a:rPr lang="en-GB" sz="3500" b="1" dirty="0">
                <a:latin typeface="Arial Black" panose="020B0A04020102020204" pitchFamily="34" charset="0"/>
              </a:rPr>
              <a:t> – </a:t>
            </a:r>
            <a:r>
              <a:rPr lang="en-GB" sz="1000" b="1" dirty="0">
                <a:latin typeface="Arial Black" panose="020B0A04020102020204" pitchFamily="34" charset="0"/>
              </a:rPr>
              <a:t> </a:t>
            </a:r>
            <a:r>
              <a:rPr lang="en-GB" sz="3500" b="1" dirty="0">
                <a:latin typeface="Arial Black" panose="020B0A04020102020204" pitchFamily="34" charset="0"/>
              </a:rPr>
              <a:t>4 = 1 6</a:t>
            </a:r>
          </a:p>
        </p:txBody>
      </p:sp>
      <p:sp>
        <p:nvSpPr>
          <p:cNvPr id="200" name="TextBox 199">
            <a:extLst>
              <a:ext uri="{FF2B5EF4-FFF2-40B4-BE49-F238E27FC236}">
                <a16:creationId xmlns:a16="http://schemas.microsoft.com/office/drawing/2014/main" id="{257C7078-D2D9-4EDB-B530-B9D3951EADDA}"/>
              </a:ext>
            </a:extLst>
          </p:cNvPr>
          <p:cNvSpPr txBox="1"/>
          <p:nvPr/>
        </p:nvSpPr>
        <p:spPr>
          <a:xfrm>
            <a:off x="6245444" y="5351677"/>
            <a:ext cx="326435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2 0</a:t>
            </a:r>
            <a:r>
              <a:rPr lang="en-GB" sz="1000" b="1" dirty="0">
                <a:latin typeface="Arial Black" panose="020B0A04020102020204" pitchFamily="34" charset="0"/>
              </a:rPr>
              <a:t> </a:t>
            </a:r>
            <a:r>
              <a:rPr lang="en-GB" sz="3500" b="1" dirty="0">
                <a:latin typeface="Arial Black" panose="020B0A04020102020204" pitchFamily="34" charset="0"/>
              </a:rPr>
              <a:t> – </a:t>
            </a:r>
            <a:r>
              <a:rPr lang="en-GB" sz="1000" b="1" dirty="0">
                <a:latin typeface="Arial Black" panose="020B0A04020102020204" pitchFamily="34" charset="0"/>
              </a:rPr>
              <a:t> </a:t>
            </a:r>
            <a:r>
              <a:rPr lang="en-GB" sz="3500" b="1" dirty="0">
                <a:latin typeface="Arial Black" panose="020B0A04020102020204" pitchFamily="34" charset="0"/>
              </a:rPr>
              <a:t>1 6 = 4</a:t>
            </a:r>
          </a:p>
        </p:txBody>
      </p:sp>
      <p:grpSp>
        <p:nvGrpSpPr>
          <p:cNvPr id="201" name="Group 200">
            <a:extLst>
              <a:ext uri="{FF2B5EF4-FFF2-40B4-BE49-F238E27FC236}">
                <a16:creationId xmlns:a16="http://schemas.microsoft.com/office/drawing/2014/main" id="{1BEADEFE-6706-4834-84E1-EAAD9A633DA2}"/>
              </a:ext>
            </a:extLst>
          </p:cNvPr>
          <p:cNvGrpSpPr/>
          <p:nvPr/>
        </p:nvGrpSpPr>
        <p:grpSpPr>
          <a:xfrm>
            <a:off x="6271237" y="3172393"/>
            <a:ext cx="4456464" cy="443045"/>
            <a:chOff x="465230" y="488443"/>
            <a:chExt cx="4456464" cy="443045"/>
          </a:xfrm>
        </p:grpSpPr>
        <p:sp>
          <p:nvSpPr>
            <p:cNvPr id="202" name="Rectangle 201">
              <a:extLst>
                <a:ext uri="{FF2B5EF4-FFF2-40B4-BE49-F238E27FC236}">
                  <a16:creationId xmlns:a16="http://schemas.microsoft.com/office/drawing/2014/main" id="{006D8BDD-C095-4AA9-97D3-099FB98E1639}"/>
                </a:ext>
              </a:extLst>
            </p:cNvPr>
            <p:cNvSpPr/>
            <p:nvPr/>
          </p:nvSpPr>
          <p:spPr>
            <a:xfrm>
              <a:off x="465230" y="488444"/>
              <a:ext cx="441402" cy="442105"/>
            </a:xfrm>
            <a:prstGeom prst="rect">
              <a:avLst/>
            </a:prstGeom>
            <a:solidFill>
              <a:srgbClr val="FFFF0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203" name="Rectangle 202">
              <a:extLst>
                <a:ext uri="{FF2B5EF4-FFF2-40B4-BE49-F238E27FC236}">
                  <a16:creationId xmlns:a16="http://schemas.microsoft.com/office/drawing/2014/main" id="{016BC139-F76C-402C-8AF0-8697D8E5BE7C}"/>
                </a:ext>
              </a:extLst>
            </p:cNvPr>
            <p:cNvSpPr/>
            <p:nvPr/>
          </p:nvSpPr>
          <p:spPr>
            <a:xfrm>
              <a:off x="910797" y="488443"/>
              <a:ext cx="441402" cy="442105"/>
            </a:xfrm>
            <a:prstGeom prst="rect">
              <a:avLst/>
            </a:prstGeom>
            <a:solidFill>
              <a:srgbClr val="FFFF0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4" name="Rectangle 203">
              <a:extLst>
                <a:ext uri="{FF2B5EF4-FFF2-40B4-BE49-F238E27FC236}">
                  <a16:creationId xmlns:a16="http://schemas.microsoft.com/office/drawing/2014/main" id="{E10D9524-ED3A-44AB-96F7-0AC8627429F9}"/>
                </a:ext>
              </a:extLst>
            </p:cNvPr>
            <p:cNvSpPr/>
            <p:nvPr/>
          </p:nvSpPr>
          <p:spPr>
            <a:xfrm>
              <a:off x="1357330" y="488968"/>
              <a:ext cx="441402" cy="442105"/>
            </a:xfrm>
            <a:prstGeom prst="rect">
              <a:avLst/>
            </a:prstGeom>
            <a:solidFill>
              <a:srgbClr val="FFFF0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5" name="Rectangle 204">
              <a:extLst>
                <a:ext uri="{FF2B5EF4-FFF2-40B4-BE49-F238E27FC236}">
                  <a16:creationId xmlns:a16="http://schemas.microsoft.com/office/drawing/2014/main" id="{32135AA6-A32A-43C2-990E-8BF40C157F5B}"/>
                </a:ext>
              </a:extLst>
            </p:cNvPr>
            <p:cNvSpPr/>
            <p:nvPr/>
          </p:nvSpPr>
          <p:spPr>
            <a:xfrm>
              <a:off x="1802897" y="488967"/>
              <a:ext cx="441402" cy="442105"/>
            </a:xfrm>
            <a:prstGeom prst="rect">
              <a:avLst/>
            </a:prstGeom>
            <a:solidFill>
              <a:srgbClr val="FFFF0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6" name="Rectangle 205">
              <a:extLst>
                <a:ext uri="{FF2B5EF4-FFF2-40B4-BE49-F238E27FC236}">
                  <a16:creationId xmlns:a16="http://schemas.microsoft.com/office/drawing/2014/main" id="{4DC42201-3156-4031-B31D-C9D6B732AAFF}"/>
                </a:ext>
              </a:extLst>
            </p:cNvPr>
            <p:cNvSpPr/>
            <p:nvPr/>
          </p:nvSpPr>
          <p:spPr>
            <a:xfrm>
              <a:off x="2249831" y="488859"/>
              <a:ext cx="441402" cy="442105"/>
            </a:xfrm>
            <a:prstGeom prst="rect">
              <a:avLst/>
            </a:prstGeom>
            <a:solidFill>
              <a:srgbClr val="FFFF0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7" name="Rectangle 206">
              <a:extLst>
                <a:ext uri="{FF2B5EF4-FFF2-40B4-BE49-F238E27FC236}">
                  <a16:creationId xmlns:a16="http://schemas.microsoft.com/office/drawing/2014/main" id="{27C01A98-B412-4ADE-949D-4267FB65B6C5}"/>
                </a:ext>
              </a:extLst>
            </p:cNvPr>
            <p:cNvSpPr/>
            <p:nvPr/>
          </p:nvSpPr>
          <p:spPr>
            <a:xfrm>
              <a:off x="2695398" y="488858"/>
              <a:ext cx="441402" cy="442105"/>
            </a:xfrm>
            <a:prstGeom prst="rect">
              <a:avLst/>
            </a:prstGeom>
            <a:solidFill>
              <a:srgbClr val="FFFF0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8" name="Rectangle 207">
              <a:extLst>
                <a:ext uri="{FF2B5EF4-FFF2-40B4-BE49-F238E27FC236}">
                  <a16:creationId xmlns:a16="http://schemas.microsoft.com/office/drawing/2014/main" id="{CCD4EC42-1948-4783-BE88-D3C7A88DDDBC}"/>
                </a:ext>
              </a:extLst>
            </p:cNvPr>
            <p:cNvSpPr/>
            <p:nvPr/>
          </p:nvSpPr>
          <p:spPr>
            <a:xfrm>
              <a:off x="3141931" y="489383"/>
              <a:ext cx="441402" cy="442105"/>
            </a:xfrm>
            <a:prstGeom prst="rect">
              <a:avLst/>
            </a:prstGeom>
            <a:solidFill>
              <a:srgbClr val="FFFF0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9" name="Rectangle 208">
              <a:extLst>
                <a:ext uri="{FF2B5EF4-FFF2-40B4-BE49-F238E27FC236}">
                  <a16:creationId xmlns:a16="http://schemas.microsoft.com/office/drawing/2014/main" id="{08188DE8-B985-4046-A8B2-CC7B76FE2706}"/>
                </a:ext>
              </a:extLst>
            </p:cNvPr>
            <p:cNvSpPr/>
            <p:nvPr/>
          </p:nvSpPr>
          <p:spPr>
            <a:xfrm>
              <a:off x="3587498" y="489382"/>
              <a:ext cx="441402" cy="442105"/>
            </a:xfrm>
            <a:prstGeom prst="rect">
              <a:avLst/>
            </a:prstGeom>
            <a:solidFill>
              <a:srgbClr val="FFFF0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0" name="Rectangle 209">
              <a:extLst>
                <a:ext uri="{FF2B5EF4-FFF2-40B4-BE49-F238E27FC236}">
                  <a16:creationId xmlns:a16="http://schemas.microsoft.com/office/drawing/2014/main" id="{2F1FF519-787E-4028-8A75-EAC538E148B9}"/>
                </a:ext>
              </a:extLst>
            </p:cNvPr>
            <p:cNvSpPr/>
            <p:nvPr/>
          </p:nvSpPr>
          <p:spPr>
            <a:xfrm>
              <a:off x="4034725" y="488444"/>
              <a:ext cx="441402" cy="442105"/>
            </a:xfrm>
            <a:prstGeom prst="rect">
              <a:avLst/>
            </a:prstGeom>
            <a:solidFill>
              <a:srgbClr val="FFFF0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1" name="Rectangle 210">
              <a:extLst>
                <a:ext uri="{FF2B5EF4-FFF2-40B4-BE49-F238E27FC236}">
                  <a16:creationId xmlns:a16="http://schemas.microsoft.com/office/drawing/2014/main" id="{76BAC880-C4EE-457F-A386-0B76675DCB11}"/>
                </a:ext>
              </a:extLst>
            </p:cNvPr>
            <p:cNvSpPr/>
            <p:nvPr/>
          </p:nvSpPr>
          <p:spPr>
            <a:xfrm>
              <a:off x="4480292" y="488443"/>
              <a:ext cx="441402" cy="442105"/>
            </a:xfrm>
            <a:prstGeom prst="rect">
              <a:avLst/>
            </a:prstGeom>
            <a:solidFill>
              <a:srgbClr val="FFFF0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31932520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9" grpId="0"/>
      <p:bldP spid="130" grpId="0"/>
      <p:bldP spid="131" grpId="0"/>
      <p:bldP spid="132" grpId="0"/>
      <p:bldP spid="156" grpId="0"/>
      <p:bldP spid="157" grpId="0"/>
      <p:bldP spid="158" grpId="0"/>
      <p:bldP spid="159" grpId="0"/>
      <p:bldP spid="182" grpId="0"/>
      <p:bldP spid="183" grpId="0"/>
      <p:bldP spid="184" grpId="0"/>
      <p:bldP spid="185" grpId="0"/>
      <p:bldP spid="197" grpId="0"/>
      <p:bldP spid="198" grpId="0"/>
      <p:bldP spid="199" grpId="0"/>
      <p:bldP spid="20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781EDB5E-FFDF-4816-AFBF-1CFB6CFC8E85}"/>
              </a:ext>
            </a:extLst>
          </p:cNvPr>
          <p:cNvGrpSpPr/>
          <p:nvPr/>
        </p:nvGrpSpPr>
        <p:grpSpPr>
          <a:xfrm>
            <a:off x="465230" y="488443"/>
            <a:ext cx="4456464" cy="443045"/>
            <a:chOff x="465230" y="488443"/>
            <a:chExt cx="4456464" cy="443045"/>
          </a:xfrm>
        </p:grpSpPr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5DBD28D2-9DF6-4B3F-9ED2-974646557380}"/>
                </a:ext>
              </a:extLst>
            </p:cNvPr>
            <p:cNvSpPr/>
            <p:nvPr/>
          </p:nvSpPr>
          <p:spPr>
            <a:xfrm>
              <a:off x="465230" y="488444"/>
              <a:ext cx="441402" cy="442105"/>
            </a:xfrm>
            <a:prstGeom prst="rect">
              <a:avLst/>
            </a:prstGeom>
            <a:solidFill>
              <a:srgbClr val="FFFF0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87" name="Rectangle 86">
              <a:extLst>
                <a:ext uri="{FF2B5EF4-FFF2-40B4-BE49-F238E27FC236}">
                  <a16:creationId xmlns:a16="http://schemas.microsoft.com/office/drawing/2014/main" id="{EE8426B2-3E26-4940-9B9D-C5BF3ED62A05}"/>
                </a:ext>
              </a:extLst>
            </p:cNvPr>
            <p:cNvSpPr/>
            <p:nvPr/>
          </p:nvSpPr>
          <p:spPr>
            <a:xfrm>
              <a:off x="910797" y="488443"/>
              <a:ext cx="441402" cy="442105"/>
            </a:xfrm>
            <a:prstGeom prst="rect">
              <a:avLst/>
            </a:prstGeom>
            <a:solidFill>
              <a:srgbClr val="FFFF0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8" name="Rectangle 87">
              <a:extLst>
                <a:ext uri="{FF2B5EF4-FFF2-40B4-BE49-F238E27FC236}">
                  <a16:creationId xmlns:a16="http://schemas.microsoft.com/office/drawing/2014/main" id="{0A6D2D41-AE0C-46FA-9A21-900F789302B4}"/>
                </a:ext>
              </a:extLst>
            </p:cNvPr>
            <p:cNvSpPr/>
            <p:nvPr/>
          </p:nvSpPr>
          <p:spPr>
            <a:xfrm>
              <a:off x="1357330" y="488968"/>
              <a:ext cx="441402" cy="442105"/>
            </a:xfrm>
            <a:prstGeom prst="rect">
              <a:avLst/>
            </a:prstGeom>
            <a:solidFill>
              <a:srgbClr val="FFFF0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9" name="Rectangle 88">
              <a:extLst>
                <a:ext uri="{FF2B5EF4-FFF2-40B4-BE49-F238E27FC236}">
                  <a16:creationId xmlns:a16="http://schemas.microsoft.com/office/drawing/2014/main" id="{216AB441-0C01-4C3A-AC6F-94EEA851303F}"/>
                </a:ext>
              </a:extLst>
            </p:cNvPr>
            <p:cNvSpPr/>
            <p:nvPr/>
          </p:nvSpPr>
          <p:spPr>
            <a:xfrm>
              <a:off x="1802897" y="488967"/>
              <a:ext cx="441402" cy="442105"/>
            </a:xfrm>
            <a:prstGeom prst="rect">
              <a:avLst/>
            </a:prstGeom>
            <a:solidFill>
              <a:srgbClr val="FFFF0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0" name="Rectangle 89">
              <a:extLst>
                <a:ext uri="{FF2B5EF4-FFF2-40B4-BE49-F238E27FC236}">
                  <a16:creationId xmlns:a16="http://schemas.microsoft.com/office/drawing/2014/main" id="{7B62DC5B-77C7-4E5B-8574-F904B0F4A5B6}"/>
                </a:ext>
              </a:extLst>
            </p:cNvPr>
            <p:cNvSpPr/>
            <p:nvPr/>
          </p:nvSpPr>
          <p:spPr>
            <a:xfrm>
              <a:off x="2249831" y="488859"/>
              <a:ext cx="441402" cy="442105"/>
            </a:xfrm>
            <a:prstGeom prst="rect">
              <a:avLst/>
            </a:prstGeom>
            <a:solidFill>
              <a:srgbClr val="FFFF0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1" name="Rectangle 90">
              <a:extLst>
                <a:ext uri="{FF2B5EF4-FFF2-40B4-BE49-F238E27FC236}">
                  <a16:creationId xmlns:a16="http://schemas.microsoft.com/office/drawing/2014/main" id="{46B4F94D-78AA-4483-8BA3-F946C694F16C}"/>
                </a:ext>
              </a:extLst>
            </p:cNvPr>
            <p:cNvSpPr/>
            <p:nvPr/>
          </p:nvSpPr>
          <p:spPr>
            <a:xfrm>
              <a:off x="2695398" y="488858"/>
              <a:ext cx="441402" cy="442105"/>
            </a:xfrm>
            <a:prstGeom prst="rect">
              <a:avLst/>
            </a:prstGeom>
            <a:solidFill>
              <a:srgbClr val="92D05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2" name="Rectangle 91">
              <a:extLst>
                <a:ext uri="{FF2B5EF4-FFF2-40B4-BE49-F238E27FC236}">
                  <a16:creationId xmlns:a16="http://schemas.microsoft.com/office/drawing/2014/main" id="{6D17F639-91FA-4153-9E48-369755D43A13}"/>
                </a:ext>
              </a:extLst>
            </p:cNvPr>
            <p:cNvSpPr/>
            <p:nvPr/>
          </p:nvSpPr>
          <p:spPr>
            <a:xfrm>
              <a:off x="3141931" y="489383"/>
              <a:ext cx="441402" cy="442105"/>
            </a:xfrm>
            <a:prstGeom prst="rect">
              <a:avLst/>
            </a:prstGeom>
            <a:solidFill>
              <a:srgbClr val="92D05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3" name="Rectangle 92">
              <a:extLst>
                <a:ext uri="{FF2B5EF4-FFF2-40B4-BE49-F238E27FC236}">
                  <a16:creationId xmlns:a16="http://schemas.microsoft.com/office/drawing/2014/main" id="{DC12DFEA-A526-48E8-B32B-EE6093EB5EC0}"/>
                </a:ext>
              </a:extLst>
            </p:cNvPr>
            <p:cNvSpPr/>
            <p:nvPr/>
          </p:nvSpPr>
          <p:spPr>
            <a:xfrm>
              <a:off x="3587498" y="489382"/>
              <a:ext cx="441402" cy="442105"/>
            </a:xfrm>
            <a:prstGeom prst="rect">
              <a:avLst/>
            </a:prstGeom>
            <a:solidFill>
              <a:srgbClr val="92D05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4" name="Rectangle 93">
              <a:extLst>
                <a:ext uri="{FF2B5EF4-FFF2-40B4-BE49-F238E27FC236}">
                  <a16:creationId xmlns:a16="http://schemas.microsoft.com/office/drawing/2014/main" id="{969BA186-7906-461E-95B3-43973A967C8B}"/>
                </a:ext>
              </a:extLst>
            </p:cNvPr>
            <p:cNvSpPr/>
            <p:nvPr/>
          </p:nvSpPr>
          <p:spPr>
            <a:xfrm>
              <a:off x="4034725" y="488444"/>
              <a:ext cx="441402" cy="442105"/>
            </a:xfrm>
            <a:prstGeom prst="rect">
              <a:avLst/>
            </a:prstGeom>
            <a:solidFill>
              <a:srgbClr val="92D05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95" name="Rectangle 94">
              <a:extLst>
                <a:ext uri="{FF2B5EF4-FFF2-40B4-BE49-F238E27FC236}">
                  <a16:creationId xmlns:a16="http://schemas.microsoft.com/office/drawing/2014/main" id="{B496C058-7A5A-4EB2-BAC0-6F7C494B8B53}"/>
                </a:ext>
              </a:extLst>
            </p:cNvPr>
            <p:cNvSpPr/>
            <p:nvPr/>
          </p:nvSpPr>
          <p:spPr>
            <a:xfrm>
              <a:off x="4480292" y="488443"/>
              <a:ext cx="441402" cy="442105"/>
            </a:xfrm>
            <a:prstGeom prst="rect">
              <a:avLst/>
            </a:prstGeom>
            <a:solidFill>
              <a:srgbClr val="92D05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29" name="TextBox 128">
            <a:extLst>
              <a:ext uri="{FF2B5EF4-FFF2-40B4-BE49-F238E27FC236}">
                <a16:creationId xmlns:a16="http://schemas.microsoft.com/office/drawing/2014/main" id="{198FBA03-930C-4E6F-A6B4-F5D2412EDB57}"/>
              </a:ext>
            </a:extLst>
          </p:cNvPr>
          <p:cNvSpPr txBox="1"/>
          <p:nvPr/>
        </p:nvSpPr>
        <p:spPr>
          <a:xfrm>
            <a:off x="445449" y="898337"/>
            <a:ext cx="312945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 + 5 = 1 0</a:t>
            </a:r>
          </a:p>
        </p:txBody>
      </p:sp>
      <p:sp>
        <p:nvSpPr>
          <p:cNvPr id="131" name="TextBox 130">
            <a:extLst>
              <a:ext uri="{FF2B5EF4-FFF2-40B4-BE49-F238E27FC236}">
                <a16:creationId xmlns:a16="http://schemas.microsoft.com/office/drawing/2014/main" id="{2E95DE72-86CF-4C9D-9D24-83484976051E}"/>
              </a:ext>
            </a:extLst>
          </p:cNvPr>
          <p:cNvSpPr txBox="1"/>
          <p:nvPr/>
        </p:nvSpPr>
        <p:spPr>
          <a:xfrm>
            <a:off x="446673" y="1769477"/>
            <a:ext cx="31294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1 0</a:t>
            </a:r>
            <a:r>
              <a:rPr lang="en-GB" sz="1000" b="1" dirty="0">
                <a:latin typeface="Arial Black" panose="020B0A04020102020204" pitchFamily="34" charset="0"/>
              </a:rPr>
              <a:t> </a:t>
            </a:r>
            <a:r>
              <a:rPr lang="en-GB" sz="3500" b="1" dirty="0">
                <a:latin typeface="Arial Black" panose="020B0A04020102020204" pitchFamily="34" charset="0"/>
              </a:rPr>
              <a:t> – </a:t>
            </a:r>
            <a:r>
              <a:rPr lang="en-GB" sz="1000" b="1" dirty="0">
                <a:latin typeface="Arial Black" panose="020B0A04020102020204" pitchFamily="34" charset="0"/>
              </a:rPr>
              <a:t> </a:t>
            </a:r>
            <a:r>
              <a:rPr lang="en-GB" sz="3500" b="1" dirty="0">
                <a:latin typeface="Arial Black" panose="020B0A04020102020204" pitchFamily="34" charset="0"/>
              </a:rPr>
              <a:t>5 = 5</a:t>
            </a:r>
          </a:p>
        </p:txBody>
      </p:sp>
      <p:grpSp>
        <p:nvGrpSpPr>
          <p:cNvPr id="145" name="Group 144">
            <a:extLst>
              <a:ext uri="{FF2B5EF4-FFF2-40B4-BE49-F238E27FC236}">
                <a16:creationId xmlns:a16="http://schemas.microsoft.com/office/drawing/2014/main" id="{B6D25B09-6709-4965-B31E-ED356FB72E3A}"/>
              </a:ext>
            </a:extLst>
          </p:cNvPr>
          <p:cNvGrpSpPr/>
          <p:nvPr/>
        </p:nvGrpSpPr>
        <p:grpSpPr>
          <a:xfrm>
            <a:off x="472140" y="3608082"/>
            <a:ext cx="4456464" cy="443045"/>
            <a:chOff x="465230" y="488443"/>
            <a:chExt cx="4456464" cy="443045"/>
          </a:xfrm>
        </p:grpSpPr>
        <p:sp>
          <p:nvSpPr>
            <p:cNvPr id="146" name="Rectangle 145">
              <a:extLst>
                <a:ext uri="{FF2B5EF4-FFF2-40B4-BE49-F238E27FC236}">
                  <a16:creationId xmlns:a16="http://schemas.microsoft.com/office/drawing/2014/main" id="{D5317E14-5C2E-45CB-A899-D0B3C27C8B61}"/>
                </a:ext>
              </a:extLst>
            </p:cNvPr>
            <p:cNvSpPr/>
            <p:nvPr/>
          </p:nvSpPr>
          <p:spPr>
            <a:xfrm>
              <a:off x="465230" y="488444"/>
              <a:ext cx="441402" cy="442105"/>
            </a:xfrm>
            <a:prstGeom prst="rect">
              <a:avLst/>
            </a:prstGeom>
            <a:solidFill>
              <a:srgbClr val="FFFF0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47" name="Rectangle 146">
              <a:extLst>
                <a:ext uri="{FF2B5EF4-FFF2-40B4-BE49-F238E27FC236}">
                  <a16:creationId xmlns:a16="http://schemas.microsoft.com/office/drawing/2014/main" id="{6027828B-9757-405A-85F8-7C181894546E}"/>
                </a:ext>
              </a:extLst>
            </p:cNvPr>
            <p:cNvSpPr/>
            <p:nvPr/>
          </p:nvSpPr>
          <p:spPr>
            <a:xfrm>
              <a:off x="910797" y="488443"/>
              <a:ext cx="441402" cy="442105"/>
            </a:xfrm>
            <a:prstGeom prst="rect">
              <a:avLst/>
            </a:prstGeom>
            <a:solidFill>
              <a:srgbClr val="FFFF0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8" name="Rectangle 147">
              <a:extLst>
                <a:ext uri="{FF2B5EF4-FFF2-40B4-BE49-F238E27FC236}">
                  <a16:creationId xmlns:a16="http://schemas.microsoft.com/office/drawing/2014/main" id="{1CD1DB99-D440-4C8A-B32E-B95E75683369}"/>
                </a:ext>
              </a:extLst>
            </p:cNvPr>
            <p:cNvSpPr/>
            <p:nvPr/>
          </p:nvSpPr>
          <p:spPr>
            <a:xfrm>
              <a:off x="1357330" y="488968"/>
              <a:ext cx="441402" cy="442105"/>
            </a:xfrm>
            <a:prstGeom prst="rect">
              <a:avLst/>
            </a:prstGeom>
            <a:solidFill>
              <a:srgbClr val="FFFF0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9" name="Rectangle 148">
              <a:extLst>
                <a:ext uri="{FF2B5EF4-FFF2-40B4-BE49-F238E27FC236}">
                  <a16:creationId xmlns:a16="http://schemas.microsoft.com/office/drawing/2014/main" id="{61AA654C-F949-4C04-81EA-24F0E9CBB1F7}"/>
                </a:ext>
              </a:extLst>
            </p:cNvPr>
            <p:cNvSpPr/>
            <p:nvPr/>
          </p:nvSpPr>
          <p:spPr>
            <a:xfrm>
              <a:off x="1802897" y="488967"/>
              <a:ext cx="441402" cy="442105"/>
            </a:xfrm>
            <a:prstGeom prst="rect">
              <a:avLst/>
            </a:prstGeom>
            <a:solidFill>
              <a:srgbClr val="FFFF0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0" name="Rectangle 149">
              <a:extLst>
                <a:ext uri="{FF2B5EF4-FFF2-40B4-BE49-F238E27FC236}">
                  <a16:creationId xmlns:a16="http://schemas.microsoft.com/office/drawing/2014/main" id="{B806A739-B622-4BC5-B38E-5403FE4A063B}"/>
                </a:ext>
              </a:extLst>
            </p:cNvPr>
            <p:cNvSpPr/>
            <p:nvPr/>
          </p:nvSpPr>
          <p:spPr>
            <a:xfrm>
              <a:off x="2249831" y="488859"/>
              <a:ext cx="441402" cy="442105"/>
            </a:xfrm>
            <a:prstGeom prst="rect">
              <a:avLst/>
            </a:prstGeom>
            <a:solidFill>
              <a:srgbClr val="FFFF0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1" name="Rectangle 150">
              <a:extLst>
                <a:ext uri="{FF2B5EF4-FFF2-40B4-BE49-F238E27FC236}">
                  <a16:creationId xmlns:a16="http://schemas.microsoft.com/office/drawing/2014/main" id="{AD32DCC7-E41C-487C-B4A0-F08168CA9D32}"/>
                </a:ext>
              </a:extLst>
            </p:cNvPr>
            <p:cNvSpPr/>
            <p:nvPr/>
          </p:nvSpPr>
          <p:spPr>
            <a:xfrm>
              <a:off x="2695398" y="488858"/>
              <a:ext cx="441402" cy="442105"/>
            </a:xfrm>
            <a:prstGeom prst="rect">
              <a:avLst/>
            </a:prstGeom>
            <a:solidFill>
              <a:srgbClr val="92D05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2" name="Rectangle 151">
              <a:extLst>
                <a:ext uri="{FF2B5EF4-FFF2-40B4-BE49-F238E27FC236}">
                  <a16:creationId xmlns:a16="http://schemas.microsoft.com/office/drawing/2014/main" id="{07B88ABB-5AD7-4B5F-AC00-80E106BE37D8}"/>
                </a:ext>
              </a:extLst>
            </p:cNvPr>
            <p:cNvSpPr/>
            <p:nvPr/>
          </p:nvSpPr>
          <p:spPr>
            <a:xfrm>
              <a:off x="3141931" y="489383"/>
              <a:ext cx="441402" cy="442105"/>
            </a:xfrm>
            <a:prstGeom prst="rect">
              <a:avLst/>
            </a:prstGeom>
            <a:solidFill>
              <a:srgbClr val="92D05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3" name="Rectangle 152">
              <a:extLst>
                <a:ext uri="{FF2B5EF4-FFF2-40B4-BE49-F238E27FC236}">
                  <a16:creationId xmlns:a16="http://schemas.microsoft.com/office/drawing/2014/main" id="{EB3041A7-37F2-4C0C-9403-CBD1F7CDDE54}"/>
                </a:ext>
              </a:extLst>
            </p:cNvPr>
            <p:cNvSpPr/>
            <p:nvPr/>
          </p:nvSpPr>
          <p:spPr>
            <a:xfrm>
              <a:off x="3587498" y="489382"/>
              <a:ext cx="441402" cy="442105"/>
            </a:xfrm>
            <a:prstGeom prst="rect">
              <a:avLst/>
            </a:prstGeom>
            <a:solidFill>
              <a:srgbClr val="92D05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4" name="Rectangle 153">
              <a:extLst>
                <a:ext uri="{FF2B5EF4-FFF2-40B4-BE49-F238E27FC236}">
                  <a16:creationId xmlns:a16="http://schemas.microsoft.com/office/drawing/2014/main" id="{9792746B-9AF8-490A-96BE-6D4D46C9FADF}"/>
                </a:ext>
              </a:extLst>
            </p:cNvPr>
            <p:cNvSpPr/>
            <p:nvPr/>
          </p:nvSpPr>
          <p:spPr>
            <a:xfrm>
              <a:off x="4034725" y="488444"/>
              <a:ext cx="441402" cy="442105"/>
            </a:xfrm>
            <a:prstGeom prst="rect">
              <a:avLst/>
            </a:prstGeom>
            <a:solidFill>
              <a:srgbClr val="92D05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5" name="Rectangle 154">
              <a:extLst>
                <a:ext uri="{FF2B5EF4-FFF2-40B4-BE49-F238E27FC236}">
                  <a16:creationId xmlns:a16="http://schemas.microsoft.com/office/drawing/2014/main" id="{AE0127CA-32B0-4BDC-BF64-90F488CFE2B8}"/>
                </a:ext>
              </a:extLst>
            </p:cNvPr>
            <p:cNvSpPr/>
            <p:nvPr/>
          </p:nvSpPr>
          <p:spPr>
            <a:xfrm>
              <a:off x="4480292" y="488443"/>
              <a:ext cx="441402" cy="442105"/>
            </a:xfrm>
            <a:prstGeom prst="rect">
              <a:avLst/>
            </a:prstGeom>
            <a:solidFill>
              <a:srgbClr val="92D05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56" name="TextBox 155">
            <a:extLst>
              <a:ext uri="{FF2B5EF4-FFF2-40B4-BE49-F238E27FC236}">
                <a16:creationId xmlns:a16="http://schemas.microsoft.com/office/drawing/2014/main" id="{C948E2ED-25B0-4F62-BDA8-B6E68BB1ED14}"/>
              </a:ext>
            </a:extLst>
          </p:cNvPr>
          <p:cNvSpPr txBox="1"/>
          <p:nvPr/>
        </p:nvSpPr>
        <p:spPr>
          <a:xfrm>
            <a:off x="452359" y="4017976"/>
            <a:ext cx="390124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5 + 5 = 2 0</a:t>
            </a:r>
          </a:p>
        </p:txBody>
      </p:sp>
      <p:sp>
        <p:nvSpPr>
          <p:cNvPr id="157" name="TextBox 156">
            <a:extLst>
              <a:ext uri="{FF2B5EF4-FFF2-40B4-BE49-F238E27FC236}">
                <a16:creationId xmlns:a16="http://schemas.microsoft.com/office/drawing/2014/main" id="{02F52A15-EE82-4B27-BED8-F024BC451CFB}"/>
              </a:ext>
            </a:extLst>
          </p:cNvPr>
          <p:cNvSpPr txBox="1"/>
          <p:nvPr/>
        </p:nvSpPr>
        <p:spPr>
          <a:xfrm>
            <a:off x="445449" y="4456567"/>
            <a:ext cx="370945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 + 1 5 = 2 0</a:t>
            </a:r>
          </a:p>
        </p:txBody>
      </p:sp>
      <p:sp>
        <p:nvSpPr>
          <p:cNvPr id="158" name="TextBox 157">
            <a:extLst>
              <a:ext uri="{FF2B5EF4-FFF2-40B4-BE49-F238E27FC236}">
                <a16:creationId xmlns:a16="http://schemas.microsoft.com/office/drawing/2014/main" id="{77D21286-B138-472F-997B-87818FC779ED}"/>
              </a:ext>
            </a:extLst>
          </p:cNvPr>
          <p:cNvSpPr txBox="1"/>
          <p:nvPr/>
        </p:nvSpPr>
        <p:spPr>
          <a:xfrm>
            <a:off x="453583" y="4889116"/>
            <a:ext cx="34536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2 0</a:t>
            </a:r>
            <a:r>
              <a:rPr lang="en-GB" sz="1000" b="1" dirty="0">
                <a:latin typeface="Arial Black" panose="020B0A04020102020204" pitchFamily="34" charset="0"/>
              </a:rPr>
              <a:t> </a:t>
            </a:r>
            <a:r>
              <a:rPr lang="en-GB" sz="3500" b="1" dirty="0">
                <a:latin typeface="Arial Black" panose="020B0A04020102020204" pitchFamily="34" charset="0"/>
              </a:rPr>
              <a:t> – </a:t>
            </a:r>
            <a:r>
              <a:rPr lang="en-GB" sz="1000" b="1" dirty="0">
                <a:latin typeface="Arial Black" panose="020B0A04020102020204" pitchFamily="34" charset="0"/>
              </a:rPr>
              <a:t> </a:t>
            </a:r>
            <a:r>
              <a:rPr lang="en-GB" sz="3500" b="1" dirty="0">
                <a:latin typeface="Arial Black" panose="020B0A04020102020204" pitchFamily="34" charset="0"/>
              </a:rPr>
              <a:t>5 = 1 5</a:t>
            </a:r>
          </a:p>
        </p:txBody>
      </p:sp>
      <p:sp>
        <p:nvSpPr>
          <p:cNvPr id="159" name="TextBox 158">
            <a:extLst>
              <a:ext uri="{FF2B5EF4-FFF2-40B4-BE49-F238E27FC236}">
                <a16:creationId xmlns:a16="http://schemas.microsoft.com/office/drawing/2014/main" id="{DFA526D6-547B-445C-899A-A542BD42CBFD}"/>
              </a:ext>
            </a:extLst>
          </p:cNvPr>
          <p:cNvSpPr txBox="1"/>
          <p:nvPr/>
        </p:nvSpPr>
        <p:spPr>
          <a:xfrm>
            <a:off x="446048" y="5346548"/>
            <a:ext cx="326435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2 0</a:t>
            </a:r>
            <a:r>
              <a:rPr lang="en-GB" sz="1000" b="1" dirty="0">
                <a:latin typeface="Arial Black" panose="020B0A04020102020204" pitchFamily="34" charset="0"/>
              </a:rPr>
              <a:t> </a:t>
            </a:r>
            <a:r>
              <a:rPr lang="en-GB" sz="3500" b="1" dirty="0">
                <a:latin typeface="Arial Black" panose="020B0A04020102020204" pitchFamily="34" charset="0"/>
              </a:rPr>
              <a:t> – </a:t>
            </a:r>
            <a:r>
              <a:rPr lang="en-GB" sz="1000" b="1" dirty="0">
                <a:latin typeface="Arial Black" panose="020B0A04020102020204" pitchFamily="34" charset="0"/>
              </a:rPr>
              <a:t> </a:t>
            </a:r>
            <a:r>
              <a:rPr lang="en-GB" sz="3500" b="1" dirty="0">
                <a:latin typeface="Arial Black" panose="020B0A04020102020204" pitchFamily="34" charset="0"/>
              </a:rPr>
              <a:t>1 5 = 5</a:t>
            </a:r>
          </a:p>
        </p:txBody>
      </p:sp>
      <p:grpSp>
        <p:nvGrpSpPr>
          <p:cNvPr id="160" name="Group 159">
            <a:extLst>
              <a:ext uri="{FF2B5EF4-FFF2-40B4-BE49-F238E27FC236}">
                <a16:creationId xmlns:a16="http://schemas.microsoft.com/office/drawing/2014/main" id="{4EBE6DF3-6101-4E4B-A90C-308665158638}"/>
              </a:ext>
            </a:extLst>
          </p:cNvPr>
          <p:cNvGrpSpPr/>
          <p:nvPr/>
        </p:nvGrpSpPr>
        <p:grpSpPr>
          <a:xfrm>
            <a:off x="471841" y="3167264"/>
            <a:ext cx="4456464" cy="443045"/>
            <a:chOff x="465230" y="488443"/>
            <a:chExt cx="4456464" cy="443045"/>
          </a:xfrm>
        </p:grpSpPr>
        <p:sp>
          <p:nvSpPr>
            <p:cNvPr id="161" name="Rectangle 160">
              <a:extLst>
                <a:ext uri="{FF2B5EF4-FFF2-40B4-BE49-F238E27FC236}">
                  <a16:creationId xmlns:a16="http://schemas.microsoft.com/office/drawing/2014/main" id="{6F656ACA-6C0A-4D8A-873B-1ED7591C1A01}"/>
                </a:ext>
              </a:extLst>
            </p:cNvPr>
            <p:cNvSpPr/>
            <p:nvPr/>
          </p:nvSpPr>
          <p:spPr>
            <a:xfrm>
              <a:off x="465230" y="488444"/>
              <a:ext cx="441402" cy="442105"/>
            </a:xfrm>
            <a:prstGeom prst="rect">
              <a:avLst/>
            </a:prstGeom>
            <a:solidFill>
              <a:srgbClr val="FFFF0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62" name="Rectangle 161">
              <a:extLst>
                <a:ext uri="{FF2B5EF4-FFF2-40B4-BE49-F238E27FC236}">
                  <a16:creationId xmlns:a16="http://schemas.microsoft.com/office/drawing/2014/main" id="{673138E8-76C5-4C1D-96A1-55C185D769C2}"/>
                </a:ext>
              </a:extLst>
            </p:cNvPr>
            <p:cNvSpPr/>
            <p:nvPr/>
          </p:nvSpPr>
          <p:spPr>
            <a:xfrm>
              <a:off x="910797" y="488443"/>
              <a:ext cx="441402" cy="442105"/>
            </a:xfrm>
            <a:prstGeom prst="rect">
              <a:avLst/>
            </a:prstGeom>
            <a:solidFill>
              <a:srgbClr val="FFFF0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3" name="Rectangle 162">
              <a:extLst>
                <a:ext uri="{FF2B5EF4-FFF2-40B4-BE49-F238E27FC236}">
                  <a16:creationId xmlns:a16="http://schemas.microsoft.com/office/drawing/2014/main" id="{C7125FC6-01EA-46A9-92C2-68892705ADC3}"/>
                </a:ext>
              </a:extLst>
            </p:cNvPr>
            <p:cNvSpPr/>
            <p:nvPr/>
          </p:nvSpPr>
          <p:spPr>
            <a:xfrm>
              <a:off x="1357330" y="488968"/>
              <a:ext cx="441402" cy="442105"/>
            </a:xfrm>
            <a:prstGeom prst="rect">
              <a:avLst/>
            </a:prstGeom>
            <a:solidFill>
              <a:srgbClr val="FFFF0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4" name="Rectangle 163">
              <a:extLst>
                <a:ext uri="{FF2B5EF4-FFF2-40B4-BE49-F238E27FC236}">
                  <a16:creationId xmlns:a16="http://schemas.microsoft.com/office/drawing/2014/main" id="{9A5EDFE8-0F6F-4AF8-A3DA-73570ABBD171}"/>
                </a:ext>
              </a:extLst>
            </p:cNvPr>
            <p:cNvSpPr/>
            <p:nvPr/>
          </p:nvSpPr>
          <p:spPr>
            <a:xfrm>
              <a:off x="1802897" y="488967"/>
              <a:ext cx="441402" cy="442105"/>
            </a:xfrm>
            <a:prstGeom prst="rect">
              <a:avLst/>
            </a:prstGeom>
            <a:solidFill>
              <a:srgbClr val="FFFF0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5" name="Rectangle 164">
              <a:extLst>
                <a:ext uri="{FF2B5EF4-FFF2-40B4-BE49-F238E27FC236}">
                  <a16:creationId xmlns:a16="http://schemas.microsoft.com/office/drawing/2014/main" id="{674DAD48-31A8-4B32-BF09-71319F1E56B0}"/>
                </a:ext>
              </a:extLst>
            </p:cNvPr>
            <p:cNvSpPr/>
            <p:nvPr/>
          </p:nvSpPr>
          <p:spPr>
            <a:xfrm>
              <a:off x="2249831" y="488859"/>
              <a:ext cx="441402" cy="442105"/>
            </a:xfrm>
            <a:prstGeom prst="rect">
              <a:avLst/>
            </a:prstGeom>
            <a:solidFill>
              <a:srgbClr val="FFFF0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6" name="Rectangle 165">
              <a:extLst>
                <a:ext uri="{FF2B5EF4-FFF2-40B4-BE49-F238E27FC236}">
                  <a16:creationId xmlns:a16="http://schemas.microsoft.com/office/drawing/2014/main" id="{0DFFF387-CB18-43B7-95AF-088A0CD92184}"/>
                </a:ext>
              </a:extLst>
            </p:cNvPr>
            <p:cNvSpPr/>
            <p:nvPr/>
          </p:nvSpPr>
          <p:spPr>
            <a:xfrm>
              <a:off x="2695398" y="488858"/>
              <a:ext cx="441402" cy="442105"/>
            </a:xfrm>
            <a:prstGeom prst="rect">
              <a:avLst/>
            </a:prstGeom>
            <a:solidFill>
              <a:srgbClr val="FFFF0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7" name="Rectangle 166">
              <a:extLst>
                <a:ext uri="{FF2B5EF4-FFF2-40B4-BE49-F238E27FC236}">
                  <a16:creationId xmlns:a16="http://schemas.microsoft.com/office/drawing/2014/main" id="{B4D9B418-0607-45E4-B087-865A3FFBADEA}"/>
                </a:ext>
              </a:extLst>
            </p:cNvPr>
            <p:cNvSpPr/>
            <p:nvPr/>
          </p:nvSpPr>
          <p:spPr>
            <a:xfrm>
              <a:off x="3141931" y="489383"/>
              <a:ext cx="441402" cy="442105"/>
            </a:xfrm>
            <a:prstGeom prst="rect">
              <a:avLst/>
            </a:prstGeom>
            <a:solidFill>
              <a:srgbClr val="FFFF0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8" name="Rectangle 167">
              <a:extLst>
                <a:ext uri="{FF2B5EF4-FFF2-40B4-BE49-F238E27FC236}">
                  <a16:creationId xmlns:a16="http://schemas.microsoft.com/office/drawing/2014/main" id="{2AE93E3C-65FD-4D3F-B79B-A93A79685BA5}"/>
                </a:ext>
              </a:extLst>
            </p:cNvPr>
            <p:cNvSpPr/>
            <p:nvPr/>
          </p:nvSpPr>
          <p:spPr>
            <a:xfrm>
              <a:off x="3587498" y="489382"/>
              <a:ext cx="441402" cy="442105"/>
            </a:xfrm>
            <a:prstGeom prst="rect">
              <a:avLst/>
            </a:prstGeom>
            <a:solidFill>
              <a:srgbClr val="FFFF0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9" name="Rectangle 168">
              <a:extLst>
                <a:ext uri="{FF2B5EF4-FFF2-40B4-BE49-F238E27FC236}">
                  <a16:creationId xmlns:a16="http://schemas.microsoft.com/office/drawing/2014/main" id="{56451EAE-289F-4F4A-9397-35B783ED5048}"/>
                </a:ext>
              </a:extLst>
            </p:cNvPr>
            <p:cNvSpPr/>
            <p:nvPr/>
          </p:nvSpPr>
          <p:spPr>
            <a:xfrm>
              <a:off x="4034725" y="488444"/>
              <a:ext cx="441402" cy="442105"/>
            </a:xfrm>
            <a:prstGeom prst="rect">
              <a:avLst/>
            </a:prstGeom>
            <a:solidFill>
              <a:srgbClr val="FFFF0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0" name="Rectangle 169">
              <a:extLst>
                <a:ext uri="{FF2B5EF4-FFF2-40B4-BE49-F238E27FC236}">
                  <a16:creationId xmlns:a16="http://schemas.microsoft.com/office/drawing/2014/main" id="{8714E0D7-C261-47E5-8328-0F28765E23B4}"/>
                </a:ext>
              </a:extLst>
            </p:cNvPr>
            <p:cNvSpPr/>
            <p:nvPr/>
          </p:nvSpPr>
          <p:spPr>
            <a:xfrm>
              <a:off x="4480292" y="488443"/>
              <a:ext cx="441402" cy="442105"/>
            </a:xfrm>
            <a:prstGeom prst="rect">
              <a:avLst/>
            </a:prstGeom>
            <a:solidFill>
              <a:srgbClr val="FFFF0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71" name="Group 170">
            <a:extLst>
              <a:ext uri="{FF2B5EF4-FFF2-40B4-BE49-F238E27FC236}">
                <a16:creationId xmlns:a16="http://schemas.microsoft.com/office/drawing/2014/main" id="{7386FCAC-1FDB-4CCC-8E32-91000DF73FAB}"/>
              </a:ext>
            </a:extLst>
          </p:cNvPr>
          <p:cNvGrpSpPr/>
          <p:nvPr/>
        </p:nvGrpSpPr>
        <p:grpSpPr>
          <a:xfrm>
            <a:off x="6264626" y="493572"/>
            <a:ext cx="4456464" cy="443045"/>
            <a:chOff x="465230" y="488443"/>
            <a:chExt cx="4456464" cy="443045"/>
          </a:xfrm>
        </p:grpSpPr>
        <p:sp>
          <p:nvSpPr>
            <p:cNvPr id="172" name="Rectangle 171">
              <a:extLst>
                <a:ext uri="{FF2B5EF4-FFF2-40B4-BE49-F238E27FC236}">
                  <a16:creationId xmlns:a16="http://schemas.microsoft.com/office/drawing/2014/main" id="{E168F047-693B-4370-9D2E-409B7B0E861C}"/>
                </a:ext>
              </a:extLst>
            </p:cNvPr>
            <p:cNvSpPr/>
            <p:nvPr/>
          </p:nvSpPr>
          <p:spPr>
            <a:xfrm>
              <a:off x="465230" y="488444"/>
              <a:ext cx="441402" cy="442105"/>
            </a:xfrm>
            <a:prstGeom prst="rect">
              <a:avLst/>
            </a:prstGeom>
            <a:solidFill>
              <a:srgbClr val="FFFF0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73" name="Rectangle 172">
              <a:extLst>
                <a:ext uri="{FF2B5EF4-FFF2-40B4-BE49-F238E27FC236}">
                  <a16:creationId xmlns:a16="http://schemas.microsoft.com/office/drawing/2014/main" id="{B32D3770-92CC-4424-8722-8D22307BA5E0}"/>
                </a:ext>
              </a:extLst>
            </p:cNvPr>
            <p:cNvSpPr/>
            <p:nvPr/>
          </p:nvSpPr>
          <p:spPr>
            <a:xfrm>
              <a:off x="910797" y="488443"/>
              <a:ext cx="441402" cy="442105"/>
            </a:xfrm>
            <a:prstGeom prst="rect">
              <a:avLst/>
            </a:prstGeom>
            <a:solidFill>
              <a:srgbClr val="FFFF0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4" name="Rectangle 173">
              <a:extLst>
                <a:ext uri="{FF2B5EF4-FFF2-40B4-BE49-F238E27FC236}">
                  <a16:creationId xmlns:a16="http://schemas.microsoft.com/office/drawing/2014/main" id="{BDAA2B46-4A05-4858-8B13-820D3769E933}"/>
                </a:ext>
              </a:extLst>
            </p:cNvPr>
            <p:cNvSpPr/>
            <p:nvPr/>
          </p:nvSpPr>
          <p:spPr>
            <a:xfrm>
              <a:off x="1357330" y="488968"/>
              <a:ext cx="441402" cy="442105"/>
            </a:xfrm>
            <a:prstGeom prst="rect">
              <a:avLst/>
            </a:prstGeom>
            <a:solidFill>
              <a:srgbClr val="FFFF0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5" name="Rectangle 174">
              <a:extLst>
                <a:ext uri="{FF2B5EF4-FFF2-40B4-BE49-F238E27FC236}">
                  <a16:creationId xmlns:a16="http://schemas.microsoft.com/office/drawing/2014/main" id="{1F9649B4-7C86-4CB2-B687-EC2D1E498B0B}"/>
                </a:ext>
              </a:extLst>
            </p:cNvPr>
            <p:cNvSpPr/>
            <p:nvPr/>
          </p:nvSpPr>
          <p:spPr>
            <a:xfrm>
              <a:off x="1802897" y="488967"/>
              <a:ext cx="441402" cy="442105"/>
            </a:xfrm>
            <a:prstGeom prst="rect">
              <a:avLst/>
            </a:prstGeom>
            <a:solidFill>
              <a:srgbClr val="FFFF0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6" name="Rectangle 175">
              <a:extLst>
                <a:ext uri="{FF2B5EF4-FFF2-40B4-BE49-F238E27FC236}">
                  <a16:creationId xmlns:a16="http://schemas.microsoft.com/office/drawing/2014/main" id="{A6C99450-1D2C-4D0E-BFC2-FF63481C5790}"/>
                </a:ext>
              </a:extLst>
            </p:cNvPr>
            <p:cNvSpPr/>
            <p:nvPr/>
          </p:nvSpPr>
          <p:spPr>
            <a:xfrm>
              <a:off x="2249831" y="488859"/>
              <a:ext cx="441402" cy="442105"/>
            </a:xfrm>
            <a:prstGeom prst="rect">
              <a:avLst/>
            </a:prstGeom>
            <a:solidFill>
              <a:srgbClr val="92D05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7" name="Rectangle 176">
              <a:extLst>
                <a:ext uri="{FF2B5EF4-FFF2-40B4-BE49-F238E27FC236}">
                  <a16:creationId xmlns:a16="http://schemas.microsoft.com/office/drawing/2014/main" id="{2F15604B-B94A-4D6F-ACB5-F9836D4835ED}"/>
                </a:ext>
              </a:extLst>
            </p:cNvPr>
            <p:cNvSpPr/>
            <p:nvPr/>
          </p:nvSpPr>
          <p:spPr>
            <a:xfrm>
              <a:off x="2695398" y="488858"/>
              <a:ext cx="441402" cy="442105"/>
            </a:xfrm>
            <a:prstGeom prst="rect">
              <a:avLst/>
            </a:prstGeom>
            <a:solidFill>
              <a:srgbClr val="92D05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8" name="Rectangle 177">
              <a:extLst>
                <a:ext uri="{FF2B5EF4-FFF2-40B4-BE49-F238E27FC236}">
                  <a16:creationId xmlns:a16="http://schemas.microsoft.com/office/drawing/2014/main" id="{34545665-85F8-49E7-B7BB-999C5D451796}"/>
                </a:ext>
              </a:extLst>
            </p:cNvPr>
            <p:cNvSpPr/>
            <p:nvPr/>
          </p:nvSpPr>
          <p:spPr>
            <a:xfrm>
              <a:off x="3141931" y="489383"/>
              <a:ext cx="441402" cy="442105"/>
            </a:xfrm>
            <a:prstGeom prst="rect">
              <a:avLst/>
            </a:prstGeom>
            <a:solidFill>
              <a:srgbClr val="92D05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9" name="Rectangle 178">
              <a:extLst>
                <a:ext uri="{FF2B5EF4-FFF2-40B4-BE49-F238E27FC236}">
                  <a16:creationId xmlns:a16="http://schemas.microsoft.com/office/drawing/2014/main" id="{351EDE53-C89B-4B25-9828-4D87230E416D}"/>
                </a:ext>
              </a:extLst>
            </p:cNvPr>
            <p:cNvSpPr/>
            <p:nvPr/>
          </p:nvSpPr>
          <p:spPr>
            <a:xfrm>
              <a:off x="3587498" y="489382"/>
              <a:ext cx="441402" cy="442105"/>
            </a:xfrm>
            <a:prstGeom prst="rect">
              <a:avLst/>
            </a:prstGeom>
            <a:solidFill>
              <a:srgbClr val="92D05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0" name="Rectangle 179">
              <a:extLst>
                <a:ext uri="{FF2B5EF4-FFF2-40B4-BE49-F238E27FC236}">
                  <a16:creationId xmlns:a16="http://schemas.microsoft.com/office/drawing/2014/main" id="{83223D60-3D7B-4B72-BDF1-83CB9CCFACE7}"/>
                </a:ext>
              </a:extLst>
            </p:cNvPr>
            <p:cNvSpPr/>
            <p:nvPr/>
          </p:nvSpPr>
          <p:spPr>
            <a:xfrm>
              <a:off x="4034725" y="488444"/>
              <a:ext cx="441402" cy="442105"/>
            </a:xfrm>
            <a:prstGeom prst="rect">
              <a:avLst/>
            </a:prstGeom>
            <a:solidFill>
              <a:srgbClr val="92D05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1" name="Rectangle 180">
              <a:extLst>
                <a:ext uri="{FF2B5EF4-FFF2-40B4-BE49-F238E27FC236}">
                  <a16:creationId xmlns:a16="http://schemas.microsoft.com/office/drawing/2014/main" id="{AF190B04-6EB3-43AB-89E5-AE9DB040ECA0}"/>
                </a:ext>
              </a:extLst>
            </p:cNvPr>
            <p:cNvSpPr/>
            <p:nvPr/>
          </p:nvSpPr>
          <p:spPr>
            <a:xfrm>
              <a:off x="4480292" y="488443"/>
              <a:ext cx="441402" cy="442105"/>
            </a:xfrm>
            <a:prstGeom prst="rect">
              <a:avLst/>
            </a:prstGeom>
            <a:solidFill>
              <a:srgbClr val="92D05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82" name="TextBox 181">
            <a:extLst>
              <a:ext uri="{FF2B5EF4-FFF2-40B4-BE49-F238E27FC236}">
                <a16:creationId xmlns:a16="http://schemas.microsoft.com/office/drawing/2014/main" id="{6AB8B1D8-99D3-493D-8ABD-00BBDFCF1E1D}"/>
              </a:ext>
            </a:extLst>
          </p:cNvPr>
          <p:cNvSpPr txBox="1"/>
          <p:nvPr/>
        </p:nvSpPr>
        <p:spPr>
          <a:xfrm>
            <a:off x="6244845" y="903466"/>
            <a:ext cx="312945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 + 6 = 1 0</a:t>
            </a:r>
          </a:p>
        </p:txBody>
      </p:sp>
      <p:sp>
        <p:nvSpPr>
          <p:cNvPr id="183" name="TextBox 182">
            <a:extLst>
              <a:ext uri="{FF2B5EF4-FFF2-40B4-BE49-F238E27FC236}">
                <a16:creationId xmlns:a16="http://schemas.microsoft.com/office/drawing/2014/main" id="{9FDE7B7A-996E-4DEB-94E6-325F098C6723}"/>
              </a:ext>
            </a:extLst>
          </p:cNvPr>
          <p:cNvSpPr txBox="1"/>
          <p:nvPr/>
        </p:nvSpPr>
        <p:spPr>
          <a:xfrm>
            <a:off x="6237935" y="1326015"/>
            <a:ext cx="312945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 + 4 = 1 0</a:t>
            </a:r>
          </a:p>
        </p:txBody>
      </p:sp>
      <p:sp>
        <p:nvSpPr>
          <p:cNvPr id="184" name="TextBox 183">
            <a:extLst>
              <a:ext uri="{FF2B5EF4-FFF2-40B4-BE49-F238E27FC236}">
                <a16:creationId xmlns:a16="http://schemas.microsoft.com/office/drawing/2014/main" id="{536FF2AC-128F-47C6-9151-C43B3EC4A696}"/>
              </a:ext>
            </a:extLst>
          </p:cNvPr>
          <p:cNvSpPr txBox="1"/>
          <p:nvPr/>
        </p:nvSpPr>
        <p:spPr>
          <a:xfrm>
            <a:off x="6246069" y="1774606"/>
            <a:ext cx="31294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1 0</a:t>
            </a:r>
            <a:r>
              <a:rPr lang="en-GB" sz="1000" b="1" dirty="0">
                <a:latin typeface="Arial Black" panose="020B0A04020102020204" pitchFamily="34" charset="0"/>
              </a:rPr>
              <a:t> </a:t>
            </a:r>
            <a:r>
              <a:rPr lang="en-GB" sz="3500" b="1" dirty="0">
                <a:latin typeface="Arial Black" panose="020B0A04020102020204" pitchFamily="34" charset="0"/>
              </a:rPr>
              <a:t> – </a:t>
            </a:r>
            <a:r>
              <a:rPr lang="en-GB" sz="1000" b="1" dirty="0">
                <a:latin typeface="Arial Black" panose="020B0A04020102020204" pitchFamily="34" charset="0"/>
              </a:rPr>
              <a:t> </a:t>
            </a:r>
            <a:r>
              <a:rPr lang="en-GB" sz="3500" b="1" dirty="0">
                <a:latin typeface="Arial Black" panose="020B0A04020102020204" pitchFamily="34" charset="0"/>
              </a:rPr>
              <a:t>6 = 4</a:t>
            </a:r>
          </a:p>
        </p:txBody>
      </p:sp>
      <p:sp>
        <p:nvSpPr>
          <p:cNvPr id="185" name="TextBox 184">
            <a:extLst>
              <a:ext uri="{FF2B5EF4-FFF2-40B4-BE49-F238E27FC236}">
                <a16:creationId xmlns:a16="http://schemas.microsoft.com/office/drawing/2014/main" id="{4227C04F-46FF-4B36-B3CF-98F06817E8BD}"/>
              </a:ext>
            </a:extLst>
          </p:cNvPr>
          <p:cNvSpPr txBox="1"/>
          <p:nvPr/>
        </p:nvSpPr>
        <p:spPr>
          <a:xfrm>
            <a:off x="6238534" y="2232038"/>
            <a:ext cx="31294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1 0</a:t>
            </a:r>
            <a:r>
              <a:rPr lang="en-GB" sz="1000" b="1" dirty="0">
                <a:latin typeface="Arial Black" panose="020B0A04020102020204" pitchFamily="34" charset="0"/>
              </a:rPr>
              <a:t> </a:t>
            </a:r>
            <a:r>
              <a:rPr lang="en-GB" sz="3500" b="1" dirty="0">
                <a:latin typeface="Arial Black" panose="020B0A04020102020204" pitchFamily="34" charset="0"/>
              </a:rPr>
              <a:t> – </a:t>
            </a:r>
            <a:r>
              <a:rPr lang="en-GB" sz="1000" b="1" dirty="0">
                <a:latin typeface="Arial Black" panose="020B0A04020102020204" pitchFamily="34" charset="0"/>
              </a:rPr>
              <a:t> </a:t>
            </a:r>
            <a:r>
              <a:rPr lang="en-GB" sz="3500" b="1" dirty="0">
                <a:latin typeface="Arial Black" panose="020B0A04020102020204" pitchFamily="34" charset="0"/>
              </a:rPr>
              <a:t>4 = 6</a:t>
            </a:r>
          </a:p>
        </p:txBody>
      </p:sp>
      <p:grpSp>
        <p:nvGrpSpPr>
          <p:cNvPr id="186" name="Group 185">
            <a:extLst>
              <a:ext uri="{FF2B5EF4-FFF2-40B4-BE49-F238E27FC236}">
                <a16:creationId xmlns:a16="http://schemas.microsoft.com/office/drawing/2014/main" id="{3253CDC0-4B69-4924-85EA-39555DABA01F}"/>
              </a:ext>
            </a:extLst>
          </p:cNvPr>
          <p:cNvGrpSpPr/>
          <p:nvPr/>
        </p:nvGrpSpPr>
        <p:grpSpPr>
          <a:xfrm>
            <a:off x="6271536" y="3613211"/>
            <a:ext cx="4456464" cy="443045"/>
            <a:chOff x="465230" y="488443"/>
            <a:chExt cx="4456464" cy="443045"/>
          </a:xfrm>
        </p:grpSpPr>
        <p:sp>
          <p:nvSpPr>
            <p:cNvPr id="187" name="Rectangle 186">
              <a:extLst>
                <a:ext uri="{FF2B5EF4-FFF2-40B4-BE49-F238E27FC236}">
                  <a16:creationId xmlns:a16="http://schemas.microsoft.com/office/drawing/2014/main" id="{4CF41E9D-7500-4C66-A185-475206744294}"/>
                </a:ext>
              </a:extLst>
            </p:cNvPr>
            <p:cNvSpPr/>
            <p:nvPr/>
          </p:nvSpPr>
          <p:spPr>
            <a:xfrm>
              <a:off x="465230" y="488444"/>
              <a:ext cx="441402" cy="442105"/>
            </a:xfrm>
            <a:prstGeom prst="rect">
              <a:avLst/>
            </a:prstGeom>
            <a:solidFill>
              <a:srgbClr val="FFFF0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88" name="Rectangle 187">
              <a:extLst>
                <a:ext uri="{FF2B5EF4-FFF2-40B4-BE49-F238E27FC236}">
                  <a16:creationId xmlns:a16="http://schemas.microsoft.com/office/drawing/2014/main" id="{51C939DE-8EDF-4D07-A98E-DF46D7CFA2FC}"/>
                </a:ext>
              </a:extLst>
            </p:cNvPr>
            <p:cNvSpPr/>
            <p:nvPr/>
          </p:nvSpPr>
          <p:spPr>
            <a:xfrm>
              <a:off x="910797" y="488443"/>
              <a:ext cx="441402" cy="442105"/>
            </a:xfrm>
            <a:prstGeom prst="rect">
              <a:avLst/>
            </a:prstGeom>
            <a:solidFill>
              <a:srgbClr val="FFFF0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9" name="Rectangle 188">
              <a:extLst>
                <a:ext uri="{FF2B5EF4-FFF2-40B4-BE49-F238E27FC236}">
                  <a16:creationId xmlns:a16="http://schemas.microsoft.com/office/drawing/2014/main" id="{FA74FFBB-BE0E-4471-80C6-42D5B396CA03}"/>
                </a:ext>
              </a:extLst>
            </p:cNvPr>
            <p:cNvSpPr/>
            <p:nvPr/>
          </p:nvSpPr>
          <p:spPr>
            <a:xfrm>
              <a:off x="1357330" y="488968"/>
              <a:ext cx="441402" cy="442105"/>
            </a:xfrm>
            <a:prstGeom prst="rect">
              <a:avLst/>
            </a:prstGeom>
            <a:solidFill>
              <a:srgbClr val="FFFF0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0" name="Rectangle 189">
              <a:extLst>
                <a:ext uri="{FF2B5EF4-FFF2-40B4-BE49-F238E27FC236}">
                  <a16:creationId xmlns:a16="http://schemas.microsoft.com/office/drawing/2014/main" id="{1963D005-4EE6-4EE4-8F41-369876B00364}"/>
                </a:ext>
              </a:extLst>
            </p:cNvPr>
            <p:cNvSpPr/>
            <p:nvPr/>
          </p:nvSpPr>
          <p:spPr>
            <a:xfrm>
              <a:off x="1802897" y="488967"/>
              <a:ext cx="441402" cy="442105"/>
            </a:xfrm>
            <a:prstGeom prst="rect">
              <a:avLst/>
            </a:prstGeom>
            <a:solidFill>
              <a:srgbClr val="FFFF0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1" name="Rectangle 190">
              <a:extLst>
                <a:ext uri="{FF2B5EF4-FFF2-40B4-BE49-F238E27FC236}">
                  <a16:creationId xmlns:a16="http://schemas.microsoft.com/office/drawing/2014/main" id="{A621DA24-B948-4E35-A459-120FB1912D6A}"/>
                </a:ext>
              </a:extLst>
            </p:cNvPr>
            <p:cNvSpPr/>
            <p:nvPr/>
          </p:nvSpPr>
          <p:spPr>
            <a:xfrm>
              <a:off x="2249831" y="488859"/>
              <a:ext cx="441402" cy="442105"/>
            </a:xfrm>
            <a:prstGeom prst="rect">
              <a:avLst/>
            </a:prstGeom>
            <a:solidFill>
              <a:srgbClr val="92D05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2" name="Rectangle 191">
              <a:extLst>
                <a:ext uri="{FF2B5EF4-FFF2-40B4-BE49-F238E27FC236}">
                  <a16:creationId xmlns:a16="http://schemas.microsoft.com/office/drawing/2014/main" id="{9B409E42-A272-4BE6-AE88-9288750515DF}"/>
                </a:ext>
              </a:extLst>
            </p:cNvPr>
            <p:cNvSpPr/>
            <p:nvPr/>
          </p:nvSpPr>
          <p:spPr>
            <a:xfrm>
              <a:off x="2695398" y="488858"/>
              <a:ext cx="441402" cy="442105"/>
            </a:xfrm>
            <a:prstGeom prst="rect">
              <a:avLst/>
            </a:prstGeom>
            <a:solidFill>
              <a:srgbClr val="92D05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3" name="Rectangle 192">
              <a:extLst>
                <a:ext uri="{FF2B5EF4-FFF2-40B4-BE49-F238E27FC236}">
                  <a16:creationId xmlns:a16="http://schemas.microsoft.com/office/drawing/2014/main" id="{F83AE341-4F97-4D07-92F7-087D038AC35D}"/>
                </a:ext>
              </a:extLst>
            </p:cNvPr>
            <p:cNvSpPr/>
            <p:nvPr/>
          </p:nvSpPr>
          <p:spPr>
            <a:xfrm>
              <a:off x="3141931" y="489383"/>
              <a:ext cx="441402" cy="442105"/>
            </a:xfrm>
            <a:prstGeom prst="rect">
              <a:avLst/>
            </a:prstGeom>
            <a:solidFill>
              <a:srgbClr val="92D05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4" name="Rectangle 193">
              <a:extLst>
                <a:ext uri="{FF2B5EF4-FFF2-40B4-BE49-F238E27FC236}">
                  <a16:creationId xmlns:a16="http://schemas.microsoft.com/office/drawing/2014/main" id="{45A14C21-43A6-40C4-97B0-C0E944B47C7B}"/>
                </a:ext>
              </a:extLst>
            </p:cNvPr>
            <p:cNvSpPr/>
            <p:nvPr/>
          </p:nvSpPr>
          <p:spPr>
            <a:xfrm>
              <a:off x="3587498" y="489382"/>
              <a:ext cx="441402" cy="442105"/>
            </a:xfrm>
            <a:prstGeom prst="rect">
              <a:avLst/>
            </a:prstGeom>
            <a:solidFill>
              <a:srgbClr val="92D05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5" name="Rectangle 194">
              <a:extLst>
                <a:ext uri="{FF2B5EF4-FFF2-40B4-BE49-F238E27FC236}">
                  <a16:creationId xmlns:a16="http://schemas.microsoft.com/office/drawing/2014/main" id="{FDFEE693-644A-4EDF-9479-CB879CD7D8EF}"/>
                </a:ext>
              </a:extLst>
            </p:cNvPr>
            <p:cNvSpPr/>
            <p:nvPr/>
          </p:nvSpPr>
          <p:spPr>
            <a:xfrm>
              <a:off x="4034725" y="488444"/>
              <a:ext cx="441402" cy="442105"/>
            </a:xfrm>
            <a:prstGeom prst="rect">
              <a:avLst/>
            </a:prstGeom>
            <a:solidFill>
              <a:srgbClr val="92D05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6" name="Rectangle 195">
              <a:extLst>
                <a:ext uri="{FF2B5EF4-FFF2-40B4-BE49-F238E27FC236}">
                  <a16:creationId xmlns:a16="http://schemas.microsoft.com/office/drawing/2014/main" id="{C28558A2-4120-495A-9982-D1B134713415}"/>
                </a:ext>
              </a:extLst>
            </p:cNvPr>
            <p:cNvSpPr/>
            <p:nvPr/>
          </p:nvSpPr>
          <p:spPr>
            <a:xfrm>
              <a:off x="4480292" y="488443"/>
              <a:ext cx="441402" cy="442105"/>
            </a:xfrm>
            <a:prstGeom prst="rect">
              <a:avLst/>
            </a:prstGeom>
            <a:solidFill>
              <a:srgbClr val="92D05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97" name="TextBox 196">
            <a:extLst>
              <a:ext uri="{FF2B5EF4-FFF2-40B4-BE49-F238E27FC236}">
                <a16:creationId xmlns:a16="http://schemas.microsoft.com/office/drawing/2014/main" id="{EA36A32D-0452-4704-B369-D2521F7C2684}"/>
              </a:ext>
            </a:extLst>
          </p:cNvPr>
          <p:cNvSpPr txBox="1"/>
          <p:nvPr/>
        </p:nvSpPr>
        <p:spPr>
          <a:xfrm>
            <a:off x="6251755" y="4023105"/>
            <a:ext cx="390124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4 + 6 = 2 0</a:t>
            </a:r>
          </a:p>
        </p:txBody>
      </p:sp>
      <p:sp>
        <p:nvSpPr>
          <p:cNvPr id="198" name="TextBox 197">
            <a:extLst>
              <a:ext uri="{FF2B5EF4-FFF2-40B4-BE49-F238E27FC236}">
                <a16:creationId xmlns:a16="http://schemas.microsoft.com/office/drawing/2014/main" id="{51B6102B-4C6D-47A6-82FF-BEB6F8275212}"/>
              </a:ext>
            </a:extLst>
          </p:cNvPr>
          <p:cNvSpPr txBox="1"/>
          <p:nvPr/>
        </p:nvSpPr>
        <p:spPr>
          <a:xfrm>
            <a:off x="6244845" y="4461696"/>
            <a:ext cx="370945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 + 1 4 = 2 0</a:t>
            </a:r>
          </a:p>
        </p:txBody>
      </p:sp>
      <p:sp>
        <p:nvSpPr>
          <p:cNvPr id="199" name="TextBox 198">
            <a:extLst>
              <a:ext uri="{FF2B5EF4-FFF2-40B4-BE49-F238E27FC236}">
                <a16:creationId xmlns:a16="http://schemas.microsoft.com/office/drawing/2014/main" id="{4E3CA0D7-D87D-47B7-9BB9-5E670501243C}"/>
              </a:ext>
            </a:extLst>
          </p:cNvPr>
          <p:cNvSpPr txBox="1"/>
          <p:nvPr/>
        </p:nvSpPr>
        <p:spPr>
          <a:xfrm>
            <a:off x="6252979" y="4894245"/>
            <a:ext cx="34536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2 0</a:t>
            </a:r>
            <a:r>
              <a:rPr lang="en-GB" sz="1000" b="1" dirty="0">
                <a:latin typeface="Arial Black" panose="020B0A04020102020204" pitchFamily="34" charset="0"/>
              </a:rPr>
              <a:t> </a:t>
            </a:r>
            <a:r>
              <a:rPr lang="en-GB" sz="3500" b="1" dirty="0">
                <a:latin typeface="Arial Black" panose="020B0A04020102020204" pitchFamily="34" charset="0"/>
              </a:rPr>
              <a:t> – </a:t>
            </a:r>
            <a:r>
              <a:rPr lang="en-GB" sz="1000" b="1" dirty="0">
                <a:latin typeface="Arial Black" panose="020B0A04020102020204" pitchFamily="34" charset="0"/>
              </a:rPr>
              <a:t> </a:t>
            </a:r>
            <a:r>
              <a:rPr lang="en-GB" sz="3500" b="1" dirty="0">
                <a:latin typeface="Arial Black" panose="020B0A04020102020204" pitchFamily="34" charset="0"/>
              </a:rPr>
              <a:t>6 = 1 4</a:t>
            </a:r>
          </a:p>
        </p:txBody>
      </p:sp>
      <p:sp>
        <p:nvSpPr>
          <p:cNvPr id="200" name="TextBox 199">
            <a:extLst>
              <a:ext uri="{FF2B5EF4-FFF2-40B4-BE49-F238E27FC236}">
                <a16:creationId xmlns:a16="http://schemas.microsoft.com/office/drawing/2014/main" id="{257C7078-D2D9-4EDB-B530-B9D3951EADDA}"/>
              </a:ext>
            </a:extLst>
          </p:cNvPr>
          <p:cNvSpPr txBox="1"/>
          <p:nvPr/>
        </p:nvSpPr>
        <p:spPr>
          <a:xfrm>
            <a:off x="6245444" y="5351677"/>
            <a:ext cx="326435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2 0</a:t>
            </a:r>
            <a:r>
              <a:rPr lang="en-GB" sz="1000" b="1" dirty="0">
                <a:latin typeface="Arial Black" panose="020B0A04020102020204" pitchFamily="34" charset="0"/>
              </a:rPr>
              <a:t> </a:t>
            </a:r>
            <a:r>
              <a:rPr lang="en-GB" sz="3500" b="1" dirty="0">
                <a:latin typeface="Arial Black" panose="020B0A04020102020204" pitchFamily="34" charset="0"/>
              </a:rPr>
              <a:t> – </a:t>
            </a:r>
            <a:r>
              <a:rPr lang="en-GB" sz="1000" b="1" dirty="0">
                <a:latin typeface="Arial Black" panose="020B0A04020102020204" pitchFamily="34" charset="0"/>
              </a:rPr>
              <a:t> </a:t>
            </a:r>
            <a:r>
              <a:rPr lang="en-GB" sz="3500" b="1" dirty="0">
                <a:latin typeface="Arial Black" panose="020B0A04020102020204" pitchFamily="34" charset="0"/>
              </a:rPr>
              <a:t>1 4 = 6</a:t>
            </a:r>
          </a:p>
        </p:txBody>
      </p:sp>
      <p:grpSp>
        <p:nvGrpSpPr>
          <p:cNvPr id="201" name="Group 200">
            <a:extLst>
              <a:ext uri="{FF2B5EF4-FFF2-40B4-BE49-F238E27FC236}">
                <a16:creationId xmlns:a16="http://schemas.microsoft.com/office/drawing/2014/main" id="{1BEADEFE-6706-4834-84E1-EAAD9A633DA2}"/>
              </a:ext>
            </a:extLst>
          </p:cNvPr>
          <p:cNvGrpSpPr/>
          <p:nvPr/>
        </p:nvGrpSpPr>
        <p:grpSpPr>
          <a:xfrm>
            <a:off x="6271237" y="3172393"/>
            <a:ext cx="4456464" cy="443045"/>
            <a:chOff x="465230" y="488443"/>
            <a:chExt cx="4456464" cy="443045"/>
          </a:xfrm>
        </p:grpSpPr>
        <p:sp>
          <p:nvSpPr>
            <p:cNvPr id="202" name="Rectangle 201">
              <a:extLst>
                <a:ext uri="{FF2B5EF4-FFF2-40B4-BE49-F238E27FC236}">
                  <a16:creationId xmlns:a16="http://schemas.microsoft.com/office/drawing/2014/main" id="{006D8BDD-C095-4AA9-97D3-099FB98E1639}"/>
                </a:ext>
              </a:extLst>
            </p:cNvPr>
            <p:cNvSpPr/>
            <p:nvPr/>
          </p:nvSpPr>
          <p:spPr>
            <a:xfrm>
              <a:off x="465230" y="488444"/>
              <a:ext cx="441402" cy="442105"/>
            </a:xfrm>
            <a:prstGeom prst="rect">
              <a:avLst/>
            </a:prstGeom>
            <a:solidFill>
              <a:srgbClr val="FFFF0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203" name="Rectangle 202">
              <a:extLst>
                <a:ext uri="{FF2B5EF4-FFF2-40B4-BE49-F238E27FC236}">
                  <a16:creationId xmlns:a16="http://schemas.microsoft.com/office/drawing/2014/main" id="{016BC139-F76C-402C-8AF0-8697D8E5BE7C}"/>
                </a:ext>
              </a:extLst>
            </p:cNvPr>
            <p:cNvSpPr/>
            <p:nvPr/>
          </p:nvSpPr>
          <p:spPr>
            <a:xfrm>
              <a:off x="910797" y="488443"/>
              <a:ext cx="441402" cy="442105"/>
            </a:xfrm>
            <a:prstGeom prst="rect">
              <a:avLst/>
            </a:prstGeom>
            <a:solidFill>
              <a:srgbClr val="FFFF0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4" name="Rectangle 203">
              <a:extLst>
                <a:ext uri="{FF2B5EF4-FFF2-40B4-BE49-F238E27FC236}">
                  <a16:creationId xmlns:a16="http://schemas.microsoft.com/office/drawing/2014/main" id="{E10D9524-ED3A-44AB-96F7-0AC8627429F9}"/>
                </a:ext>
              </a:extLst>
            </p:cNvPr>
            <p:cNvSpPr/>
            <p:nvPr/>
          </p:nvSpPr>
          <p:spPr>
            <a:xfrm>
              <a:off x="1357330" y="488968"/>
              <a:ext cx="441402" cy="442105"/>
            </a:xfrm>
            <a:prstGeom prst="rect">
              <a:avLst/>
            </a:prstGeom>
            <a:solidFill>
              <a:srgbClr val="FFFF0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5" name="Rectangle 204">
              <a:extLst>
                <a:ext uri="{FF2B5EF4-FFF2-40B4-BE49-F238E27FC236}">
                  <a16:creationId xmlns:a16="http://schemas.microsoft.com/office/drawing/2014/main" id="{32135AA6-A32A-43C2-990E-8BF40C157F5B}"/>
                </a:ext>
              </a:extLst>
            </p:cNvPr>
            <p:cNvSpPr/>
            <p:nvPr/>
          </p:nvSpPr>
          <p:spPr>
            <a:xfrm>
              <a:off x="1802897" y="488967"/>
              <a:ext cx="441402" cy="442105"/>
            </a:xfrm>
            <a:prstGeom prst="rect">
              <a:avLst/>
            </a:prstGeom>
            <a:solidFill>
              <a:srgbClr val="FFFF0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6" name="Rectangle 205">
              <a:extLst>
                <a:ext uri="{FF2B5EF4-FFF2-40B4-BE49-F238E27FC236}">
                  <a16:creationId xmlns:a16="http://schemas.microsoft.com/office/drawing/2014/main" id="{4DC42201-3156-4031-B31D-C9D6B732AAFF}"/>
                </a:ext>
              </a:extLst>
            </p:cNvPr>
            <p:cNvSpPr/>
            <p:nvPr/>
          </p:nvSpPr>
          <p:spPr>
            <a:xfrm>
              <a:off x="2249831" y="488859"/>
              <a:ext cx="441402" cy="442105"/>
            </a:xfrm>
            <a:prstGeom prst="rect">
              <a:avLst/>
            </a:prstGeom>
            <a:solidFill>
              <a:srgbClr val="FFFF0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7" name="Rectangle 206">
              <a:extLst>
                <a:ext uri="{FF2B5EF4-FFF2-40B4-BE49-F238E27FC236}">
                  <a16:creationId xmlns:a16="http://schemas.microsoft.com/office/drawing/2014/main" id="{27C01A98-B412-4ADE-949D-4267FB65B6C5}"/>
                </a:ext>
              </a:extLst>
            </p:cNvPr>
            <p:cNvSpPr/>
            <p:nvPr/>
          </p:nvSpPr>
          <p:spPr>
            <a:xfrm>
              <a:off x="2695398" y="488858"/>
              <a:ext cx="441402" cy="442105"/>
            </a:xfrm>
            <a:prstGeom prst="rect">
              <a:avLst/>
            </a:prstGeom>
            <a:solidFill>
              <a:srgbClr val="FFFF0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8" name="Rectangle 207">
              <a:extLst>
                <a:ext uri="{FF2B5EF4-FFF2-40B4-BE49-F238E27FC236}">
                  <a16:creationId xmlns:a16="http://schemas.microsoft.com/office/drawing/2014/main" id="{CCD4EC42-1948-4783-BE88-D3C7A88DDDBC}"/>
                </a:ext>
              </a:extLst>
            </p:cNvPr>
            <p:cNvSpPr/>
            <p:nvPr/>
          </p:nvSpPr>
          <p:spPr>
            <a:xfrm>
              <a:off x="3141931" y="489383"/>
              <a:ext cx="441402" cy="442105"/>
            </a:xfrm>
            <a:prstGeom prst="rect">
              <a:avLst/>
            </a:prstGeom>
            <a:solidFill>
              <a:srgbClr val="FFFF0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9" name="Rectangle 208">
              <a:extLst>
                <a:ext uri="{FF2B5EF4-FFF2-40B4-BE49-F238E27FC236}">
                  <a16:creationId xmlns:a16="http://schemas.microsoft.com/office/drawing/2014/main" id="{08188DE8-B985-4046-A8B2-CC7B76FE2706}"/>
                </a:ext>
              </a:extLst>
            </p:cNvPr>
            <p:cNvSpPr/>
            <p:nvPr/>
          </p:nvSpPr>
          <p:spPr>
            <a:xfrm>
              <a:off x="3587498" y="489382"/>
              <a:ext cx="441402" cy="442105"/>
            </a:xfrm>
            <a:prstGeom prst="rect">
              <a:avLst/>
            </a:prstGeom>
            <a:solidFill>
              <a:srgbClr val="FFFF0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0" name="Rectangle 209">
              <a:extLst>
                <a:ext uri="{FF2B5EF4-FFF2-40B4-BE49-F238E27FC236}">
                  <a16:creationId xmlns:a16="http://schemas.microsoft.com/office/drawing/2014/main" id="{2F1FF519-787E-4028-8A75-EAC538E148B9}"/>
                </a:ext>
              </a:extLst>
            </p:cNvPr>
            <p:cNvSpPr/>
            <p:nvPr/>
          </p:nvSpPr>
          <p:spPr>
            <a:xfrm>
              <a:off x="4034725" y="488444"/>
              <a:ext cx="441402" cy="442105"/>
            </a:xfrm>
            <a:prstGeom prst="rect">
              <a:avLst/>
            </a:prstGeom>
            <a:solidFill>
              <a:srgbClr val="FFFF0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1" name="Rectangle 210">
              <a:extLst>
                <a:ext uri="{FF2B5EF4-FFF2-40B4-BE49-F238E27FC236}">
                  <a16:creationId xmlns:a16="http://schemas.microsoft.com/office/drawing/2014/main" id="{76BAC880-C4EE-457F-A386-0B76675DCB11}"/>
                </a:ext>
              </a:extLst>
            </p:cNvPr>
            <p:cNvSpPr/>
            <p:nvPr/>
          </p:nvSpPr>
          <p:spPr>
            <a:xfrm>
              <a:off x="4480292" y="488443"/>
              <a:ext cx="441402" cy="442105"/>
            </a:xfrm>
            <a:prstGeom prst="rect">
              <a:avLst/>
            </a:prstGeom>
            <a:solidFill>
              <a:srgbClr val="FFFF0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32217771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9" grpId="0"/>
      <p:bldP spid="131" grpId="0"/>
      <p:bldP spid="156" grpId="0"/>
      <p:bldP spid="157" grpId="0"/>
      <p:bldP spid="158" grpId="0"/>
      <p:bldP spid="159" grpId="0"/>
      <p:bldP spid="182" grpId="0"/>
      <p:bldP spid="183" grpId="0"/>
      <p:bldP spid="184" grpId="0"/>
      <p:bldP spid="185" grpId="0"/>
      <p:bldP spid="197" grpId="0"/>
      <p:bldP spid="198" grpId="0"/>
      <p:bldP spid="199" grpId="0"/>
      <p:bldP spid="20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781EDB5E-FFDF-4816-AFBF-1CFB6CFC8E85}"/>
              </a:ext>
            </a:extLst>
          </p:cNvPr>
          <p:cNvGrpSpPr/>
          <p:nvPr/>
        </p:nvGrpSpPr>
        <p:grpSpPr>
          <a:xfrm>
            <a:off x="465230" y="488443"/>
            <a:ext cx="4456464" cy="443045"/>
            <a:chOff x="465230" y="488443"/>
            <a:chExt cx="4456464" cy="443045"/>
          </a:xfrm>
        </p:grpSpPr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5DBD28D2-9DF6-4B3F-9ED2-974646557380}"/>
                </a:ext>
              </a:extLst>
            </p:cNvPr>
            <p:cNvSpPr/>
            <p:nvPr/>
          </p:nvSpPr>
          <p:spPr>
            <a:xfrm>
              <a:off x="465230" y="488444"/>
              <a:ext cx="441402" cy="442105"/>
            </a:xfrm>
            <a:prstGeom prst="rect">
              <a:avLst/>
            </a:prstGeom>
            <a:solidFill>
              <a:srgbClr val="FFFF0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87" name="Rectangle 86">
              <a:extLst>
                <a:ext uri="{FF2B5EF4-FFF2-40B4-BE49-F238E27FC236}">
                  <a16:creationId xmlns:a16="http://schemas.microsoft.com/office/drawing/2014/main" id="{EE8426B2-3E26-4940-9B9D-C5BF3ED62A05}"/>
                </a:ext>
              </a:extLst>
            </p:cNvPr>
            <p:cNvSpPr/>
            <p:nvPr/>
          </p:nvSpPr>
          <p:spPr>
            <a:xfrm>
              <a:off x="910797" y="488443"/>
              <a:ext cx="441402" cy="442105"/>
            </a:xfrm>
            <a:prstGeom prst="rect">
              <a:avLst/>
            </a:prstGeom>
            <a:solidFill>
              <a:srgbClr val="FFFF0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8" name="Rectangle 87">
              <a:extLst>
                <a:ext uri="{FF2B5EF4-FFF2-40B4-BE49-F238E27FC236}">
                  <a16:creationId xmlns:a16="http://schemas.microsoft.com/office/drawing/2014/main" id="{0A6D2D41-AE0C-46FA-9A21-900F789302B4}"/>
                </a:ext>
              </a:extLst>
            </p:cNvPr>
            <p:cNvSpPr/>
            <p:nvPr/>
          </p:nvSpPr>
          <p:spPr>
            <a:xfrm>
              <a:off x="1357330" y="488968"/>
              <a:ext cx="441402" cy="442105"/>
            </a:xfrm>
            <a:prstGeom prst="rect">
              <a:avLst/>
            </a:prstGeom>
            <a:solidFill>
              <a:srgbClr val="FFFF0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9" name="Rectangle 88">
              <a:extLst>
                <a:ext uri="{FF2B5EF4-FFF2-40B4-BE49-F238E27FC236}">
                  <a16:creationId xmlns:a16="http://schemas.microsoft.com/office/drawing/2014/main" id="{216AB441-0C01-4C3A-AC6F-94EEA851303F}"/>
                </a:ext>
              </a:extLst>
            </p:cNvPr>
            <p:cNvSpPr/>
            <p:nvPr/>
          </p:nvSpPr>
          <p:spPr>
            <a:xfrm>
              <a:off x="1802897" y="488967"/>
              <a:ext cx="441402" cy="442105"/>
            </a:xfrm>
            <a:prstGeom prst="rect">
              <a:avLst/>
            </a:prstGeom>
            <a:solidFill>
              <a:srgbClr val="92D05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0" name="Rectangle 89">
              <a:extLst>
                <a:ext uri="{FF2B5EF4-FFF2-40B4-BE49-F238E27FC236}">
                  <a16:creationId xmlns:a16="http://schemas.microsoft.com/office/drawing/2014/main" id="{7B62DC5B-77C7-4E5B-8574-F904B0F4A5B6}"/>
                </a:ext>
              </a:extLst>
            </p:cNvPr>
            <p:cNvSpPr/>
            <p:nvPr/>
          </p:nvSpPr>
          <p:spPr>
            <a:xfrm>
              <a:off x="2249831" y="488859"/>
              <a:ext cx="441402" cy="442105"/>
            </a:xfrm>
            <a:prstGeom prst="rect">
              <a:avLst/>
            </a:prstGeom>
            <a:solidFill>
              <a:srgbClr val="92D05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1" name="Rectangle 90">
              <a:extLst>
                <a:ext uri="{FF2B5EF4-FFF2-40B4-BE49-F238E27FC236}">
                  <a16:creationId xmlns:a16="http://schemas.microsoft.com/office/drawing/2014/main" id="{46B4F94D-78AA-4483-8BA3-F946C694F16C}"/>
                </a:ext>
              </a:extLst>
            </p:cNvPr>
            <p:cNvSpPr/>
            <p:nvPr/>
          </p:nvSpPr>
          <p:spPr>
            <a:xfrm>
              <a:off x="2695398" y="488858"/>
              <a:ext cx="441402" cy="442105"/>
            </a:xfrm>
            <a:prstGeom prst="rect">
              <a:avLst/>
            </a:prstGeom>
            <a:solidFill>
              <a:srgbClr val="92D05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2" name="Rectangle 91">
              <a:extLst>
                <a:ext uri="{FF2B5EF4-FFF2-40B4-BE49-F238E27FC236}">
                  <a16:creationId xmlns:a16="http://schemas.microsoft.com/office/drawing/2014/main" id="{6D17F639-91FA-4153-9E48-369755D43A13}"/>
                </a:ext>
              </a:extLst>
            </p:cNvPr>
            <p:cNvSpPr/>
            <p:nvPr/>
          </p:nvSpPr>
          <p:spPr>
            <a:xfrm>
              <a:off x="3141931" y="489383"/>
              <a:ext cx="441402" cy="442105"/>
            </a:xfrm>
            <a:prstGeom prst="rect">
              <a:avLst/>
            </a:prstGeom>
            <a:solidFill>
              <a:srgbClr val="92D05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3" name="Rectangle 92">
              <a:extLst>
                <a:ext uri="{FF2B5EF4-FFF2-40B4-BE49-F238E27FC236}">
                  <a16:creationId xmlns:a16="http://schemas.microsoft.com/office/drawing/2014/main" id="{DC12DFEA-A526-48E8-B32B-EE6093EB5EC0}"/>
                </a:ext>
              </a:extLst>
            </p:cNvPr>
            <p:cNvSpPr/>
            <p:nvPr/>
          </p:nvSpPr>
          <p:spPr>
            <a:xfrm>
              <a:off x="3587498" y="489382"/>
              <a:ext cx="441402" cy="442105"/>
            </a:xfrm>
            <a:prstGeom prst="rect">
              <a:avLst/>
            </a:prstGeom>
            <a:solidFill>
              <a:srgbClr val="92D05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4" name="Rectangle 93">
              <a:extLst>
                <a:ext uri="{FF2B5EF4-FFF2-40B4-BE49-F238E27FC236}">
                  <a16:creationId xmlns:a16="http://schemas.microsoft.com/office/drawing/2014/main" id="{969BA186-7906-461E-95B3-43973A967C8B}"/>
                </a:ext>
              </a:extLst>
            </p:cNvPr>
            <p:cNvSpPr/>
            <p:nvPr/>
          </p:nvSpPr>
          <p:spPr>
            <a:xfrm>
              <a:off x="4034725" y="488444"/>
              <a:ext cx="441402" cy="442105"/>
            </a:xfrm>
            <a:prstGeom prst="rect">
              <a:avLst/>
            </a:prstGeom>
            <a:solidFill>
              <a:srgbClr val="92D05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95" name="Rectangle 94">
              <a:extLst>
                <a:ext uri="{FF2B5EF4-FFF2-40B4-BE49-F238E27FC236}">
                  <a16:creationId xmlns:a16="http://schemas.microsoft.com/office/drawing/2014/main" id="{B496C058-7A5A-4EB2-BAC0-6F7C494B8B53}"/>
                </a:ext>
              </a:extLst>
            </p:cNvPr>
            <p:cNvSpPr/>
            <p:nvPr/>
          </p:nvSpPr>
          <p:spPr>
            <a:xfrm>
              <a:off x="4480292" y="488443"/>
              <a:ext cx="441402" cy="442105"/>
            </a:xfrm>
            <a:prstGeom prst="rect">
              <a:avLst/>
            </a:prstGeom>
            <a:solidFill>
              <a:srgbClr val="92D05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29" name="TextBox 128">
            <a:extLst>
              <a:ext uri="{FF2B5EF4-FFF2-40B4-BE49-F238E27FC236}">
                <a16:creationId xmlns:a16="http://schemas.microsoft.com/office/drawing/2014/main" id="{198FBA03-930C-4E6F-A6B4-F5D2412EDB57}"/>
              </a:ext>
            </a:extLst>
          </p:cNvPr>
          <p:cNvSpPr txBox="1"/>
          <p:nvPr/>
        </p:nvSpPr>
        <p:spPr>
          <a:xfrm>
            <a:off x="445449" y="898337"/>
            <a:ext cx="312945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 + 7 = 1 0</a:t>
            </a:r>
          </a:p>
        </p:txBody>
      </p:sp>
      <p:sp>
        <p:nvSpPr>
          <p:cNvPr id="131" name="TextBox 130">
            <a:extLst>
              <a:ext uri="{FF2B5EF4-FFF2-40B4-BE49-F238E27FC236}">
                <a16:creationId xmlns:a16="http://schemas.microsoft.com/office/drawing/2014/main" id="{2E95DE72-86CF-4C9D-9D24-83484976051E}"/>
              </a:ext>
            </a:extLst>
          </p:cNvPr>
          <p:cNvSpPr txBox="1"/>
          <p:nvPr/>
        </p:nvSpPr>
        <p:spPr>
          <a:xfrm>
            <a:off x="446673" y="1769477"/>
            <a:ext cx="31294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1 0</a:t>
            </a:r>
            <a:r>
              <a:rPr lang="en-GB" sz="1000" b="1" dirty="0">
                <a:latin typeface="Arial Black" panose="020B0A04020102020204" pitchFamily="34" charset="0"/>
              </a:rPr>
              <a:t> </a:t>
            </a:r>
            <a:r>
              <a:rPr lang="en-GB" sz="3500" b="1" dirty="0">
                <a:latin typeface="Arial Black" panose="020B0A04020102020204" pitchFamily="34" charset="0"/>
              </a:rPr>
              <a:t> – </a:t>
            </a:r>
            <a:r>
              <a:rPr lang="en-GB" sz="1000" b="1" dirty="0">
                <a:latin typeface="Arial Black" panose="020B0A04020102020204" pitchFamily="34" charset="0"/>
              </a:rPr>
              <a:t> </a:t>
            </a:r>
            <a:r>
              <a:rPr lang="en-GB" sz="3500" b="1" dirty="0">
                <a:latin typeface="Arial Black" panose="020B0A04020102020204" pitchFamily="34" charset="0"/>
              </a:rPr>
              <a:t>7 = 3</a:t>
            </a:r>
          </a:p>
        </p:txBody>
      </p:sp>
      <p:grpSp>
        <p:nvGrpSpPr>
          <p:cNvPr id="145" name="Group 144">
            <a:extLst>
              <a:ext uri="{FF2B5EF4-FFF2-40B4-BE49-F238E27FC236}">
                <a16:creationId xmlns:a16="http://schemas.microsoft.com/office/drawing/2014/main" id="{B6D25B09-6709-4965-B31E-ED356FB72E3A}"/>
              </a:ext>
            </a:extLst>
          </p:cNvPr>
          <p:cNvGrpSpPr/>
          <p:nvPr/>
        </p:nvGrpSpPr>
        <p:grpSpPr>
          <a:xfrm>
            <a:off x="472140" y="3608082"/>
            <a:ext cx="4456464" cy="443045"/>
            <a:chOff x="465230" y="488443"/>
            <a:chExt cx="4456464" cy="443045"/>
          </a:xfrm>
        </p:grpSpPr>
        <p:sp>
          <p:nvSpPr>
            <p:cNvPr id="146" name="Rectangle 145">
              <a:extLst>
                <a:ext uri="{FF2B5EF4-FFF2-40B4-BE49-F238E27FC236}">
                  <a16:creationId xmlns:a16="http://schemas.microsoft.com/office/drawing/2014/main" id="{D5317E14-5C2E-45CB-A899-D0B3C27C8B61}"/>
                </a:ext>
              </a:extLst>
            </p:cNvPr>
            <p:cNvSpPr/>
            <p:nvPr/>
          </p:nvSpPr>
          <p:spPr>
            <a:xfrm>
              <a:off x="465230" y="488444"/>
              <a:ext cx="441402" cy="442105"/>
            </a:xfrm>
            <a:prstGeom prst="rect">
              <a:avLst/>
            </a:prstGeom>
            <a:solidFill>
              <a:srgbClr val="FFFF0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47" name="Rectangle 146">
              <a:extLst>
                <a:ext uri="{FF2B5EF4-FFF2-40B4-BE49-F238E27FC236}">
                  <a16:creationId xmlns:a16="http://schemas.microsoft.com/office/drawing/2014/main" id="{6027828B-9757-405A-85F8-7C181894546E}"/>
                </a:ext>
              </a:extLst>
            </p:cNvPr>
            <p:cNvSpPr/>
            <p:nvPr/>
          </p:nvSpPr>
          <p:spPr>
            <a:xfrm>
              <a:off x="910797" y="488443"/>
              <a:ext cx="441402" cy="442105"/>
            </a:xfrm>
            <a:prstGeom prst="rect">
              <a:avLst/>
            </a:prstGeom>
            <a:solidFill>
              <a:srgbClr val="FFFF0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8" name="Rectangle 147">
              <a:extLst>
                <a:ext uri="{FF2B5EF4-FFF2-40B4-BE49-F238E27FC236}">
                  <a16:creationId xmlns:a16="http://schemas.microsoft.com/office/drawing/2014/main" id="{1CD1DB99-D440-4C8A-B32E-B95E75683369}"/>
                </a:ext>
              </a:extLst>
            </p:cNvPr>
            <p:cNvSpPr/>
            <p:nvPr/>
          </p:nvSpPr>
          <p:spPr>
            <a:xfrm>
              <a:off x="1357330" y="488968"/>
              <a:ext cx="441402" cy="442105"/>
            </a:xfrm>
            <a:prstGeom prst="rect">
              <a:avLst/>
            </a:prstGeom>
            <a:solidFill>
              <a:srgbClr val="FFFF0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9" name="Rectangle 148">
              <a:extLst>
                <a:ext uri="{FF2B5EF4-FFF2-40B4-BE49-F238E27FC236}">
                  <a16:creationId xmlns:a16="http://schemas.microsoft.com/office/drawing/2014/main" id="{61AA654C-F949-4C04-81EA-24F0E9CBB1F7}"/>
                </a:ext>
              </a:extLst>
            </p:cNvPr>
            <p:cNvSpPr/>
            <p:nvPr/>
          </p:nvSpPr>
          <p:spPr>
            <a:xfrm>
              <a:off x="1802897" y="488967"/>
              <a:ext cx="441402" cy="442105"/>
            </a:xfrm>
            <a:prstGeom prst="rect">
              <a:avLst/>
            </a:prstGeom>
            <a:solidFill>
              <a:srgbClr val="92D05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0" name="Rectangle 149">
              <a:extLst>
                <a:ext uri="{FF2B5EF4-FFF2-40B4-BE49-F238E27FC236}">
                  <a16:creationId xmlns:a16="http://schemas.microsoft.com/office/drawing/2014/main" id="{B806A739-B622-4BC5-B38E-5403FE4A063B}"/>
                </a:ext>
              </a:extLst>
            </p:cNvPr>
            <p:cNvSpPr/>
            <p:nvPr/>
          </p:nvSpPr>
          <p:spPr>
            <a:xfrm>
              <a:off x="2249831" y="488859"/>
              <a:ext cx="441402" cy="442105"/>
            </a:xfrm>
            <a:prstGeom prst="rect">
              <a:avLst/>
            </a:prstGeom>
            <a:solidFill>
              <a:srgbClr val="92D05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1" name="Rectangle 150">
              <a:extLst>
                <a:ext uri="{FF2B5EF4-FFF2-40B4-BE49-F238E27FC236}">
                  <a16:creationId xmlns:a16="http://schemas.microsoft.com/office/drawing/2014/main" id="{AD32DCC7-E41C-487C-B4A0-F08168CA9D32}"/>
                </a:ext>
              </a:extLst>
            </p:cNvPr>
            <p:cNvSpPr/>
            <p:nvPr/>
          </p:nvSpPr>
          <p:spPr>
            <a:xfrm>
              <a:off x="2695398" y="488858"/>
              <a:ext cx="441402" cy="442105"/>
            </a:xfrm>
            <a:prstGeom prst="rect">
              <a:avLst/>
            </a:prstGeom>
            <a:solidFill>
              <a:srgbClr val="92D05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2" name="Rectangle 151">
              <a:extLst>
                <a:ext uri="{FF2B5EF4-FFF2-40B4-BE49-F238E27FC236}">
                  <a16:creationId xmlns:a16="http://schemas.microsoft.com/office/drawing/2014/main" id="{07B88ABB-5AD7-4B5F-AC00-80E106BE37D8}"/>
                </a:ext>
              </a:extLst>
            </p:cNvPr>
            <p:cNvSpPr/>
            <p:nvPr/>
          </p:nvSpPr>
          <p:spPr>
            <a:xfrm>
              <a:off x="3141931" y="489383"/>
              <a:ext cx="441402" cy="442105"/>
            </a:xfrm>
            <a:prstGeom prst="rect">
              <a:avLst/>
            </a:prstGeom>
            <a:solidFill>
              <a:srgbClr val="92D05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3" name="Rectangle 152">
              <a:extLst>
                <a:ext uri="{FF2B5EF4-FFF2-40B4-BE49-F238E27FC236}">
                  <a16:creationId xmlns:a16="http://schemas.microsoft.com/office/drawing/2014/main" id="{EB3041A7-37F2-4C0C-9403-CBD1F7CDDE54}"/>
                </a:ext>
              </a:extLst>
            </p:cNvPr>
            <p:cNvSpPr/>
            <p:nvPr/>
          </p:nvSpPr>
          <p:spPr>
            <a:xfrm>
              <a:off x="3587498" y="489382"/>
              <a:ext cx="441402" cy="442105"/>
            </a:xfrm>
            <a:prstGeom prst="rect">
              <a:avLst/>
            </a:prstGeom>
            <a:solidFill>
              <a:srgbClr val="92D05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4" name="Rectangle 153">
              <a:extLst>
                <a:ext uri="{FF2B5EF4-FFF2-40B4-BE49-F238E27FC236}">
                  <a16:creationId xmlns:a16="http://schemas.microsoft.com/office/drawing/2014/main" id="{9792746B-9AF8-490A-96BE-6D4D46C9FADF}"/>
                </a:ext>
              </a:extLst>
            </p:cNvPr>
            <p:cNvSpPr/>
            <p:nvPr/>
          </p:nvSpPr>
          <p:spPr>
            <a:xfrm>
              <a:off x="4034725" y="488444"/>
              <a:ext cx="441402" cy="442105"/>
            </a:xfrm>
            <a:prstGeom prst="rect">
              <a:avLst/>
            </a:prstGeom>
            <a:solidFill>
              <a:srgbClr val="92D05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5" name="Rectangle 154">
              <a:extLst>
                <a:ext uri="{FF2B5EF4-FFF2-40B4-BE49-F238E27FC236}">
                  <a16:creationId xmlns:a16="http://schemas.microsoft.com/office/drawing/2014/main" id="{AE0127CA-32B0-4BDC-BF64-90F488CFE2B8}"/>
                </a:ext>
              </a:extLst>
            </p:cNvPr>
            <p:cNvSpPr/>
            <p:nvPr/>
          </p:nvSpPr>
          <p:spPr>
            <a:xfrm>
              <a:off x="4480292" y="488443"/>
              <a:ext cx="441402" cy="442105"/>
            </a:xfrm>
            <a:prstGeom prst="rect">
              <a:avLst/>
            </a:prstGeom>
            <a:solidFill>
              <a:srgbClr val="92D05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56" name="TextBox 155">
            <a:extLst>
              <a:ext uri="{FF2B5EF4-FFF2-40B4-BE49-F238E27FC236}">
                <a16:creationId xmlns:a16="http://schemas.microsoft.com/office/drawing/2014/main" id="{C948E2ED-25B0-4F62-BDA8-B6E68BB1ED14}"/>
              </a:ext>
            </a:extLst>
          </p:cNvPr>
          <p:cNvSpPr txBox="1"/>
          <p:nvPr/>
        </p:nvSpPr>
        <p:spPr>
          <a:xfrm>
            <a:off x="452359" y="4017976"/>
            <a:ext cx="390124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3 + 7 = 2 0</a:t>
            </a:r>
          </a:p>
        </p:txBody>
      </p:sp>
      <p:sp>
        <p:nvSpPr>
          <p:cNvPr id="157" name="TextBox 156">
            <a:extLst>
              <a:ext uri="{FF2B5EF4-FFF2-40B4-BE49-F238E27FC236}">
                <a16:creationId xmlns:a16="http://schemas.microsoft.com/office/drawing/2014/main" id="{02F52A15-EE82-4B27-BED8-F024BC451CFB}"/>
              </a:ext>
            </a:extLst>
          </p:cNvPr>
          <p:cNvSpPr txBox="1"/>
          <p:nvPr/>
        </p:nvSpPr>
        <p:spPr>
          <a:xfrm>
            <a:off x="445449" y="4456567"/>
            <a:ext cx="370945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 + 1 3 = 2 0</a:t>
            </a:r>
          </a:p>
        </p:txBody>
      </p:sp>
      <p:sp>
        <p:nvSpPr>
          <p:cNvPr id="158" name="TextBox 157">
            <a:extLst>
              <a:ext uri="{FF2B5EF4-FFF2-40B4-BE49-F238E27FC236}">
                <a16:creationId xmlns:a16="http://schemas.microsoft.com/office/drawing/2014/main" id="{77D21286-B138-472F-997B-87818FC779ED}"/>
              </a:ext>
            </a:extLst>
          </p:cNvPr>
          <p:cNvSpPr txBox="1"/>
          <p:nvPr/>
        </p:nvSpPr>
        <p:spPr>
          <a:xfrm>
            <a:off x="453583" y="4889116"/>
            <a:ext cx="34536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2 0</a:t>
            </a:r>
            <a:r>
              <a:rPr lang="en-GB" sz="1000" b="1" dirty="0">
                <a:latin typeface="Arial Black" panose="020B0A04020102020204" pitchFamily="34" charset="0"/>
              </a:rPr>
              <a:t> </a:t>
            </a:r>
            <a:r>
              <a:rPr lang="en-GB" sz="3500" b="1" dirty="0">
                <a:latin typeface="Arial Black" panose="020B0A04020102020204" pitchFamily="34" charset="0"/>
              </a:rPr>
              <a:t> – </a:t>
            </a:r>
            <a:r>
              <a:rPr lang="en-GB" sz="1000" b="1" dirty="0">
                <a:latin typeface="Arial Black" panose="020B0A04020102020204" pitchFamily="34" charset="0"/>
              </a:rPr>
              <a:t> </a:t>
            </a:r>
            <a:r>
              <a:rPr lang="en-GB" sz="3500" b="1" dirty="0">
                <a:latin typeface="Arial Black" panose="020B0A04020102020204" pitchFamily="34" charset="0"/>
              </a:rPr>
              <a:t>7 = 1 3</a:t>
            </a:r>
          </a:p>
        </p:txBody>
      </p:sp>
      <p:sp>
        <p:nvSpPr>
          <p:cNvPr id="159" name="TextBox 158">
            <a:extLst>
              <a:ext uri="{FF2B5EF4-FFF2-40B4-BE49-F238E27FC236}">
                <a16:creationId xmlns:a16="http://schemas.microsoft.com/office/drawing/2014/main" id="{DFA526D6-547B-445C-899A-A542BD42CBFD}"/>
              </a:ext>
            </a:extLst>
          </p:cNvPr>
          <p:cNvSpPr txBox="1"/>
          <p:nvPr/>
        </p:nvSpPr>
        <p:spPr>
          <a:xfrm>
            <a:off x="446048" y="5346548"/>
            <a:ext cx="326435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2 0</a:t>
            </a:r>
            <a:r>
              <a:rPr lang="en-GB" sz="1000" b="1" dirty="0">
                <a:latin typeface="Arial Black" panose="020B0A04020102020204" pitchFamily="34" charset="0"/>
              </a:rPr>
              <a:t> </a:t>
            </a:r>
            <a:r>
              <a:rPr lang="en-GB" sz="3500" b="1" dirty="0">
                <a:latin typeface="Arial Black" panose="020B0A04020102020204" pitchFamily="34" charset="0"/>
              </a:rPr>
              <a:t> – </a:t>
            </a:r>
            <a:r>
              <a:rPr lang="en-GB" sz="1000" b="1" dirty="0">
                <a:latin typeface="Arial Black" panose="020B0A04020102020204" pitchFamily="34" charset="0"/>
              </a:rPr>
              <a:t> </a:t>
            </a:r>
            <a:r>
              <a:rPr lang="en-GB" sz="3500" b="1" dirty="0">
                <a:latin typeface="Arial Black" panose="020B0A04020102020204" pitchFamily="34" charset="0"/>
              </a:rPr>
              <a:t>1 3 = 7</a:t>
            </a:r>
          </a:p>
        </p:txBody>
      </p:sp>
      <p:grpSp>
        <p:nvGrpSpPr>
          <p:cNvPr id="160" name="Group 159">
            <a:extLst>
              <a:ext uri="{FF2B5EF4-FFF2-40B4-BE49-F238E27FC236}">
                <a16:creationId xmlns:a16="http://schemas.microsoft.com/office/drawing/2014/main" id="{4EBE6DF3-6101-4E4B-A90C-308665158638}"/>
              </a:ext>
            </a:extLst>
          </p:cNvPr>
          <p:cNvGrpSpPr/>
          <p:nvPr/>
        </p:nvGrpSpPr>
        <p:grpSpPr>
          <a:xfrm>
            <a:off x="471841" y="3167264"/>
            <a:ext cx="4456464" cy="443045"/>
            <a:chOff x="465230" y="488443"/>
            <a:chExt cx="4456464" cy="443045"/>
          </a:xfrm>
        </p:grpSpPr>
        <p:sp>
          <p:nvSpPr>
            <p:cNvPr id="161" name="Rectangle 160">
              <a:extLst>
                <a:ext uri="{FF2B5EF4-FFF2-40B4-BE49-F238E27FC236}">
                  <a16:creationId xmlns:a16="http://schemas.microsoft.com/office/drawing/2014/main" id="{6F656ACA-6C0A-4D8A-873B-1ED7591C1A01}"/>
                </a:ext>
              </a:extLst>
            </p:cNvPr>
            <p:cNvSpPr/>
            <p:nvPr/>
          </p:nvSpPr>
          <p:spPr>
            <a:xfrm>
              <a:off x="465230" y="488444"/>
              <a:ext cx="441402" cy="442105"/>
            </a:xfrm>
            <a:prstGeom prst="rect">
              <a:avLst/>
            </a:prstGeom>
            <a:solidFill>
              <a:srgbClr val="FFFF0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62" name="Rectangle 161">
              <a:extLst>
                <a:ext uri="{FF2B5EF4-FFF2-40B4-BE49-F238E27FC236}">
                  <a16:creationId xmlns:a16="http://schemas.microsoft.com/office/drawing/2014/main" id="{673138E8-76C5-4C1D-96A1-55C185D769C2}"/>
                </a:ext>
              </a:extLst>
            </p:cNvPr>
            <p:cNvSpPr/>
            <p:nvPr/>
          </p:nvSpPr>
          <p:spPr>
            <a:xfrm>
              <a:off x="910797" y="488443"/>
              <a:ext cx="441402" cy="442105"/>
            </a:xfrm>
            <a:prstGeom prst="rect">
              <a:avLst/>
            </a:prstGeom>
            <a:solidFill>
              <a:srgbClr val="FFFF0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3" name="Rectangle 162">
              <a:extLst>
                <a:ext uri="{FF2B5EF4-FFF2-40B4-BE49-F238E27FC236}">
                  <a16:creationId xmlns:a16="http://schemas.microsoft.com/office/drawing/2014/main" id="{C7125FC6-01EA-46A9-92C2-68892705ADC3}"/>
                </a:ext>
              </a:extLst>
            </p:cNvPr>
            <p:cNvSpPr/>
            <p:nvPr/>
          </p:nvSpPr>
          <p:spPr>
            <a:xfrm>
              <a:off x="1357330" y="488968"/>
              <a:ext cx="441402" cy="442105"/>
            </a:xfrm>
            <a:prstGeom prst="rect">
              <a:avLst/>
            </a:prstGeom>
            <a:solidFill>
              <a:srgbClr val="FFFF0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4" name="Rectangle 163">
              <a:extLst>
                <a:ext uri="{FF2B5EF4-FFF2-40B4-BE49-F238E27FC236}">
                  <a16:creationId xmlns:a16="http://schemas.microsoft.com/office/drawing/2014/main" id="{9A5EDFE8-0F6F-4AF8-A3DA-73570ABBD171}"/>
                </a:ext>
              </a:extLst>
            </p:cNvPr>
            <p:cNvSpPr/>
            <p:nvPr/>
          </p:nvSpPr>
          <p:spPr>
            <a:xfrm>
              <a:off x="1802897" y="488967"/>
              <a:ext cx="441402" cy="442105"/>
            </a:xfrm>
            <a:prstGeom prst="rect">
              <a:avLst/>
            </a:prstGeom>
            <a:solidFill>
              <a:srgbClr val="FFFF0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5" name="Rectangle 164">
              <a:extLst>
                <a:ext uri="{FF2B5EF4-FFF2-40B4-BE49-F238E27FC236}">
                  <a16:creationId xmlns:a16="http://schemas.microsoft.com/office/drawing/2014/main" id="{674DAD48-31A8-4B32-BF09-71319F1E56B0}"/>
                </a:ext>
              </a:extLst>
            </p:cNvPr>
            <p:cNvSpPr/>
            <p:nvPr/>
          </p:nvSpPr>
          <p:spPr>
            <a:xfrm>
              <a:off x="2249831" y="488859"/>
              <a:ext cx="441402" cy="442105"/>
            </a:xfrm>
            <a:prstGeom prst="rect">
              <a:avLst/>
            </a:prstGeom>
            <a:solidFill>
              <a:srgbClr val="FFFF0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6" name="Rectangle 165">
              <a:extLst>
                <a:ext uri="{FF2B5EF4-FFF2-40B4-BE49-F238E27FC236}">
                  <a16:creationId xmlns:a16="http://schemas.microsoft.com/office/drawing/2014/main" id="{0DFFF387-CB18-43B7-95AF-088A0CD92184}"/>
                </a:ext>
              </a:extLst>
            </p:cNvPr>
            <p:cNvSpPr/>
            <p:nvPr/>
          </p:nvSpPr>
          <p:spPr>
            <a:xfrm>
              <a:off x="2695398" y="488858"/>
              <a:ext cx="441402" cy="442105"/>
            </a:xfrm>
            <a:prstGeom prst="rect">
              <a:avLst/>
            </a:prstGeom>
            <a:solidFill>
              <a:srgbClr val="FFFF0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7" name="Rectangle 166">
              <a:extLst>
                <a:ext uri="{FF2B5EF4-FFF2-40B4-BE49-F238E27FC236}">
                  <a16:creationId xmlns:a16="http://schemas.microsoft.com/office/drawing/2014/main" id="{B4D9B418-0607-45E4-B087-865A3FFBADEA}"/>
                </a:ext>
              </a:extLst>
            </p:cNvPr>
            <p:cNvSpPr/>
            <p:nvPr/>
          </p:nvSpPr>
          <p:spPr>
            <a:xfrm>
              <a:off x="3141931" y="489383"/>
              <a:ext cx="441402" cy="442105"/>
            </a:xfrm>
            <a:prstGeom prst="rect">
              <a:avLst/>
            </a:prstGeom>
            <a:solidFill>
              <a:srgbClr val="FFFF0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8" name="Rectangle 167">
              <a:extLst>
                <a:ext uri="{FF2B5EF4-FFF2-40B4-BE49-F238E27FC236}">
                  <a16:creationId xmlns:a16="http://schemas.microsoft.com/office/drawing/2014/main" id="{2AE93E3C-65FD-4D3F-B79B-A93A79685BA5}"/>
                </a:ext>
              </a:extLst>
            </p:cNvPr>
            <p:cNvSpPr/>
            <p:nvPr/>
          </p:nvSpPr>
          <p:spPr>
            <a:xfrm>
              <a:off x="3587498" y="489382"/>
              <a:ext cx="441402" cy="442105"/>
            </a:xfrm>
            <a:prstGeom prst="rect">
              <a:avLst/>
            </a:prstGeom>
            <a:solidFill>
              <a:srgbClr val="FFFF0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9" name="Rectangle 168">
              <a:extLst>
                <a:ext uri="{FF2B5EF4-FFF2-40B4-BE49-F238E27FC236}">
                  <a16:creationId xmlns:a16="http://schemas.microsoft.com/office/drawing/2014/main" id="{56451EAE-289F-4F4A-9397-35B783ED5048}"/>
                </a:ext>
              </a:extLst>
            </p:cNvPr>
            <p:cNvSpPr/>
            <p:nvPr/>
          </p:nvSpPr>
          <p:spPr>
            <a:xfrm>
              <a:off x="4034725" y="488444"/>
              <a:ext cx="441402" cy="442105"/>
            </a:xfrm>
            <a:prstGeom prst="rect">
              <a:avLst/>
            </a:prstGeom>
            <a:solidFill>
              <a:srgbClr val="FFFF0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0" name="Rectangle 169">
              <a:extLst>
                <a:ext uri="{FF2B5EF4-FFF2-40B4-BE49-F238E27FC236}">
                  <a16:creationId xmlns:a16="http://schemas.microsoft.com/office/drawing/2014/main" id="{8714E0D7-C261-47E5-8328-0F28765E23B4}"/>
                </a:ext>
              </a:extLst>
            </p:cNvPr>
            <p:cNvSpPr/>
            <p:nvPr/>
          </p:nvSpPr>
          <p:spPr>
            <a:xfrm>
              <a:off x="4480292" y="488443"/>
              <a:ext cx="441402" cy="442105"/>
            </a:xfrm>
            <a:prstGeom prst="rect">
              <a:avLst/>
            </a:prstGeom>
            <a:solidFill>
              <a:srgbClr val="FFFF0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71" name="Group 170">
            <a:extLst>
              <a:ext uri="{FF2B5EF4-FFF2-40B4-BE49-F238E27FC236}">
                <a16:creationId xmlns:a16="http://schemas.microsoft.com/office/drawing/2014/main" id="{7386FCAC-1FDB-4CCC-8E32-91000DF73FAB}"/>
              </a:ext>
            </a:extLst>
          </p:cNvPr>
          <p:cNvGrpSpPr/>
          <p:nvPr/>
        </p:nvGrpSpPr>
        <p:grpSpPr>
          <a:xfrm>
            <a:off x="6264626" y="493572"/>
            <a:ext cx="4456464" cy="443045"/>
            <a:chOff x="465230" y="488443"/>
            <a:chExt cx="4456464" cy="443045"/>
          </a:xfrm>
        </p:grpSpPr>
        <p:sp>
          <p:nvSpPr>
            <p:cNvPr id="172" name="Rectangle 171">
              <a:extLst>
                <a:ext uri="{FF2B5EF4-FFF2-40B4-BE49-F238E27FC236}">
                  <a16:creationId xmlns:a16="http://schemas.microsoft.com/office/drawing/2014/main" id="{E168F047-693B-4370-9D2E-409B7B0E861C}"/>
                </a:ext>
              </a:extLst>
            </p:cNvPr>
            <p:cNvSpPr/>
            <p:nvPr/>
          </p:nvSpPr>
          <p:spPr>
            <a:xfrm>
              <a:off x="465230" y="488444"/>
              <a:ext cx="441402" cy="442105"/>
            </a:xfrm>
            <a:prstGeom prst="rect">
              <a:avLst/>
            </a:prstGeom>
            <a:solidFill>
              <a:srgbClr val="FFFF0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73" name="Rectangle 172">
              <a:extLst>
                <a:ext uri="{FF2B5EF4-FFF2-40B4-BE49-F238E27FC236}">
                  <a16:creationId xmlns:a16="http://schemas.microsoft.com/office/drawing/2014/main" id="{B32D3770-92CC-4424-8722-8D22307BA5E0}"/>
                </a:ext>
              </a:extLst>
            </p:cNvPr>
            <p:cNvSpPr/>
            <p:nvPr/>
          </p:nvSpPr>
          <p:spPr>
            <a:xfrm>
              <a:off x="910797" y="488443"/>
              <a:ext cx="441402" cy="442105"/>
            </a:xfrm>
            <a:prstGeom prst="rect">
              <a:avLst/>
            </a:prstGeom>
            <a:solidFill>
              <a:srgbClr val="FFFF0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4" name="Rectangle 173">
              <a:extLst>
                <a:ext uri="{FF2B5EF4-FFF2-40B4-BE49-F238E27FC236}">
                  <a16:creationId xmlns:a16="http://schemas.microsoft.com/office/drawing/2014/main" id="{BDAA2B46-4A05-4858-8B13-820D3769E933}"/>
                </a:ext>
              </a:extLst>
            </p:cNvPr>
            <p:cNvSpPr/>
            <p:nvPr/>
          </p:nvSpPr>
          <p:spPr>
            <a:xfrm>
              <a:off x="1357330" y="488968"/>
              <a:ext cx="441402" cy="442105"/>
            </a:xfrm>
            <a:prstGeom prst="rect">
              <a:avLst/>
            </a:prstGeom>
            <a:solidFill>
              <a:srgbClr val="92D05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5" name="Rectangle 174">
              <a:extLst>
                <a:ext uri="{FF2B5EF4-FFF2-40B4-BE49-F238E27FC236}">
                  <a16:creationId xmlns:a16="http://schemas.microsoft.com/office/drawing/2014/main" id="{1F9649B4-7C86-4CB2-B687-EC2D1E498B0B}"/>
                </a:ext>
              </a:extLst>
            </p:cNvPr>
            <p:cNvSpPr/>
            <p:nvPr/>
          </p:nvSpPr>
          <p:spPr>
            <a:xfrm>
              <a:off x="1802897" y="488967"/>
              <a:ext cx="441402" cy="442105"/>
            </a:xfrm>
            <a:prstGeom prst="rect">
              <a:avLst/>
            </a:prstGeom>
            <a:solidFill>
              <a:srgbClr val="92D05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6" name="Rectangle 175">
              <a:extLst>
                <a:ext uri="{FF2B5EF4-FFF2-40B4-BE49-F238E27FC236}">
                  <a16:creationId xmlns:a16="http://schemas.microsoft.com/office/drawing/2014/main" id="{A6C99450-1D2C-4D0E-BFC2-FF63481C5790}"/>
                </a:ext>
              </a:extLst>
            </p:cNvPr>
            <p:cNvSpPr/>
            <p:nvPr/>
          </p:nvSpPr>
          <p:spPr>
            <a:xfrm>
              <a:off x="2249831" y="488859"/>
              <a:ext cx="441402" cy="442105"/>
            </a:xfrm>
            <a:prstGeom prst="rect">
              <a:avLst/>
            </a:prstGeom>
            <a:solidFill>
              <a:srgbClr val="92D05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7" name="Rectangle 176">
              <a:extLst>
                <a:ext uri="{FF2B5EF4-FFF2-40B4-BE49-F238E27FC236}">
                  <a16:creationId xmlns:a16="http://schemas.microsoft.com/office/drawing/2014/main" id="{2F15604B-B94A-4D6F-ACB5-F9836D4835ED}"/>
                </a:ext>
              </a:extLst>
            </p:cNvPr>
            <p:cNvSpPr/>
            <p:nvPr/>
          </p:nvSpPr>
          <p:spPr>
            <a:xfrm>
              <a:off x="2695398" y="488858"/>
              <a:ext cx="441402" cy="442105"/>
            </a:xfrm>
            <a:prstGeom prst="rect">
              <a:avLst/>
            </a:prstGeom>
            <a:solidFill>
              <a:srgbClr val="92D05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8" name="Rectangle 177">
              <a:extLst>
                <a:ext uri="{FF2B5EF4-FFF2-40B4-BE49-F238E27FC236}">
                  <a16:creationId xmlns:a16="http://schemas.microsoft.com/office/drawing/2014/main" id="{34545665-85F8-49E7-B7BB-999C5D451796}"/>
                </a:ext>
              </a:extLst>
            </p:cNvPr>
            <p:cNvSpPr/>
            <p:nvPr/>
          </p:nvSpPr>
          <p:spPr>
            <a:xfrm>
              <a:off x="3141931" y="489383"/>
              <a:ext cx="441402" cy="442105"/>
            </a:xfrm>
            <a:prstGeom prst="rect">
              <a:avLst/>
            </a:prstGeom>
            <a:solidFill>
              <a:srgbClr val="92D05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9" name="Rectangle 178">
              <a:extLst>
                <a:ext uri="{FF2B5EF4-FFF2-40B4-BE49-F238E27FC236}">
                  <a16:creationId xmlns:a16="http://schemas.microsoft.com/office/drawing/2014/main" id="{351EDE53-C89B-4B25-9828-4D87230E416D}"/>
                </a:ext>
              </a:extLst>
            </p:cNvPr>
            <p:cNvSpPr/>
            <p:nvPr/>
          </p:nvSpPr>
          <p:spPr>
            <a:xfrm>
              <a:off x="3587498" y="489382"/>
              <a:ext cx="441402" cy="442105"/>
            </a:xfrm>
            <a:prstGeom prst="rect">
              <a:avLst/>
            </a:prstGeom>
            <a:solidFill>
              <a:srgbClr val="92D05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0" name="Rectangle 179">
              <a:extLst>
                <a:ext uri="{FF2B5EF4-FFF2-40B4-BE49-F238E27FC236}">
                  <a16:creationId xmlns:a16="http://schemas.microsoft.com/office/drawing/2014/main" id="{83223D60-3D7B-4B72-BDF1-83CB9CCFACE7}"/>
                </a:ext>
              </a:extLst>
            </p:cNvPr>
            <p:cNvSpPr/>
            <p:nvPr/>
          </p:nvSpPr>
          <p:spPr>
            <a:xfrm>
              <a:off x="4034725" y="488444"/>
              <a:ext cx="441402" cy="442105"/>
            </a:xfrm>
            <a:prstGeom prst="rect">
              <a:avLst/>
            </a:prstGeom>
            <a:solidFill>
              <a:srgbClr val="92D05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1" name="Rectangle 180">
              <a:extLst>
                <a:ext uri="{FF2B5EF4-FFF2-40B4-BE49-F238E27FC236}">
                  <a16:creationId xmlns:a16="http://schemas.microsoft.com/office/drawing/2014/main" id="{AF190B04-6EB3-43AB-89E5-AE9DB040ECA0}"/>
                </a:ext>
              </a:extLst>
            </p:cNvPr>
            <p:cNvSpPr/>
            <p:nvPr/>
          </p:nvSpPr>
          <p:spPr>
            <a:xfrm>
              <a:off x="4480292" y="488443"/>
              <a:ext cx="441402" cy="442105"/>
            </a:xfrm>
            <a:prstGeom prst="rect">
              <a:avLst/>
            </a:prstGeom>
            <a:solidFill>
              <a:srgbClr val="92D05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82" name="TextBox 181">
            <a:extLst>
              <a:ext uri="{FF2B5EF4-FFF2-40B4-BE49-F238E27FC236}">
                <a16:creationId xmlns:a16="http://schemas.microsoft.com/office/drawing/2014/main" id="{6AB8B1D8-99D3-493D-8ABD-00BBDFCF1E1D}"/>
              </a:ext>
            </a:extLst>
          </p:cNvPr>
          <p:cNvSpPr txBox="1"/>
          <p:nvPr/>
        </p:nvSpPr>
        <p:spPr>
          <a:xfrm>
            <a:off x="6244845" y="903466"/>
            <a:ext cx="312945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+ 8 = 1 0</a:t>
            </a:r>
          </a:p>
        </p:txBody>
      </p:sp>
      <p:sp>
        <p:nvSpPr>
          <p:cNvPr id="183" name="TextBox 182">
            <a:extLst>
              <a:ext uri="{FF2B5EF4-FFF2-40B4-BE49-F238E27FC236}">
                <a16:creationId xmlns:a16="http://schemas.microsoft.com/office/drawing/2014/main" id="{9FDE7B7A-996E-4DEB-94E6-325F098C6723}"/>
              </a:ext>
            </a:extLst>
          </p:cNvPr>
          <p:cNvSpPr txBox="1"/>
          <p:nvPr/>
        </p:nvSpPr>
        <p:spPr>
          <a:xfrm>
            <a:off x="6237935" y="1326015"/>
            <a:ext cx="312945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 + 2 = 1 0</a:t>
            </a:r>
          </a:p>
        </p:txBody>
      </p:sp>
      <p:sp>
        <p:nvSpPr>
          <p:cNvPr id="184" name="TextBox 183">
            <a:extLst>
              <a:ext uri="{FF2B5EF4-FFF2-40B4-BE49-F238E27FC236}">
                <a16:creationId xmlns:a16="http://schemas.microsoft.com/office/drawing/2014/main" id="{536FF2AC-128F-47C6-9151-C43B3EC4A696}"/>
              </a:ext>
            </a:extLst>
          </p:cNvPr>
          <p:cNvSpPr txBox="1"/>
          <p:nvPr/>
        </p:nvSpPr>
        <p:spPr>
          <a:xfrm>
            <a:off x="6246069" y="1774606"/>
            <a:ext cx="31294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1 0</a:t>
            </a:r>
            <a:r>
              <a:rPr lang="en-GB" sz="1000" b="1" dirty="0">
                <a:latin typeface="Arial Black" panose="020B0A04020102020204" pitchFamily="34" charset="0"/>
              </a:rPr>
              <a:t> </a:t>
            </a:r>
            <a:r>
              <a:rPr lang="en-GB" sz="3500" b="1" dirty="0">
                <a:latin typeface="Arial Black" panose="020B0A04020102020204" pitchFamily="34" charset="0"/>
              </a:rPr>
              <a:t> – </a:t>
            </a:r>
            <a:r>
              <a:rPr lang="en-GB" sz="1000" b="1" dirty="0">
                <a:latin typeface="Arial Black" panose="020B0A04020102020204" pitchFamily="34" charset="0"/>
              </a:rPr>
              <a:t> </a:t>
            </a:r>
            <a:r>
              <a:rPr lang="en-GB" sz="3500" b="1" dirty="0">
                <a:latin typeface="Arial Black" panose="020B0A04020102020204" pitchFamily="34" charset="0"/>
              </a:rPr>
              <a:t>8 = 2</a:t>
            </a:r>
          </a:p>
        </p:txBody>
      </p:sp>
      <p:sp>
        <p:nvSpPr>
          <p:cNvPr id="185" name="TextBox 184">
            <a:extLst>
              <a:ext uri="{FF2B5EF4-FFF2-40B4-BE49-F238E27FC236}">
                <a16:creationId xmlns:a16="http://schemas.microsoft.com/office/drawing/2014/main" id="{4227C04F-46FF-4B36-B3CF-98F06817E8BD}"/>
              </a:ext>
            </a:extLst>
          </p:cNvPr>
          <p:cNvSpPr txBox="1"/>
          <p:nvPr/>
        </p:nvSpPr>
        <p:spPr>
          <a:xfrm>
            <a:off x="6238534" y="2232038"/>
            <a:ext cx="31294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1 0</a:t>
            </a:r>
            <a:r>
              <a:rPr lang="en-GB" sz="1000" b="1" dirty="0">
                <a:latin typeface="Arial Black" panose="020B0A04020102020204" pitchFamily="34" charset="0"/>
              </a:rPr>
              <a:t> </a:t>
            </a:r>
            <a:r>
              <a:rPr lang="en-GB" sz="3500" b="1" dirty="0">
                <a:latin typeface="Arial Black" panose="020B0A04020102020204" pitchFamily="34" charset="0"/>
              </a:rPr>
              <a:t> – </a:t>
            </a:r>
            <a:r>
              <a:rPr lang="en-GB" sz="1000" b="1" dirty="0">
                <a:latin typeface="Arial Black" panose="020B0A04020102020204" pitchFamily="34" charset="0"/>
              </a:rPr>
              <a:t> </a:t>
            </a:r>
            <a:r>
              <a:rPr lang="en-GB" sz="3500" b="1" dirty="0">
                <a:latin typeface="Arial Black" panose="020B0A04020102020204" pitchFamily="34" charset="0"/>
              </a:rPr>
              <a:t>2 = 8</a:t>
            </a:r>
          </a:p>
        </p:txBody>
      </p:sp>
      <p:grpSp>
        <p:nvGrpSpPr>
          <p:cNvPr id="186" name="Group 185">
            <a:extLst>
              <a:ext uri="{FF2B5EF4-FFF2-40B4-BE49-F238E27FC236}">
                <a16:creationId xmlns:a16="http://schemas.microsoft.com/office/drawing/2014/main" id="{3253CDC0-4B69-4924-85EA-39555DABA01F}"/>
              </a:ext>
            </a:extLst>
          </p:cNvPr>
          <p:cNvGrpSpPr/>
          <p:nvPr/>
        </p:nvGrpSpPr>
        <p:grpSpPr>
          <a:xfrm>
            <a:off x="6271536" y="3613211"/>
            <a:ext cx="4456464" cy="443045"/>
            <a:chOff x="465230" y="488443"/>
            <a:chExt cx="4456464" cy="443045"/>
          </a:xfrm>
        </p:grpSpPr>
        <p:sp>
          <p:nvSpPr>
            <p:cNvPr id="187" name="Rectangle 186">
              <a:extLst>
                <a:ext uri="{FF2B5EF4-FFF2-40B4-BE49-F238E27FC236}">
                  <a16:creationId xmlns:a16="http://schemas.microsoft.com/office/drawing/2014/main" id="{4CF41E9D-7500-4C66-A185-475206744294}"/>
                </a:ext>
              </a:extLst>
            </p:cNvPr>
            <p:cNvSpPr/>
            <p:nvPr/>
          </p:nvSpPr>
          <p:spPr>
            <a:xfrm>
              <a:off x="465230" y="488444"/>
              <a:ext cx="441402" cy="442105"/>
            </a:xfrm>
            <a:prstGeom prst="rect">
              <a:avLst/>
            </a:prstGeom>
            <a:solidFill>
              <a:srgbClr val="FFFF0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88" name="Rectangle 187">
              <a:extLst>
                <a:ext uri="{FF2B5EF4-FFF2-40B4-BE49-F238E27FC236}">
                  <a16:creationId xmlns:a16="http://schemas.microsoft.com/office/drawing/2014/main" id="{51C939DE-8EDF-4D07-A98E-DF46D7CFA2FC}"/>
                </a:ext>
              </a:extLst>
            </p:cNvPr>
            <p:cNvSpPr/>
            <p:nvPr/>
          </p:nvSpPr>
          <p:spPr>
            <a:xfrm>
              <a:off x="910797" y="488443"/>
              <a:ext cx="441402" cy="442105"/>
            </a:xfrm>
            <a:prstGeom prst="rect">
              <a:avLst/>
            </a:prstGeom>
            <a:solidFill>
              <a:srgbClr val="FFFF0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9" name="Rectangle 188">
              <a:extLst>
                <a:ext uri="{FF2B5EF4-FFF2-40B4-BE49-F238E27FC236}">
                  <a16:creationId xmlns:a16="http://schemas.microsoft.com/office/drawing/2014/main" id="{FA74FFBB-BE0E-4471-80C6-42D5B396CA03}"/>
                </a:ext>
              </a:extLst>
            </p:cNvPr>
            <p:cNvSpPr/>
            <p:nvPr/>
          </p:nvSpPr>
          <p:spPr>
            <a:xfrm>
              <a:off x="1357330" y="488968"/>
              <a:ext cx="441402" cy="442105"/>
            </a:xfrm>
            <a:prstGeom prst="rect">
              <a:avLst/>
            </a:prstGeom>
            <a:solidFill>
              <a:srgbClr val="92D05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0" name="Rectangle 189">
              <a:extLst>
                <a:ext uri="{FF2B5EF4-FFF2-40B4-BE49-F238E27FC236}">
                  <a16:creationId xmlns:a16="http://schemas.microsoft.com/office/drawing/2014/main" id="{1963D005-4EE6-4EE4-8F41-369876B00364}"/>
                </a:ext>
              </a:extLst>
            </p:cNvPr>
            <p:cNvSpPr/>
            <p:nvPr/>
          </p:nvSpPr>
          <p:spPr>
            <a:xfrm>
              <a:off x="1802897" y="488967"/>
              <a:ext cx="441402" cy="442105"/>
            </a:xfrm>
            <a:prstGeom prst="rect">
              <a:avLst/>
            </a:prstGeom>
            <a:solidFill>
              <a:srgbClr val="92D05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1" name="Rectangle 190">
              <a:extLst>
                <a:ext uri="{FF2B5EF4-FFF2-40B4-BE49-F238E27FC236}">
                  <a16:creationId xmlns:a16="http://schemas.microsoft.com/office/drawing/2014/main" id="{A621DA24-B948-4E35-A459-120FB1912D6A}"/>
                </a:ext>
              </a:extLst>
            </p:cNvPr>
            <p:cNvSpPr/>
            <p:nvPr/>
          </p:nvSpPr>
          <p:spPr>
            <a:xfrm>
              <a:off x="2249831" y="488859"/>
              <a:ext cx="441402" cy="442105"/>
            </a:xfrm>
            <a:prstGeom prst="rect">
              <a:avLst/>
            </a:prstGeom>
            <a:solidFill>
              <a:srgbClr val="92D05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2" name="Rectangle 191">
              <a:extLst>
                <a:ext uri="{FF2B5EF4-FFF2-40B4-BE49-F238E27FC236}">
                  <a16:creationId xmlns:a16="http://schemas.microsoft.com/office/drawing/2014/main" id="{9B409E42-A272-4BE6-AE88-9288750515DF}"/>
                </a:ext>
              </a:extLst>
            </p:cNvPr>
            <p:cNvSpPr/>
            <p:nvPr/>
          </p:nvSpPr>
          <p:spPr>
            <a:xfrm>
              <a:off x="2695398" y="488858"/>
              <a:ext cx="441402" cy="442105"/>
            </a:xfrm>
            <a:prstGeom prst="rect">
              <a:avLst/>
            </a:prstGeom>
            <a:solidFill>
              <a:srgbClr val="92D05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3" name="Rectangle 192">
              <a:extLst>
                <a:ext uri="{FF2B5EF4-FFF2-40B4-BE49-F238E27FC236}">
                  <a16:creationId xmlns:a16="http://schemas.microsoft.com/office/drawing/2014/main" id="{F83AE341-4F97-4D07-92F7-087D038AC35D}"/>
                </a:ext>
              </a:extLst>
            </p:cNvPr>
            <p:cNvSpPr/>
            <p:nvPr/>
          </p:nvSpPr>
          <p:spPr>
            <a:xfrm>
              <a:off x="3141931" y="489383"/>
              <a:ext cx="441402" cy="442105"/>
            </a:xfrm>
            <a:prstGeom prst="rect">
              <a:avLst/>
            </a:prstGeom>
            <a:solidFill>
              <a:srgbClr val="92D05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4" name="Rectangle 193">
              <a:extLst>
                <a:ext uri="{FF2B5EF4-FFF2-40B4-BE49-F238E27FC236}">
                  <a16:creationId xmlns:a16="http://schemas.microsoft.com/office/drawing/2014/main" id="{45A14C21-43A6-40C4-97B0-C0E944B47C7B}"/>
                </a:ext>
              </a:extLst>
            </p:cNvPr>
            <p:cNvSpPr/>
            <p:nvPr/>
          </p:nvSpPr>
          <p:spPr>
            <a:xfrm>
              <a:off x="3587498" y="489382"/>
              <a:ext cx="441402" cy="442105"/>
            </a:xfrm>
            <a:prstGeom prst="rect">
              <a:avLst/>
            </a:prstGeom>
            <a:solidFill>
              <a:srgbClr val="92D05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5" name="Rectangle 194">
              <a:extLst>
                <a:ext uri="{FF2B5EF4-FFF2-40B4-BE49-F238E27FC236}">
                  <a16:creationId xmlns:a16="http://schemas.microsoft.com/office/drawing/2014/main" id="{FDFEE693-644A-4EDF-9479-CB879CD7D8EF}"/>
                </a:ext>
              </a:extLst>
            </p:cNvPr>
            <p:cNvSpPr/>
            <p:nvPr/>
          </p:nvSpPr>
          <p:spPr>
            <a:xfrm>
              <a:off x="4034725" y="488444"/>
              <a:ext cx="441402" cy="442105"/>
            </a:xfrm>
            <a:prstGeom prst="rect">
              <a:avLst/>
            </a:prstGeom>
            <a:solidFill>
              <a:srgbClr val="92D05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6" name="Rectangle 195">
              <a:extLst>
                <a:ext uri="{FF2B5EF4-FFF2-40B4-BE49-F238E27FC236}">
                  <a16:creationId xmlns:a16="http://schemas.microsoft.com/office/drawing/2014/main" id="{C28558A2-4120-495A-9982-D1B134713415}"/>
                </a:ext>
              </a:extLst>
            </p:cNvPr>
            <p:cNvSpPr/>
            <p:nvPr/>
          </p:nvSpPr>
          <p:spPr>
            <a:xfrm>
              <a:off x="4480292" y="488443"/>
              <a:ext cx="441402" cy="442105"/>
            </a:xfrm>
            <a:prstGeom prst="rect">
              <a:avLst/>
            </a:prstGeom>
            <a:solidFill>
              <a:srgbClr val="92D05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97" name="TextBox 196">
            <a:extLst>
              <a:ext uri="{FF2B5EF4-FFF2-40B4-BE49-F238E27FC236}">
                <a16:creationId xmlns:a16="http://schemas.microsoft.com/office/drawing/2014/main" id="{EA36A32D-0452-4704-B369-D2521F7C2684}"/>
              </a:ext>
            </a:extLst>
          </p:cNvPr>
          <p:cNvSpPr txBox="1"/>
          <p:nvPr/>
        </p:nvSpPr>
        <p:spPr>
          <a:xfrm>
            <a:off x="6251755" y="4014559"/>
            <a:ext cx="390124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2 + 8 = 2 0</a:t>
            </a:r>
          </a:p>
        </p:txBody>
      </p:sp>
      <p:sp>
        <p:nvSpPr>
          <p:cNvPr id="198" name="TextBox 197">
            <a:extLst>
              <a:ext uri="{FF2B5EF4-FFF2-40B4-BE49-F238E27FC236}">
                <a16:creationId xmlns:a16="http://schemas.microsoft.com/office/drawing/2014/main" id="{51B6102B-4C6D-47A6-82FF-BEB6F8275212}"/>
              </a:ext>
            </a:extLst>
          </p:cNvPr>
          <p:cNvSpPr txBox="1"/>
          <p:nvPr/>
        </p:nvSpPr>
        <p:spPr>
          <a:xfrm>
            <a:off x="6244845" y="4461696"/>
            <a:ext cx="370945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 + 1 2 = 2 0</a:t>
            </a:r>
          </a:p>
        </p:txBody>
      </p:sp>
      <p:sp>
        <p:nvSpPr>
          <p:cNvPr id="199" name="TextBox 198">
            <a:extLst>
              <a:ext uri="{FF2B5EF4-FFF2-40B4-BE49-F238E27FC236}">
                <a16:creationId xmlns:a16="http://schemas.microsoft.com/office/drawing/2014/main" id="{4E3CA0D7-D87D-47B7-9BB9-5E670501243C}"/>
              </a:ext>
            </a:extLst>
          </p:cNvPr>
          <p:cNvSpPr txBox="1"/>
          <p:nvPr/>
        </p:nvSpPr>
        <p:spPr>
          <a:xfrm>
            <a:off x="6252979" y="4894245"/>
            <a:ext cx="34536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2 0</a:t>
            </a:r>
            <a:r>
              <a:rPr lang="en-GB" sz="1000" b="1" dirty="0">
                <a:latin typeface="Arial Black" panose="020B0A04020102020204" pitchFamily="34" charset="0"/>
              </a:rPr>
              <a:t> </a:t>
            </a:r>
            <a:r>
              <a:rPr lang="en-GB" sz="3500" b="1" dirty="0">
                <a:latin typeface="Arial Black" panose="020B0A04020102020204" pitchFamily="34" charset="0"/>
              </a:rPr>
              <a:t> – </a:t>
            </a:r>
            <a:r>
              <a:rPr lang="en-GB" sz="1000" b="1" dirty="0">
                <a:latin typeface="Arial Black" panose="020B0A04020102020204" pitchFamily="34" charset="0"/>
              </a:rPr>
              <a:t> </a:t>
            </a:r>
            <a:r>
              <a:rPr lang="en-GB" sz="3500" b="1" dirty="0">
                <a:latin typeface="Arial Black" panose="020B0A04020102020204" pitchFamily="34" charset="0"/>
              </a:rPr>
              <a:t>8 = 1 2</a:t>
            </a:r>
          </a:p>
        </p:txBody>
      </p:sp>
      <p:sp>
        <p:nvSpPr>
          <p:cNvPr id="200" name="TextBox 199">
            <a:extLst>
              <a:ext uri="{FF2B5EF4-FFF2-40B4-BE49-F238E27FC236}">
                <a16:creationId xmlns:a16="http://schemas.microsoft.com/office/drawing/2014/main" id="{257C7078-D2D9-4EDB-B530-B9D3951EADDA}"/>
              </a:ext>
            </a:extLst>
          </p:cNvPr>
          <p:cNvSpPr txBox="1"/>
          <p:nvPr/>
        </p:nvSpPr>
        <p:spPr>
          <a:xfrm>
            <a:off x="6245444" y="5351677"/>
            <a:ext cx="326435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2 0</a:t>
            </a:r>
            <a:r>
              <a:rPr lang="en-GB" sz="1000" b="1" dirty="0">
                <a:latin typeface="Arial Black" panose="020B0A04020102020204" pitchFamily="34" charset="0"/>
              </a:rPr>
              <a:t> </a:t>
            </a:r>
            <a:r>
              <a:rPr lang="en-GB" sz="3500" b="1" dirty="0">
                <a:latin typeface="Arial Black" panose="020B0A04020102020204" pitchFamily="34" charset="0"/>
              </a:rPr>
              <a:t> – </a:t>
            </a:r>
            <a:r>
              <a:rPr lang="en-GB" sz="1000" b="1" dirty="0">
                <a:latin typeface="Arial Black" panose="020B0A04020102020204" pitchFamily="34" charset="0"/>
              </a:rPr>
              <a:t> </a:t>
            </a:r>
            <a:r>
              <a:rPr lang="en-GB" sz="3500" b="1" dirty="0">
                <a:latin typeface="Arial Black" panose="020B0A04020102020204" pitchFamily="34" charset="0"/>
              </a:rPr>
              <a:t>1 2 = 8</a:t>
            </a:r>
          </a:p>
        </p:txBody>
      </p:sp>
      <p:grpSp>
        <p:nvGrpSpPr>
          <p:cNvPr id="201" name="Group 200">
            <a:extLst>
              <a:ext uri="{FF2B5EF4-FFF2-40B4-BE49-F238E27FC236}">
                <a16:creationId xmlns:a16="http://schemas.microsoft.com/office/drawing/2014/main" id="{1BEADEFE-6706-4834-84E1-EAAD9A633DA2}"/>
              </a:ext>
            </a:extLst>
          </p:cNvPr>
          <p:cNvGrpSpPr/>
          <p:nvPr/>
        </p:nvGrpSpPr>
        <p:grpSpPr>
          <a:xfrm>
            <a:off x="6271237" y="3172393"/>
            <a:ext cx="4456464" cy="443045"/>
            <a:chOff x="465230" y="488443"/>
            <a:chExt cx="4456464" cy="443045"/>
          </a:xfrm>
        </p:grpSpPr>
        <p:sp>
          <p:nvSpPr>
            <p:cNvPr id="202" name="Rectangle 201">
              <a:extLst>
                <a:ext uri="{FF2B5EF4-FFF2-40B4-BE49-F238E27FC236}">
                  <a16:creationId xmlns:a16="http://schemas.microsoft.com/office/drawing/2014/main" id="{006D8BDD-C095-4AA9-97D3-099FB98E1639}"/>
                </a:ext>
              </a:extLst>
            </p:cNvPr>
            <p:cNvSpPr/>
            <p:nvPr/>
          </p:nvSpPr>
          <p:spPr>
            <a:xfrm>
              <a:off x="465230" y="488444"/>
              <a:ext cx="441402" cy="442105"/>
            </a:xfrm>
            <a:prstGeom prst="rect">
              <a:avLst/>
            </a:prstGeom>
            <a:solidFill>
              <a:srgbClr val="FFFF0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203" name="Rectangle 202">
              <a:extLst>
                <a:ext uri="{FF2B5EF4-FFF2-40B4-BE49-F238E27FC236}">
                  <a16:creationId xmlns:a16="http://schemas.microsoft.com/office/drawing/2014/main" id="{016BC139-F76C-402C-8AF0-8697D8E5BE7C}"/>
                </a:ext>
              </a:extLst>
            </p:cNvPr>
            <p:cNvSpPr/>
            <p:nvPr/>
          </p:nvSpPr>
          <p:spPr>
            <a:xfrm>
              <a:off x="910797" y="488443"/>
              <a:ext cx="441402" cy="442105"/>
            </a:xfrm>
            <a:prstGeom prst="rect">
              <a:avLst/>
            </a:prstGeom>
            <a:solidFill>
              <a:srgbClr val="FFFF0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4" name="Rectangle 203">
              <a:extLst>
                <a:ext uri="{FF2B5EF4-FFF2-40B4-BE49-F238E27FC236}">
                  <a16:creationId xmlns:a16="http://schemas.microsoft.com/office/drawing/2014/main" id="{E10D9524-ED3A-44AB-96F7-0AC8627429F9}"/>
                </a:ext>
              </a:extLst>
            </p:cNvPr>
            <p:cNvSpPr/>
            <p:nvPr/>
          </p:nvSpPr>
          <p:spPr>
            <a:xfrm>
              <a:off x="1357330" y="488968"/>
              <a:ext cx="441402" cy="442105"/>
            </a:xfrm>
            <a:prstGeom prst="rect">
              <a:avLst/>
            </a:prstGeom>
            <a:solidFill>
              <a:srgbClr val="FFFF0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5" name="Rectangle 204">
              <a:extLst>
                <a:ext uri="{FF2B5EF4-FFF2-40B4-BE49-F238E27FC236}">
                  <a16:creationId xmlns:a16="http://schemas.microsoft.com/office/drawing/2014/main" id="{32135AA6-A32A-43C2-990E-8BF40C157F5B}"/>
                </a:ext>
              </a:extLst>
            </p:cNvPr>
            <p:cNvSpPr/>
            <p:nvPr/>
          </p:nvSpPr>
          <p:spPr>
            <a:xfrm>
              <a:off x="1802897" y="488967"/>
              <a:ext cx="441402" cy="442105"/>
            </a:xfrm>
            <a:prstGeom prst="rect">
              <a:avLst/>
            </a:prstGeom>
            <a:solidFill>
              <a:srgbClr val="FFFF0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6" name="Rectangle 205">
              <a:extLst>
                <a:ext uri="{FF2B5EF4-FFF2-40B4-BE49-F238E27FC236}">
                  <a16:creationId xmlns:a16="http://schemas.microsoft.com/office/drawing/2014/main" id="{4DC42201-3156-4031-B31D-C9D6B732AAFF}"/>
                </a:ext>
              </a:extLst>
            </p:cNvPr>
            <p:cNvSpPr/>
            <p:nvPr/>
          </p:nvSpPr>
          <p:spPr>
            <a:xfrm>
              <a:off x="2249831" y="488859"/>
              <a:ext cx="441402" cy="442105"/>
            </a:xfrm>
            <a:prstGeom prst="rect">
              <a:avLst/>
            </a:prstGeom>
            <a:solidFill>
              <a:srgbClr val="FFFF0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7" name="Rectangle 206">
              <a:extLst>
                <a:ext uri="{FF2B5EF4-FFF2-40B4-BE49-F238E27FC236}">
                  <a16:creationId xmlns:a16="http://schemas.microsoft.com/office/drawing/2014/main" id="{27C01A98-B412-4ADE-949D-4267FB65B6C5}"/>
                </a:ext>
              </a:extLst>
            </p:cNvPr>
            <p:cNvSpPr/>
            <p:nvPr/>
          </p:nvSpPr>
          <p:spPr>
            <a:xfrm>
              <a:off x="2695398" y="488858"/>
              <a:ext cx="441402" cy="442105"/>
            </a:xfrm>
            <a:prstGeom prst="rect">
              <a:avLst/>
            </a:prstGeom>
            <a:solidFill>
              <a:srgbClr val="FFFF0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8" name="Rectangle 207">
              <a:extLst>
                <a:ext uri="{FF2B5EF4-FFF2-40B4-BE49-F238E27FC236}">
                  <a16:creationId xmlns:a16="http://schemas.microsoft.com/office/drawing/2014/main" id="{CCD4EC42-1948-4783-BE88-D3C7A88DDDBC}"/>
                </a:ext>
              </a:extLst>
            </p:cNvPr>
            <p:cNvSpPr/>
            <p:nvPr/>
          </p:nvSpPr>
          <p:spPr>
            <a:xfrm>
              <a:off x="3141931" y="489383"/>
              <a:ext cx="441402" cy="442105"/>
            </a:xfrm>
            <a:prstGeom prst="rect">
              <a:avLst/>
            </a:prstGeom>
            <a:solidFill>
              <a:srgbClr val="FFFF0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9" name="Rectangle 208">
              <a:extLst>
                <a:ext uri="{FF2B5EF4-FFF2-40B4-BE49-F238E27FC236}">
                  <a16:creationId xmlns:a16="http://schemas.microsoft.com/office/drawing/2014/main" id="{08188DE8-B985-4046-A8B2-CC7B76FE2706}"/>
                </a:ext>
              </a:extLst>
            </p:cNvPr>
            <p:cNvSpPr/>
            <p:nvPr/>
          </p:nvSpPr>
          <p:spPr>
            <a:xfrm>
              <a:off x="3587498" y="489382"/>
              <a:ext cx="441402" cy="442105"/>
            </a:xfrm>
            <a:prstGeom prst="rect">
              <a:avLst/>
            </a:prstGeom>
            <a:solidFill>
              <a:srgbClr val="FFFF0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0" name="Rectangle 209">
              <a:extLst>
                <a:ext uri="{FF2B5EF4-FFF2-40B4-BE49-F238E27FC236}">
                  <a16:creationId xmlns:a16="http://schemas.microsoft.com/office/drawing/2014/main" id="{2F1FF519-787E-4028-8A75-EAC538E148B9}"/>
                </a:ext>
              </a:extLst>
            </p:cNvPr>
            <p:cNvSpPr/>
            <p:nvPr/>
          </p:nvSpPr>
          <p:spPr>
            <a:xfrm>
              <a:off x="4034725" y="488444"/>
              <a:ext cx="441402" cy="442105"/>
            </a:xfrm>
            <a:prstGeom prst="rect">
              <a:avLst/>
            </a:prstGeom>
            <a:solidFill>
              <a:srgbClr val="FFFF0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1" name="Rectangle 210">
              <a:extLst>
                <a:ext uri="{FF2B5EF4-FFF2-40B4-BE49-F238E27FC236}">
                  <a16:creationId xmlns:a16="http://schemas.microsoft.com/office/drawing/2014/main" id="{76BAC880-C4EE-457F-A386-0B76675DCB11}"/>
                </a:ext>
              </a:extLst>
            </p:cNvPr>
            <p:cNvSpPr/>
            <p:nvPr/>
          </p:nvSpPr>
          <p:spPr>
            <a:xfrm>
              <a:off x="4480292" y="488443"/>
              <a:ext cx="441402" cy="442105"/>
            </a:xfrm>
            <a:prstGeom prst="rect">
              <a:avLst/>
            </a:prstGeom>
            <a:solidFill>
              <a:srgbClr val="FFFF0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27" name="TextBox 126">
            <a:extLst>
              <a:ext uri="{FF2B5EF4-FFF2-40B4-BE49-F238E27FC236}">
                <a16:creationId xmlns:a16="http://schemas.microsoft.com/office/drawing/2014/main" id="{3030ADE2-64C7-41F7-84BF-2499F5537AA3}"/>
              </a:ext>
            </a:extLst>
          </p:cNvPr>
          <p:cNvSpPr txBox="1"/>
          <p:nvPr/>
        </p:nvSpPr>
        <p:spPr>
          <a:xfrm>
            <a:off x="438539" y="1337978"/>
            <a:ext cx="312945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 + 3 = 1 0</a:t>
            </a:r>
          </a:p>
        </p:txBody>
      </p:sp>
      <p:sp>
        <p:nvSpPr>
          <p:cNvPr id="128" name="TextBox 127">
            <a:extLst>
              <a:ext uri="{FF2B5EF4-FFF2-40B4-BE49-F238E27FC236}">
                <a16:creationId xmlns:a16="http://schemas.microsoft.com/office/drawing/2014/main" id="{545DAF94-43DA-461D-9015-61112813C899}"/>
              </a:ext>
            </a:extLst>
          </p:cNvPr>
          <p:cNvSpPr txBox="1"/>
          <p:nvPr/>
        </p:nvSpPr>
        <p:spPr>
          <a:xfrm>
            <a:off x="439138" y="2226909"/>
            <a:ext cx="31294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1 0</a:t>
            </a:r>
            <a:r>
              <a:rPr lang="en-GB" sz="1000" b="1" dirty="0">
                <a:latin typeface="Arial Black" panose="020B0A04020102020204" pitchFamily="34" charset="0"/>
              </a:rPr>
              <a:t> </a:t>
            </a:r>
            <a:r>
              <a:rPr lang="en-GB" sz="3500" b="1" dirty="0">
                <a:latin typeface="Arial Black" panose="020B0A04020102020204" pitchFamily="34" charset="0"/>
              </a:rPr>
              <a:t> – </a:t>
            </a:r>
            <a:r>
              <a:rPr lang="en-GB" sz="1000" b="1" dirty="0">
                <a:latin typeface="Arial Black" panose="020B0A04020102020204" pitchFamily="34" charset="0"/>
              </a:rPr>
              <a:t> </a:t>
            </a:r>
            <a:r>
              <a:rPr lang="en-GB" sz="3500" b="1" dirty="0">
                <a:latin typeface="Arial Black" panose="020B0A04020102020204" pitchFamily="34" charset="0"/>
              </a:rPr>
              <a:t>3 = 7</a:t>
            </a:r>
          </a:p>
        </p:txBody>
      </p:sp>
    </p:spTree>
    <p:extLst>
      <p:ext uri="{BB962C8B-B14F-4D97-AF65-F5344CB8AC3E}">
        <p14:creationId xmlns:p14="http://schemas.microsoft.com/office/powerpoint/2010/main" val="40199780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9" grpId="0"/>
      <p:bldP spid="131" grpId="0"/>
      <p:bldP spid="156" grpId="0"/>
      <p:bldP spid="157" grpId="0"/>
      <p:bldP spid="158" grpId="0"/>
      <p:bldP spid="159" grpId="0"/>
      <p:bldP spid="182" grpId="0"/>
      <p:bldP spid="183" grpId="0"/>
      <p:bldP spid="184" grpId="0"/>
      <p:bldP spid="185" grpId="0"/>
      <p:bldP spid="197" grpId="0"/>
      <p:bldP spid="198" grpId="0"/>
      <p:bldP spid="199" grpId="0"/>
      <p:bldP spid="200" grpId="0"/>
      <p:bldP spid="127" grpId="0"/>
      <p:bldP spid="12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781EDB5E-FFDF-4816-AFBF-1CFB6CFC8E85}"/>
              </a:ext>
            </a:extLst>
          </p:cNvPr>
          <p:cNvGrpSpPr/>
          <p:nvPr/>
        </p:nvGrpSpPr>
        <p:grpSpPr>
          <a:xfrm>
            <a:off x="465230" y="488443"/>
            <a:ext cx="4456464" cy="443045"/>
            <a:chOff x="465230" y="488443"/>
            <a:chExt cx="4456464" cy="443045"/>
          </a:xfrm>
        </p:grpSpPr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5DBD28D2-9DF6-4B3F-9ED2-974646557380}"/>
                </a:ext>
              </a:extLst>
            </p:cNvPr>
            <p:cNvSpPr/>
            <p:nvPr/>
          </p:nvSpPr>
          <p:spPr>
            <a:xfrm>
              <a:off x="465230" y="488444"/>
              <a:ext cx="441402" cy="442105"/>
            </a:xfrm>
            <a:prstGeom prst="rect">
              <a:avLst/>
            </a:prstGeom>
            <a:solidFill>
              <a:srgbClr val="FFFF0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87" name="Rectangle 86">
              <a:extLst>
                <a:ext uri="{FF2B5EF4-FFF2-40B4-BE49-F238E27FC236}">
                  <a16:creationId xmlns:a16="http://schemas.microsoft.com/office/drawing/2014/main" id="{EE8426B2-3E26-4940-9B9D-C5BF3ED62A05}"/>
                </a:ext>
              </a:extLst>
            </p:cNvPr>
            <p:cNvSpPr/>
            <p:nvPr/>
          </p:nvSpPr>
          <p:spPr>
            <a:xfrm>
              <a:off x="910797" y="488443"/>
              <a:ext cx="441402" cy="442105"/>
            </a:xfrm>
            <a:prstGeom prst="rect">
              <a:avLst/>
            </a:prstGeom>
            <a:solidFill>
              <a:srgbClr val="92D05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8" name="Rectangle 87">
              <a:extLst>
                <a:ext uri="{FF2B5EF4-FFF2-40B4-BE49-F238E27FC236}">
                  <a16:creationId xmlns:a16="http://schemas.microsoft.com/office/drawing/2014/main" id="{0A6D2D41-AE0C-46FA-9A21-900F789302B4}"/>
                </a:ext>
              </a:extLst>
            </p:cNvPr>
            <p:cNvSpPr/>
            <p:nvPr/>
          </p:nvSpPr>
          <p:spPr>
            <a:xfrm>
              <a:off x="1357330" y="488968"/>
              <a:ext cx="441402" cy="442105"/>
            </a:xfrm>
            <a:prstGeom prst="rect">
              <a:avLst/>
            </a:prstGeom>
            <a:solidFill>
              <a:srgbClr val="92D05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9" name="Rectangle 88">
              <a:extLst>
                <a:ext uri="{FF2B5EF4-FFF2-40B4-BE49-F238E27FC236}">
                  <a16:creationId xmlns:a16="http://schemas.microsoft.com/office/drawing/2014/main" id="{216AB441-0C01-4C3A-AC6F-94EEA851303F}"/>
                </a:ext>
              </a:extLst>
            </p:cNvPr>
            <p:cNvSpPr/>
            <p:nvPr/>
          </p:nvSpPr>
          <p:spPr>
            <a:xfrm>
              <a:off x="1802897" y="488967"/>
              <a:ext cx="441402" cy="442105"/>
            </a:xfrm>
            <a:prstGeom prst="rect">
              <a:avLst/>
            </a:prstGeom>
            <a:solidFill>
              <a:srgbClr val="92D05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0" name="Rectangle 89">
              <a:extLst>
                <a:ext uri="{FF2B5EF4-FFF2-40B4-BE49-F238E27FC236}">
                  <a16:creationId xmlns:a16="http://schemas.microsoft.com/office/drawing/2014/main" id="{7B62DC5B-77C7-4E5B-8574-F904B0F4A5B6}"/>
                </a:ext>
              </a:extLst>
            </p:cNvPr>
            <p:cNvSpPr/>
            <p:nvPr/>
          </p:nvSpPr>
          <p:spPr>
            <a:xfrm>
              <a:off x="2249831" y="488859"/>
              <a:ext cx="441402" cy="442105"/>
            </a:xfrm>
            <a:prstGeom prst="rect">
              <a:avLst/>
            </a:prstGeom>
            <a:solidFill>
              <a:srgbClr val="92D05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1" name="Rectangle 90">
              <a:extLst>
                <a:ext uri="{FF2B5EF4-FFF2-40B4-BE49-F238E27FC236}">
                  <a16:creationId xmlns:a16="http://schemas.microsoft.com/office/drawing/2014/main" id="{46B4F94D-78AA-4483-8BA3-F946C694F16C}"/>
                </a:ext>
              </a:extLst>
            </p:cNvPr>
            <p:cNvSpPr/>
            <p:nvPr/>
          </p:nvSpPr>
          <p:spPr>
            <a:xfrm>
              <a:off x="2695398" y="488858"/>
              <a:ext cx="441402" cy="442105"/>
            </a:xfrm>
            <a:prstGeom prst="rect">
              <a:avLst/>
            </a:prstGeom>
            <a:solidFill>
              <a:srgbClr val="92D05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2" name="Rectangle 91">
              <a:extLst>
                <a:ext uri="{FF2B5EF4-FFF2-40B4-BE49-F238E27FC236}">
                  <a16:creationId xmlns:a16="http://schemas.microsoft.com/office/drawing/2014/main" id="{6D17F639-91FA-4153-9E48-369755D43A13}"/>
                </a:ext>
              </a:extLst>
            </p:cNvPr>
            <p:cNvSpPr/>
            <p:nvPr/>
          </p:nvSpPr>
          <p:spPr>
            <a:xfrm>
              <a:off x="3141931" y="489383"/>
              <a:ext cx="441402" cy="442105"/>
            </a:xfrm>
            <a:prstGeom prst="rect">
              <a:avLst/>
            </a:prstGeom>
            <a:solidFill>
              <a:srgbClr val="92D05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3" name="Rectangle 92">
              <a:extLst>
                <a:ext uri="{FF2B5EF4-FFF2-40B4-BE49-F238E27FC236}">
                  <a16:creationId xmlns:a16="http://schemas.microsoft.com/office/drawing/2014/main" id="{DC12DFEA-A526-48E8-B32B-EE6093EB5EC0}"/>
                </a:ext>
              </a:extLst>
            </p:cNvPr>
            <p:cNvSpPr/>
            <p:nvPr/>
          </p:nvSpPr>
          <p:spPr>
            <a:xfrm>
              <a:off x="3587498" y="489382"/>
              <a:ext cx="441402" cy="442105"/>
            </a:xfrm>
            <a:prstGeom prst="rect">
              <a:avLst/>
            </a:prstGeom>
            <a:solidFill>
              <a:srgbClr val="92D05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4" name="Rectangle 93">
              <a:extLst>
                <a:ext uri="{FF2B5EF4-FFF2-40B4-BE49-F238E27FC236}">
                  <a16:creationId xmlns:a16="http://schemas.microsoft.com/office/drawing/2014/main" id="{969BA186-7906-461E-95B3-43973A967C8B}"/>
                </a:ext>
              </a:extLst>
            </p:cNvPr>
            <p:cNvSpPr/>
            <p:nvPr/>
          </p:nvSpPr>
          <p:spPr>
            <a:xfrm>
              <a:off x="4034725" y="488444"/>
              <a:ext cx="441402" cy="442105"/>
            </a:xfrm>
            <a:prstGeom prst="rect">
              <a:avLst/>
            </a:prstGeom>
            <a:solidFill>
              <a:srgbClr val="92D05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95" name="Rectangle 94">
              <a:extLst>
                <a:ext uri="{FF2B5EF4-FFF2-40B4-BE49-F238E27FC236}">
                  <a16:creationId xmlns:a16="http://schemas.microsoft.com/office/drawing/2014/main" id="{B496C058-7A5A-4EB2-BAC0-6F7C494B8B53}"/>
                </a:ext>
              </a:extLst>
            </p:cNvPr>
            <p:cNvSpPr/>
            <p:nvPr/>
          </p:nvSpPr>
          <p:spPr>
            <a:xfrm>
              <a:off x="4480292" y="488443"/>
              <a:ext cx="441402" cy="442105"/>
            </a:xfrm>
            <a:prstGeom prst="rect">
              <a:avLst/>
            </a:prstGeom>
            <a:solidFill>
              <a:srgbClr val="92D05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29" name="TextBox 128">
            <a:extLst>
              <a:ext uri="{FF2B5EF4-FFF2-40B4-BE49-F238E27FC236}">
                <a16:creationId xmlns:a16="http://schemas.microsoft.com/office/drawing/2014/main" id="{198FBA03-930C-4E6F-A6B4-F5D2412EDB57}"/>
              </a:ext>
            </a:extLst>
          </p:cNvPr>
          <p:cNvSpPr txBox="1"/>
          <p:nvPr/>
        </p:nvSpPr>
        <p:spPr>
          <a:xfrm>
            <a:off x="445449" y="898337"/>
            <a:ext cx="312945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+ 9 = 1 0</a:t>
            </a:r>
          </a:p>
        </p:txBody>
      </p:sp>
      <p:sp>
        <p:nvSpPr>
          <p:cNvPr id="131" name="TextBox 130">
            <a:extLst>
              <a:ext uri="{FF2B5EF4-FFF2-40B4-BE49-F238E27FC236}">
                <a16:creationId xmlns:a16="http://schemas.microsoft.com/office/drawing/2014/main" id="{2E95DE72-86CF-4C9D-9D24-83484976051E}"/>
              </a:ext>
            </a:extLst>
          </p:cNvPr>
          <p:cNvSpPr txBox="1"/>
          <p:nvPr/>
        </p:nvSpPr>
        <p:spPr>
          <a:xfrm>
            <a:off x="446673" y="1769477"/>
            <a:ext cx="31294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1 0</a:t>
            </a:r>
            <a:r>
              <a:rPr lang="en-GB" sz="1000" b="1" dirty="0">
                <a:latin typeface="Arial Black" panose="020B0A04020102020204" pitchFamily="34" charset="0"/>
              </a:rPr>
              <a:t> </a:t>
            </a:r>
            <a:r>
              <a:rPr lang="en-GB" sz="3500" b="1" dirty="0">
                <a:latin typeface="Arial Black" panose="020B0A04020102020204" pitchFamily="34" charset="0"/>
              </a:rPr>
              <a:t> – </a:t>
            </a:r>
            <a:r>
              <a:rPr lang="en-GB" sz="1000" b="1" dirty="0">
                <a:latin typeface="Arial Black" panose="020B0A04020102020204" pitchFamily="34" charset="0"/>
              </a:rPr>
              <a:t> </a:t>
            </a:r>
            <a:r>
              <a:rPr lang="en-GB" sz="3500" b="1" dirty="0">
                <a:latin typeface="Arial Black" panose="020B0A04020102020204" pitchFamily="34" charset="0"/>
              </a:rPr>
              <a:t>9 = 1</a:t>
            </a:r>
          </a:p>
        </p:txBody>
      </p:sp>
      <p:grpSp>
        <p:nvGrpSpPr>
          <p:cNvPr id="145" name="Group 144">
            <a:extLst>
              <a:ext uri="{FF2B5EF4-FFF2-40B4-BE49-F238E27FC236}">
                <a16:creationId xmlns:a16="http://schemas.microsoft.com/office/drawing/2014/main" id="{B6D25B09-6709-4965-B31E-ED356FB72E3A}"/>
              </a:ext>
            </a:extLst>
          </p:cNvPr>
          <p:cNvGrpSpPr/>
          <p:nvPr/>
        </p:nvGrpSpPr>
        <p:grpSpPr>
          <a:xfrm>
            <a:off x="472140" y="3608082"/>
            <a:ext cx="4456464" cy="443045"/>
            <a:chOff x="465230" y="488443"/>
            <a:chExt cx="4456464" cy="443045"/>
          </a:xfrm>
        </p:grpSpPr>
        <p:sp>
          <p:nvSpPr>
            <p:cNvPr id="146" name="Rectangle 145">
              <a:extLst>
                <a:ext uri="{FF2B5EF4-FFF2-40B4-BE49-F238E27FC236}">
                  <a16:creationId xmlns:a16="http://schemas.microsoft.com/office/drawing/2014/main" id="{D5317E14-5C2E-45CB-A899-D0B3C27C8B61}"/>
                </a:ext>
              </a:extLst>
            </p:cNvPr>
            <p:cNvSpPr/>
            <p:nvPr/>
          </p:nvSpPr>
          <p:spPr>
            <a:xfrm>
              <a:off x="465230" y="488444"/>
              <a:ext cx="441402" cy="442105"/>
            </a:xfrm>
            <a:prstGeom prst="rect">
              <a:avLst/>
            </a:prstGeom>
            <a:solidFill>
              <a:srgbClr val="FFFF0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47" name="Rectangle 146">
              <a:extLst>
                <a:ext uri="{FF2B5EF4-FFF2-40B4-BE49-F238E27FC236}">
                  <a16:creationId xmlns:a16="http://schemas.microsoft.com/office/drawing/2014/main" id="{6027828B-9757-405A-85F8-7C181894546E}"/>
                </a:ext>
              </a:extLst>
            </p:cNvPr>
            <p:cNvSpPr/>
            <p:nvPr/>
          </p:nvSpPr>
          <p:spPr>
            <a:xfrm>
              <a:off x="910797" y="488443"/>
              <a:ext cx="441402" cy="442105"/>
            </a:xfrm>
            <a:prstGeom prst="rect">
              <a:avLst/>
            </a:prstGeom>
            <a:solidFill>
              <a:srgbClr val="92D05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8" name="Rectangle 147">
              <a:extLst>
                <a:ext uri="{FF2B5EF4-FFF2-40B4-BE49-F238E27FC236}">
                  <a16:creationId xmlns:a16="http://schemas.microsoft.com/office/drawing/2014/main" id="{1CD1DB99-D440-4C8A-B32E-B95E75683369}"/>
                </a:ext>
              </a:extLst>
            </p:cNvPr>
            <p:cNvSpPr/>
            <p:nvPr/>
          </p:nvSpPr>
          <p:spPr>
            <a:xfrm>
              <a:off x="1357330" y="488968"/>
              <a:ext cx="441402" cy="442105"/>
            </a:xfrm>
            <a:prstGeom prst="rect">
              <a:avLst/>
            </a:prstGeom>
            <a:solidFill>
              <a:srgbClr val="92D05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9" name="Rectangle 148">
              <a:extLst>
                <a:ext uri="{FF2B5EF4-FFF2-40B4-BE49-F238E27FC236}">
                  <a16:creationId xmlns:a16="http://schemas.microsoft.com/office/drawing/2014/main" id="{61AA654C-F949-4C04-81EA-24F0E9CBB1F7}"/>
                </a:ext>
              </a:extLst>
            </p:cNvPr>
            <p:cNvSpPr/>
            <p:nvPr/>
          </p:nvSpPr>
          <p:spPr>
            <a:xfrm>
              <a:off x="1802897" y="488967"/>
              <a:ext cx="441402" cy="442105"/>
            </a:xfrm>
            <a:prstGeom prst="rect">
              <a:avLst/>
            </a:prstGeom>
            <a:solidFill>
              <a:srgbClr val="92D05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0" name="Rectangle 149">
              <a:extLst>
                <a:ext uri="{FF2B5EF4-FFF2-40B4-BE49-F238E27FC236}">
                  <a16:creationId xmlns:a16="http://schemas.microsoft.com/office/drawing/2014/main" id="{B806A739-B622-4BC5-B38E-5403FE4A063B}"/>
                </a:ext>
              </a:extLst>
            </p:cNvPr>
            <p:cNvSpPr/>
            <p:nvPr/>
          </p:nvSpPr>
          <p:spPr>
            <a:xfrm>
              <a:off x="2249831" y="488859"/>
              <a:ext cx="441402" cy="442105"/>
            </a:xfrm>
            <a:prstGeom prst="rect">
              <a:avLst/>
            </a:prstGeom>
            <a:solidFill>
              <a:srgbClr val="92D05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1" name="Rectangle 150">
              <a:extLst>
                <a:ext uri="{FF2B5EF4-FFF2-40B4-BE49-F238E27FC236}">
                  <a16:creationId xmlns:a16="http://schemas.microsoft.com/office/drawing/2014/main" id="{AD32DCC7-E41C-487C-B4A0-F08168CA9D32}"/>
                </a:ext>
              </a:extLst>
            </p:cNvPr>
            <p:cNvSpPr/>
            <p:nvPr/>
          </p:nvSpPr>
          <p:spPr>
            <a:xfrm>
              <a:off x="2695398" y="488858"/>
              <a:ext cx="441402" cy="442105"/>
            </a:xfrm>
            <a:prstGeom prst="rect">
              <a:avLst/>
            </a:prstGeom>
            <a:solidFill>
              <a:srgbClr val="92D05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2" name="Rectangle 151">
              <a:extLst>
                <a:ext uri="{FF2B5EF4-FFF2-40B4-BE49-F238E27FC236}">
                  <a16:creationId xmlns:a16="http://schemas.microsoft.com/office/drawing/2014/main" id="{07B88ABB-5AD7-4B5F-AC00-80E106BE37D8}"/>
                </a:ext>
              </a:extLst>
            </p:cNvPr>
            <p:cNvSpPr/>
            <p:nvPr/>
          </p:nvSpPr>
          <p:spPr>
            <a:xfrm>
              <a:off x="3141931" y="489383"/>
              <a:ext cx="441402" cy="442105"/>
            </a:xfrm>
            <a:prstGeom prst="rect">
              <a:avLst/>
            </a:prstGeom>
            <a:solidFill>
              <a:srgbClr val="92D05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3" name="Rectangle 152">
              <a:extLst>
                <a:ext uri="{FF2B5EF4-FFF2-40B4-BE49-F238E27FC236}">
                  <a16:creationId xmlns:a16="http://schemas.microsoft.com/office/drawing/2014/main" id="{EB3041A7-37F2-4C0C-9403-CBD1F7CDDE54}"/>
                </a:ext>
              </a:extLst>
            </p:cNvPr>
            <p:cNvSpPr/>
            <p:nvPr/>
          </p:nvSpPr>
          <p:spPr>
            <a:xfrm>
              <a:off x="3587498" y="489382"/>
              <a:ext cx="441402" cy="442105"/>
            </a:xfrm>
            <a:prstGeom prst="rect">
              <a:avLst/>
            </a:prstGeom>
            <a:solidFill>
              <a:srgbClr val="92D05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4" name="Rectangle 153">
              <a:extLst>
                <a:ext uri="{FF2B5EF4-FFF2-40B4-BE49-F238E27FC236}">
                  <a16:creationId xmlns:a16="http://schemas.microsoft.com/office/drawing/2014/main" id="{9792746B-9AF8-490A-96BE-6D4D46C9FADF}"/>
                </a:ext>
              </a:extLst>
            </p:cNvPr>
            <p:cNvSpPr/>
            <p:nvPr/>
          </p:nvSpPr>
          <p:spPr>
            <a:xfrm>
              <a:off x="4034725" y="488444"/>
              <a:ext cx="441402" cy="442105"/>
            </a:xfrm>
            <a:prstGeom prst="rect">
              <a:avLst/>
            </a:prstGeom>
            <a:solidFill>
              <a:srgbClr val="92D05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5" name="Rectangle 154">
              <a:extLst>
                <a:ext uri="{FF2B5EF4-FFF2-40B4-BE49-F238E27FC236}">
                  <a16:creationId xmlns:a16="http://schemas.microsoft.com/office/drawing/2014/main" id="{AE0127CA-32B0-4BDC-BF64-90F488CFE2B8}"/>
                </a:ext>
              </a:extLst>
            </p:cNvPr>
            <p:cNvSpPr/>
            <p:nvPr/>
          </p:nvSpPr>
          <p:spPr>
            <a:xfrm>
              <a:off x="4480292" y="488443"/>
              <a:ext cx="441402" cy="442105"/>
            </a:xfrm>
            <a:prstGeom prst="rect">
              <a:avLst/>
            </a:prstGeom>
            <a:solidFill>
              <a:srgbClr val="92D05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56" name="TextBox 155">
            <a:extLst>
              <a:ext uri="{FF2B5EF4-FFF2-40B4-BE49-F238E27FC236}">
                <a16:creationId xmlns:a16="http://schemas.microsoft.com/office/drawing/2014/main" id="{C948E2ED-25B0-4F62-BDA8-B6E68BB1ED14}"/>
              </a:ext>
            </a:extLst>
          </p:cNvPr>
          <p:cNvSpPr txBox="1"/>
          <p:nvPr/>
        </p:nvSpPr>
        <p:spPr>
          <a:xfrm>
            <a:off x="452359" y="4017976"/>
            <a:ext cx="390124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1 + 9 = 2 0</a:t>
            </a:r>
          </a:p>
        </p:txBody>
      </p:sp>
      <p:sp>
        <p:nvSpPr>
          <p:cNvPr id="157" name="TextBox 156">
            <a:extLst>
              <a:ext uri="{FF2B5EF4-FFF2-40B4-BE49-F238E27FC236}">
                <a16:creationId xmlns:a16="http://schemas.microsoft.com/office/drawing/2014/main" id="{02F52A15-EE82-4B27-BED8-F024BC451CFB}"/>
              </a:ext>
            </a:extLst>
          </p:cNvPr>
          <p:cNvSpPr txBox="1"/>
          <p:nvPr/>
        </p:nvSpPr>
        <p:spPr>
          <a:xfrm>
            <a:off x="445449" y="4456567"/>
            <a:ext cx="370945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 + 1 1 = 2 0</a:t>
            </a:r>
          </a:p>
        </p:txBody>
      </p:sp>
      <p:sp>
        <p:nvSpPr>
          <p:cNvPr id="158" name="TextBox 157">
            <a:extLst>
              <a:ext uri="{FF2B5EF4-FFF2-40B4-BE49-F238E27FC236}">
                <a16:creationId xmlns:a16="http://schemas.microsoft.com/office/drawing/2014/main" id="{77D21286-B138-472F-997B-87818FC779ED}"/>
              </a:ext>
            </a:extLst>
          </p:cNvPr>
          <p:cNvSpPr txBox="1"/>
          <p:nvPr/>
        </p:nvSpPr>
        <p:spPr>
          <a:xfrm>
            <a:off x="453583" y="4889116"/>
            <a:ext cx="34536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2 0</a:t>
            </a:r>
            <a:r>
              <a:rPr lang="en-GB" sz="1000" b="1" dirty="0">
                <a:latin typeface="Arial Black" panose="020B0A04020102020204" pitchFamily="34" charset="0"/>
              </a:rPr>
              <a:t> </a:t>
            </a:r>
            <a:r>
              <a:rPr lang="en-GB" sz="3500" b="1" dirty="0">
                <a:latin typeface="Arial Black" panose="020B0A04020102020204" pitchFamily="34" charset="0"/>
              </a:rPr>
              <a:t> – </a:t>
            </a:r>
            <a:r>
              <a:rPr lang="en-GB" sz="1000" b="1" dirty="0">
                <a:latin typeface="Arial Black" panose="020B0A04020102020204" pitchFamily="34" charset="0"/>
              </a:rPr>
              <a:t> </a:t>
            </a:r>
            <a:r>
              <a:rPr lang="en-GB" sz="3500" b="1" dirty="0">
                <a:latin typeface="Arial Black" panose="020B0A04020102020204" pitchFamily="34" charset="0"/>
              </a:rPr>
              <a:t>9 = 1 1</a:t>
            </a:r>
          </a:p>
        </p:txBody>
      </p:sp>
      <p:sp>
        <p:nvSpPr>
          <p:cNvPr id="159" name="TextBox 158">
            <a:extLst>
              <a:ext uri="{FF2B5EF4-FFF2-40B4-BE49-F238E27FC236}">
                <a16:creationId xmlns:a16="http://schemas.microsoft.com/office/drawing/2014/main" id="{DFA526D6-547B-445C-899A-A542BD42CBFD}"/>
              </a:ext>
            </a:extLst>
          </p:cNvPr>
          <p:cNvSpPr txBox="1"/>
          <p:nvPr/>
        </p:nvSpPr>
        <p:spPr>
          <a:xfrm>
            <a:off x="446048" y="5346548"/>
            <a:ext cx="326435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2 0</a:t>
            </a:r>
            <a:r>
              <a:rPr lang="en-GB" sz="1000" b="1" dirty="0">
                <a:latin typeface="Arial Black" panose="020B0A04020102020204" pitchFamily="34" charset="0"/>
              </a:rPr>
              <a:t> </a:t>
            </a:r>
            <a:r>
              <a:rPr lang="en-GB" sz="3500" b="1" dirty="0">
                <a:latin typeface="Arial Black" panose="020B0A04020102020204" pitchFamily="34" charset="0"/>
              </a:rPr>
              <a:t> – </a:t>
            </a:r>
            <a:r>
              <a:rPr lang="en-GB" sz="1000" b="1" dirty="0">
                <a:latin typeface="Arial Black" panose="020B0A04020102020204" pitchFamily="34" charset="0"/>
              </a:rPr>
              <a:t> </a:t>
            </a:r>
            <a:r>
              <a:rPr lang="en-GB" sz="3500" b="1" dirty="0">
                <a:latin typeface="Arial Black" panose="020B0A04020102020204" pitchFamily="34" charset="0"/>
              </a:rPr>
              <a:t>1 1 = 9</a:t>
            </a:r>
          </a:p>
        </p:txBody>
      </p:sp>
      <p:grpSp>
        <p:nvGrpSpPr>
          <p:cNvPr id="160" name="Group 159">
            <a:extLst>
              <a:ext uri="{FF2B5EF4-FFF2-40B4-BE49-F238E27FC236}">
                <a16:creationId xmlns:a16="http://schemas.microsoft.com/office/drawing/2014/main" id="{4EBE6DF3-6101-4E4B-A90C-308665158638}"/>
              </a:ext>
            </a:extLst>
          </p:cNvPr>
          <p:cNvGrpSpPr/>
          <p:nvPr/>
        </p:nvGrpSpPr>
        <p:grpSpPr>
          <a:xfrm>
            <a:off x="471841" y="3167264"/>
            <a:ext cx="4456464" cy="443045"/>
            <a:chOff x="465230" y="488443"/>
            <a:chExt cx="4456464" cy="443045"/>
          </a:xfrm>
        </p:grpSpPr>
        <p:sp>
          <p:nvSpPr>
            <p:cNvPr id="161" name="Rectangle 160">
              <a:extLst>
                <a:ext uri="{FF2B5EF4-FFF2-40B4-BE49-F238E27FC236}">
                  <a16:creationId xmlns:a16="http://schemas.microsoft.com/office/drawing/2014/main" id="{6F656ACA-6C0A-4D8A-873B-1ED7591C1A01}"/>
                </a:ext>
              </a:extLst>
            </p:cNvPr>
            <p:cNvSpPr/>
            <p:nvPr/>
          </p:nvSpPr>
          <p:spPr>
            <a:xfrm>
              <a:off x="465230" y="488444"/>
              <a:ext cx="441402" cy="442105"/>
            </a:xfrm>
            <a:prstGeom prst="rect">
              <a:avLst/>
            </a:prstGeom>
            <a:solidFill>
              <a:srgbClr val="FFFF0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62" name="Rectangle 161">
              <a:extLst>
                <a:ext uri="{FF2B5EF4-FFF2-40B4-BE49-F238E27FC236}">
                  <a16:creationId xmlns:a16="http://schemas.microsoft.com/office/drawing/2014/main" id="{673138E8-76C5-4C1D-96A1-55C185D769C2}"/>
                </a:ext>
              </a:extLst>
            </p:cNvPr>
            <p:cNvSpPr/>
            <p:nvPr/>
          </p:nvSpPr>
          <p:spPr>
            <a:xfrm>
              <a:off x="910797" y="488443"/>
              <a:ext cx="441402" cy="442105"/>
            </a:xfrm>
            <a:prstGeom prst="rect">
              <a:avLst/>
            </a:prstGeom>
            <a:solidFill>
              <a:srgbClr val="FFFF0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3" name="Rectangle 162">
              <a:extLst>
                <a:ext uri="{FF2B5EF4-FFF2-40B4-BE49-F238E27FC236}">
                  <a16:creationId xmlns:a16="http://schemas.microsoft.com/office/drawing/2014/main" id="{C7125FC6-01EA-46A9-92C2-68892705ADC3}"/>
                </a:ext>
              </a:extLst>
            </p:cNvPr>
            <p:cNvSpPr/>
            <p:nvPr/>
          </p:nvSpPr>
          <p:spPr>
            <a:xfrm>
              <a:off x="1357330" y="488968"/>
              <a:ext cx="441402" cy="442105"/>
            </a:xfrm>
            <a:prstGeom prst="rect">
              <a:avLst/>
            </a:prstGeom>
            <a:solidFill>
              <a:srgbClr val="FFFF0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4" name="Rectangle 163">
              <a:extLst>
                <a:ext uri="{FF2B5EF4-FFF2-40B4-BE49-F238E27FC236}">
                  <a16:creationId xmlns:a16="http://schemas.microsoft.com/office/drawing/2014/main" id="{9A5EDFE8-0F6F-4AF8-A3DA-73570ABBD171}"/>
                </a:ext>
              </a:extLst>
            </p:cNvPr>
            <p:cNvSpPr/>
            <p:nvPr/>
          </p:nvSpPr>
          <p:spPr>
            <a:xfrm>
              <a:off x="1802897" y="488967"/>
              <a:ext cx="441402" cy="442105"/>
            </a:xfrm>
            <a:prstGeom prst="rect">
              <a:avLst/>
            </a:prstGeom>
            <a:solidFill>
              <a:srgbClr val="FFFF0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5" name="Rectangle 164">
              <a:extLst>
                <a:ext uri="{FF2B5EF4-FFF2-40B4-BE49-F238E27FC236}">
                  <a16:creationId xmlns:a16="http://schemas.microsoft.com/office/drawing/2014/main" id="{674DAD48-31A8-4B32-BF09-71319F1E56B0}"/>
                </a:ext>
              </a:extLst>
            </p:cNvPr>
            <p:cNvSpPr/>
            <p:nvPr/>
          </p:nvSpPr>
          <p:spPr>
            <a:xfrm>
              <a:off x="2249831" y="488859"/>
              <a:ext cx="441402" cy="442105"/>
            </a:xfrm>
            <a:prstGeom prst="rect">
              <a:avLst/>
            </a:prstGeom>
            <a:solidFill>
              <a:srgbClr val="FFFF0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6" name="Rectangle 165">
              <a:extLst>
                <a:ext uri="{FF2B5EF4-FFF2-40B4-BE49-F238E27FC236}">
                  <a16:creationId xmlns:a16="http://schemas.microsoft.com/office/drawing/2014/main" id="{0DFFF387-CB18-43B7-95AF-088A0CD92184}"/>
                </a:ext>
              </a:extLst>
            </p:cNvPr>
            <p:cNvSpPr/>
            <p:nvPr/>
          </p:nvSpPr>
          <p:spPr>
            <a:xfrm>
              <a:off x="2695398" y="488858"/>
              <a:ext cx="441402" cy="442105"/>
            </a:xfrm>
            <a:prstGeom prst="rect">
              <a:avLst/>
            </a:prstGeom>
            <a:solidFill>
              <a:srgbClr val="FFFF0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7" name="Rectangle 166">
              <a:extLst>
                <a:ext uri="{FF2B5EF4-FFF2-40B4-BE49-F238E27FC236}">
                  <a16:creationId xmlns:a16="http://schemas.microsoft.com/office/drawing/2014/main" id="{B4D9B418-0607-45E4-B087-865A3FFBADEA}"/>
                </a:ext>
              </a:extLst>
            </p:cNvPr>
            <p:cNvSpPr/>
            <p:nvPr/>
          </p:nvSpPr>
          <p:spPr>
            <a:xfrm>
              <a:off x="3141931" y="489383"/>
              <a:ext cx="441402" cy="442105"/>
            </a:xfrm>
            <a:prstGeom prst="rect">
              <a:avLst/>
            </a:prstGeom>
            <a:solidFill>
              <a:srgbClr val="FFFF0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8" name="Rectangle 167">
              <a:extLst>
                <a:ext uri="{FF2B5EF4-FFF2-40B4-BE49-F238E27FC236}">
                  <a16:creationId xmlns:a16="http://schemas.microsoft.com/office/drawing/2014/main" id="{2AE93E3C-65FD-4D3F-B79B-A93A79685BA5}"/>
                </a:ext>
              </a:extLst>
            </p:cNvPr>
            <p:cNvSpPr/>
            <p:nvPr/>
          </p:nvSpPr>
          <p:spPr>
            <a:xfrm>
              <a:off x="3587498" y="489382"/>
              <a:ext cx="441402" cy="442105"/>
            </a:xfrm>
            <a:prstGeom prst="rect">
              <a:avLst/>
            </a:prstGeom>
            <a:solidFill>
              <a:srgbClr val="FFFF0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9" name="Rectangle 168">
              <a:extLst>
                <a:ext uri="{FF2B5EF4-FFF2-40B4-BE49-F238E27FC236}">
                  <a16:creationId xmlns:a16="http://schemas.microsoft.com/office/drawing/2014/main" id="{56451EAE-289F-4F4A-9397-35B783ED5048}"/>
                </a:ext>
              </a:extLst>
            </p:cNvPr>
            <p:cNvSpPr/>
            <p:nvPr/>
          </p:nvSpPr>
          <p:spPr>
            <a:xfrm>
              <a:off x="4034725" y="488444"/>
              <a:ext cx="441402" cy="442105"/>
            </a:xfrm>
            <a:prstGeom prst="rect">
              <a:avLst/>
            </a:prstGeom>
            <a:solidFill>
              <a:srgbClr val="FFFF0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0" name="Rectangle 169">
              <a:extLst>
                <a:ext uri="{FF2B5EF4-FFF2-40B4-BE49-F238E27FC236}">
                  <a16:creationId xmlns:a16="http://schemas.microsoft.com/office/drawing/2014/main" id="{8714E0D7-C261-47E5-8328-0F28765E23B4}"/>
                </a:ext>
              </a:extLst>
            </p:cNvPr>
            <p:cNvSpPr/>
            <p:nvPr/>
          </p:nvSpPr>
          <p:spPr>
            <a:xfrm>
              <a:off x="4480292" y="488443"/>
              <a:ext cx="441402" cy="442105"/>
            </a:xfrm>
            <a:prstGeom prst="rect">
              <a:avLst/>
            </a:prstGeom>
            <a:solidFill>
              <a:srgbClr val="FFFF0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71" name="Group 170">
            <a:extLst>
              <a:ext uri="{FF2B5EF4-FFF2-40B4-BE49-F238E27FC236}">
                <a16:creationId xmlns:a16="http://schemas.microsoft.com/office/drawing/2014/main" id="{7386FCAC-1FDB-4CCC-8E32-91000DF73FAB}"/>
              </a:ext>
            </a:extLst>
          </p:cNvPr>
          <p:cNvGrpSpPr/>
          <p:nvPr/>
        </p:nvGrpSpPr>
        <p:grpSpPr>
          <a:xfrm>
            <a:off x="6264626" y="493572"/>
            <a:ext cx="4456464" cy="443045"/>
            <a:chOff x="465230" y="488443"/>
            <a:chExt cx="4456464" cy="443045"/>
          </a:xfrm>
        </p:grpSpPr>
        <p:sp>
          <p:nvSpPr>
            <p:cNvPr id="172" name="Rectangle 171">
              <a:extLst>
                <a:ext uri="{FF2B5EF4-FFF2-40B4-BE49-F238E27FC236}">
                  <a16:creationId xmlns:a16="http://schemas.microsoft.com/office/drawing/2014/main" id="{E168F047-693B-4370-9D2E-409B7B0E861C}"/>
                </a:ext>
              </a:extLst>
            </p:cNvPr>
            <p:cNvSpPr/>
            <p:nvPr/>
          </p:nvSpPr>
          <p:spPr>
            <a:xfrm>
              <a:off x="465230" y="488444"/>
              <a:ext cx="441402" cy="442105"/>
            </a:xfrm>
            <a:prstGeom prst="rect">
              <a:avLst/>
            </a:prstGeom>
            <a:solidFill>
              <a:srgbClr val="92D05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73" name="Rectangle 172">
              <a:extLst>
                <a:ext uri="{FF2B5EF4-FFF2-40B4-BE49-F238E27FC236}">
                  <a16:creationId xmlns:a16="http://schemas.microsoft.com/office/drawing/2014/main" id="{B32D3770-92CC-4424-8722-8D22307BA5E0}"/>
                </a:ext>
              </a:extLst>
            </p:cNvPr>
            <p:cNvSpPr/>
            <p:nvPr/>
          </p:nvSpPr>
          <p:spPr>
            <a:xfrm>
              <a:off x="910797" y="488443"/>
              <a:ext cx="441402" cy="442105"/>
            </a:xfrm>
            <a:prstGeom prst="rect">
              <a:avLst/>
            </a:prstGeom>
            <a:solidFill>
              <a:srgbClr val="92D05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4" name="Rectangle 173">
              <a:extLst>
                <a:ext uri="{FF2B5EF4-FFF2-40B4-BE49-F238E27FC236}">
                  <a16:creationId xmlns:a16="http://schemas.microsoft.com/office/drawing/2014/main" id="{BDAA2B46-4A05-4858-8B13-820D3769E933}"/>
                </a:ext>
              </a:extLst>
            </p:cNvPr>
            <p:cNvSpPr/>
            <p:nvPr/>
          </p:nvSpPr>
          <p:spPr>
            <a:xfrm>
              <a:off x="1357330" y="488968"/>
              <a:ext cx="441402" cy="442105"/>
            </a:xfrm>
            <a:prstGeom prst="rect">
              <a:avLst/>
            </a:prstGeom>
            <a:solidFill>
              <a:srgbClr val="92D05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5" name="Rectangle 174">
              <a:extLst>
                <a:ext uri="{FF2B5EF4-FFF2-40B4-BE49-F238E27FC236}">
                  <a16:creationId xmlns:a16="http://schemas.microsoft.com/office/drawing/2014/main" id="{1F9649B4-7C86-4CB2-B687-EC2D1E498B0B}"/>
                </a:ext>
              </a:extLst>
            </p:cNvPr>
            <p:cNvSpPr/>
            <p:nvPr/>
          </p:nvSpPr>
          <p:spPr>
            <a:xfrm>
              <a:off x="1802897" y="488967"/>
              <a:ext cx="441402" cy="442105"/>
            </a:xfrm>
            <a:prstGeom prst="rect">
              <a:avLst/>
            </a:prstGeom>
            <a:solidFill>
              <a:srgbClr val="92D05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6" name="Rectangle 175">
              <a:extLst>
                <a:ext uri="{FF2B5EF4-FFF2-40B4-BE49-F238E27FC236}">
                  <a16:creationId xmlns:a16="http://schemas.microsoft.com/office/drawing/2014/main" id="{A6C99450-1D2C-4D0E-BFC2-FF63481C5790}"/>
                </a:ext>
              </a:extLst>
            </p:cNvPr>
            <p:cNvSpPr/>
            <p:nvPr/>
          </p:nvSpPr>
          <p:spPr>
            <a:xfrm>
              <a:off x="2249831" y="488859"/>
              <a:ext cx="441402" cy="442105"/>
            </a:xfrm>
            <a:prstGeom prst="rect">
              <a:avLst/>
            </a:prstGeom>
            <a:solidFill>
              <a:srgbClr val="92D05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7" name="Rectangle 176">
              <a:extLst>
                <a:ext uri="{FF2B5EF4-FFF2-40B4-BE49-F238E27FC236}">
                  <a16:creationId xmlns:a16="http://schemas.microsoft.com/office/drawing/2014/main" id="{2F15604B-B94A-4D6F-ACB5-F9836D4835ED}"/>
                </a:ext>
              </a:extLst>
            </p:cNvPr>
            <p:cNvSpPr/>
            <p:nvPr/>
          </p:nvSpPr>
          <p:spPr>
            <a:xfrm>
              <a:off x="2695398" y="488858"/>
              <a:ext cx="441402" cy="442105"/>
            </a:xfrm>
            <a:prstGeom prst="rect">
              <a:avLst/>
            </a:prstGeom>
            <a:solidFill>
              <a:srgbClr val="92D05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8" name="Rectangle 177">
              <a:extLst>
                <a:ext uri="{FF2B5EF4-FFF2-40B4-BE49-F238E27FC236}">
                  <a16:creationId xmlns:a16="http://schemas.microsoft.com/office/drawing/2014/main" id="{34545665-85F8-49E7-B7BB-999C5D451796}"/>
                </a:ext>
              </a:extLst>
            </p:cNvPr>
            <p:cNvSpPr/>
            <p:nvPr/>
          </p:nvSpPr>
          <p:spPr>
            <a:xfrm>
              <a:off x="3141931" y="489383"/>
              <a:ext cx="441402" cy="442105"/>
            </a:xfrm>
            <a:prstGeom prst="rect">
              <a:avLst/>
            </a:prstGeom>
            <a:solidFill>
              <a:srgbClr val="92D05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9" name="Rectangle 178">
              <a:extLst>
                <a:ext uri="{FF2B5EF4-FFF2-40B4-BE49-F238E27FC236}">
                  <a16:creationId xmlns:a16="http://schemas.microsoft.com/office/drawing/2014/main" id="{351EDE53-C89B-4B25-9828-4D87230E416D}"/>
                </a:ext>
              </a:extLst>
            </p:cNvPr>
            <p:cNvSpPr/>
            <p:nvPr/>
          </p:nvSpPr>
          <p:spPr>
            <a:xfrm>
              <a:off x="3587498" y="489382"/>
              <a:ext cx="441402" cy="442105"/>
            </a:xfrm>
            <a:prstGeom prst="rect">
              <a:avLst/>
            </a:prstGeom>
            <a:solidFill>
              <a:srgbClr val="92D05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0" name="Rectangle 179">
              <a:extLst>
                <a:ext uri="{FF2B5EF4-FFF2-40B4-BE49-F238E27FC236}">
                  <a16:creationId xmlns:a16="http://schemas.microsoft.com/office/drawing/2014/main" id="{83223D60-3D7B-4B72-BDF1-83CB9CCFACE7}"/>
                </a:ext>
              </a:extLst>
            </p:cNvPr>
            <p:cNvSpPr/>
            <p:nvPr/>
          </p:nvSpPr>
          <p:spPr>
            <a:xfrm>
              <a:off x="4034725" y="488444"/>
              <a:ext cx="441402" cy="442105"/>
            </a:xfrm>
            <a:prstGeom prst="rect">
              <a:avLst/>
            </a:prstGeom>
            <a:solidFill>
              <a:srgbClr val="92D05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1" name="Rectangle 180">
              <a:extLst>
                <a:ext uri="{FF2B5EF4-FFF2-40B4-BE49-F238E27FC236}">
                  <a16:creationId xmlns:a16="http://schemas.microsoft.com/office/drawing/2014/main" id="{AF190B04-6EB3-43AB-89E5-AE9DB040ECA0}"/>
                </a:ext>
              </a:extLst>
            </p:cNvPr>
            <p:cNvSpPr/>
            <p:nvPr/>
          </p:nvSpPr>
          <p:spPr>
            <a:xfrm>
              <a:off x="4480292" y="488443"/>
              <a:ext cx="441402" cy="442105"/>
            </a:xfrm>
            <a:prstGeom prst="rect">
              <a:avLst/>
            </a:prstGeom>
            <a:solidFill>
              <a:srgbClr val="92D05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82" name="TextBox 181">
            <a:extLst>
              <a:ext uri="{FF2B5EF4-FFF2-40B4-BE49-F238E27FC236}">
                <a16:creationId xmlns:a16="http://schemas.microsoft.com/office/drawing/2014/main" id="{6AB8B1D8-99D3-493D-8ABD-00BBDFCF1E1D}"/>
              </a:ext>
            </a:extLst>
          </p:cNvPr>
          <p:cNvSpPr txBox="1"/>
          <p:nvPr/>
        </p:nvSpPr>
        <p:spPr>
          <a:xfrm>
            <a:off x="6244845" y="903466"/>
            <a:ext cx="358236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 + 1 0 = 1 0</a:t>
            </a:r>
          </a:p>
        </p:txBody>
      </p:sp>
      <p:sp>
        <p:nvSpPr>
          <p:cNvPr id="184" name="TextBox 183">
            <a:extLst>
              <a:ext uri="{FF2B5EF4-FFF2-40B4-BE49-F238E27FC236}">
                <a16:creationId xmlns:a16="http://schemas.microsoft.com/office/drawing/2014/main" id="{536FF2AC-128F-47C6-9151-C43B3EC4A696}"/>
              </a:ext>
            </a:extLst>
          </p:cNvPr>
          <p:cNvSpPr txBox="1"/>
          <p:nvPr/>
        </p:nvSpPr>
        <p:spPr>
          <a:xfrm>
            <a:off x="6246068" y="1774606"/>
            <a:ext cx="390692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1 0</a:t>
            </a:r>
            <a:r>
              <a:rPr lang="en-GB" sz="1000" b="1" dirty="0">
                <a:latin typeface="Arial Black" panose="020B0A04020102020204" pitchFamily="34" charset="0"/>
              </a:rPr>
              <a:t> </a:t>
            </a:r>
            <a:r>
              <a:rPr lang="en-GB" sz="3500" b="1" dirty="0">
                <a:latin typeface="Arial Black" panose="020B0A04020102020204" pitchFamily="34" charset="0"/>
              </a:rPr>
              <a:t> – </a:t>
            </a:r>
            <a:r>
              <a:rPr lang="en-GB" sz="1000" b="1" dirty="0">
                <a:latin typeface="Arial Black" panose="020B0A04020102020204" pitchFamily="34" charset="0"/>
              </a:rPr>
              <a:t> </a:t>
            </a:r>
            <a:r>
              <a:rPr lang="en-GB" sz="3500" b="1" dirty="0">
                <a:latin typeface="Arial Black" panose="020B0A04020102020204" pitchFamily="34" charset="0"/>
              </a:rPr>
              <a:t>1 0 = 0</a:t>
            </a:r>
          </a:p>
        </p:txBody>
      </p:sp>
      <p:grpSp>
        <p:nvGrpSpPr>
          <p:cNvPr id="186" name="Group 185">
            <a:extLst>
              <a:ext uri="{FF2B5EF4-FFF2-40B4-BE49-F238E27FC236}">
                <a16:creationId xmlns:a16="http://schemas.microsoft.com/office/drawing/2014/main" id="{3253CDC0-4B69-4924-85EA-39555DABA01F}"/>
              </a:ext>
            </a:extLst>
          </p:cNvPr>
          <p:cNvGrpSpPr/>
          <p:nvPr/>
        </p:nvGrpSpPr>
        <p:grpSpPr>
          <a:xfrm>
            <a:off x="6271536" y="3613211"/>
            <a:ext cx="4456464" cy="443045"/>
            <a:chOff x="465230" y="488443"/>
            <a:chExt cx="4456464" cy="443045"/>
          </a:xfrm>
        </p:grpSpPr>
        <p:sp>
          <p:nvSpPr>
            <p:cNvPr id="187" name="Rectangle 186">
              <a:extLst>
                <a:ext uri="{FF2B5EF4-FFF2-40B4-BE49-F238E27FC236}">
                  <a16:creationId xmlns:a16="http://schemas.microsoft.com/office/drawing/2014/main" id="{4CF41E9D-7500-4C66-A185-475206744294}"/>
                </a:ext>
              </a:extLst>
            </p:cNvPr>
            <p:cNvSpPr/>
            <p:nvPr/>
          </p:nvSpPr>
          <p:spPr>
            <a:xfrm>
              <a:off x="465230" y="488444"/>
              <a:ext cx="441402" cy="442105"/>
            </a:xfrm>
            <a:prstGeom prst="rect">
              <a:avLst/>
            </a:prstGeom>
            <a:solidFill>
              <a:srgbClr val="92D05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88" name="Rectangle 187">
              <a:extLst>
                <a:ext uri="{FF2B5EF4-FFF2-40B4-BE49-F238E27FC236}">
                  <a16:creationId xmlns:a16="http://schemas.microsoft.com/office/drawing/2014/main" id="{51C939DE-8EDF-4D07-A98E-DF46D7CFA2FC}"/>
                </a:ext>
              </a:extLst>
            </p:cNvPr>
            <p:cNvSpPr/>
            <p:nvPr/>
          </p:nvSpPr>
          <p:spPr>
            <a:xfrm>
              <a:off x="910797" y="488443"/>
              <a:ext cx="441402" cy="442105"/>
            </a:xfrm>
            <a:prstGeom prst="rect">
              <a:avLst/>
            </a:prstGeom>
            <a:solidFill>
              <a:srgbClr val="92D05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9" name="Rectangle 188">
              <a:extLst>
                <a:ext uri="{FF2B5EF4-FFF2-40B4-BE49-F238E27FC236}">
                  <a16:creationId xmlns:a16="http://schemas.microsoft.com/office/drawing/2014/main" id="{FA74FFBB-BE0E-4471-80C6-42D5B396CA03}"/>
                </a:ext>
              </a:extLst>
            </p:cNvPr>
            <p:cNvSpPr/>
            <p:nvPr/>
          </p:nvSpPr>
          <p:spPr>
            <a:xfrm>
              <a:off x="1357330" y="488968"/>
              <a:ext cx="441402" cy="442105"/>
            </a:xfrm>
            <a:prstGeom prst="rect">
              <a:avLst/>
            </a:prstGeom>
            <a:solidFill>
              <a:srgbClr val="92D05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0" name="Rectangle 189">
              <a:extLst>
                <a:ext uri="{FF2B5EF4-FFF2-40B4-BE49-F238E27FC236}">
                  <a16:creationId xmlns:a16="http://schemas.microsoft.com/office/drawing/2014/main" id="{1963D005-4EE6-4EE4-8F41-369876B00364}"/>
                </a:ext>
              </a:extLst>
            </p:cNvPr>
            <p:cNvSpPr/>
            <p:nvPr/>
          </p:nvSpPr>
          <p:spPr>
            <a:xfrm>
              <a:off x="1802897" y="488967"/>
              <a:ext cx="441402" cy="442105"/>
            </a:xfrm>
            <a:prstGeom prst="rect">
              <a:avLst/>
            </a:prstGeom>
            <a:solidFill>
              <a:srgbClr val="92D05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1" name="Rectangle 190">
              <a:extLst>
                <a:ext uri="{FF2B5EF4-FFF2-40B4-BE49-F238E27FC236}">
                  <a16:creationId xmlns:a16="http://schemas.microsoft.com/office/drawing/2014/main" id="{A621DA24-B948-4E35-A459-120FB1912D6A}"/>
                </a:ext>
              </a:extLst>
            </p:cNvPr>
            <p:cNvSpPr/>
            <p:nvPr/>
          </p:nvSpPr>
          <p:spPr>
            <a:xfrm>
              <a:off x="2249831" y="488859"/>
              <a:ext cx="441402" cy="442105"/>
            </a:xfrm>
            <a:prstGeom prst="rect">
              <a:avLst/>
            </a:prstGeom>
            <a:solidFill>
              <a:srgbClr val="92D05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2" name="Rectangle 191">
              <a:extLst>
                <a:ext uri="{FF2B5EF4-FFF2-40B4-BE49-F238E27FC236}">
                  <a16:creationId xmlns:a16="http://schemas.microsoft.com/office/drawing/2014/main" id="{9B409E42-A272-4BE6-AE88-9288750515DF}"/>
                </a:ext>
              </a:extLst>
            </p:cNvPr>
            <p:cNvSpPr/>
            <p:nvPr/>
          </p:nvSpPr>
          <p:spPr>
            <a:xfrm>
              <a:off x="2695398" y="488858"/>
              <a:ext cx="441402" cy="442105"/>
            </a:xfrm>
            <a:prstGeom prst="rect">
              <a:avLst/>
            </a:prstGeom>
            <a:solidFill>
              <a:srgbClr val="92D05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3" name="Rectangle 192">
              <a:extLst>
                <a:ext uri="{FF2B5EF4-FFF2-40B4-BE49-F238E27FC236}">
                  <a16:creationId xmlns:a16="http://schemas.microsoft.com/office/drawing/2014/main" id="{F83AE341-4F97-4D07-92F7-087D038AC35D}"/>
                </a:ext>
              </a:extLst>
            </p:cNvPr>
            <p:cNvSpPr/>
            <p:nvPr/>
          </p:nvSpPr>
          <p:spPr>
            <a:xfrm>
              <a:off x="3141931" y="489383"/>
              <a:ext cx="441402" cy="442105"/>
            </a:xfrm>
            <a:prstGeom prst="rect">
              <a:avLst/>
            </a:prstGeom>
            <a:solidFill>
              <a:srgbClr val="92D05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4" name="Rectangle 193">
              <a:extLst>
                <a:ext uri="{FF2B5EF4-FFF2-40B4-BE49-F238E27FC236}">
                  <a16:creationId xmlns:a16="http://schemas.microsoft.com/office/drawing/2014/main" id="{45A14C21-43A6-40C4-97B0-C0E944B47C7B}"/>
                </a:ext>
              </a:extLst>
            </p:cNvPr>
            <p:cNvSpPr/>
            <p:nvPr/>
          </p:nvSpPr>
          <p:spPr>
            <a:xfrm>
              <a:off x="3587498" y="489382"/>
              <a:ext cx="441402" cy="442105"/>
            </a:xfrm>
            <a:prstGeom prst="rect">
              <a:avLst/>
            </a:prstGeom>
            <a:solidFill>
              <a:srgbClr val="92D05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5" name="Rectangle 194">
              <a:extLst>
                <a:ext uri="{FF2B5EF4-FFF2-40B4-BE49-F238E27FC236}">
                  <a16:creationId xmlns:a16="http://schemas.microsoft.com/office/drawing/2014/main" id="{FDFEE693-644A-4EDF-9479-CB879CD7D8EF}"/>
                </a:ext>
              </a:extLst>
            </p:cNvPr>
            <p:cNvSpPr/>
            <p:nvPr/>
          </p:nvSpPr>
          <p:spPr>
            <a:xfrm>
              <a:off x="4034725" y="488444"/>
              <a:ext cx="441402" cy="442105"/>
            </a:xfrm>
            <a:prstGeom prst="rect">
              <a:avLst/>
            </a:prstGeom>
            <a:solidFill>
              <a:srgbClr val="92D05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6" name="Rectangle 195">
              <a:extLst>
                <a:ext uri="{FF2B5EF4-FFF2-40B4-BE49-F238E27FC236}">
                  <a16:creationId xmlns:a16="http://schemas.microsoft.com/office/drawing/2014/main" id="{C28558A2-4120-495A-9982-D1B134713415}"/>
                </a:ext>
              </a:extLst>
            </p:cNvPr>
            <p:cNvSpPr/>
            <p:nvPr/>
          </p:nvSpPr>
          <p:spPr>
            <a:xfrm>
              <a:off x="4480292" y="488443"/>
              <a:ext cx="441402" cy="442105"/>
            </a:xfrm>
            <a:prstGeom prst="rect">
              <a:avLst/>
            </a:prstGeom>
            <a:solidFill>
              <a:srgbClr val="92D05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97" name="TextBox 196">
            <a:extLst>
              <a:ext uri="{FF2B5EF4-FFF2-40B4-BE49-F238E27FC236}">
                <a16:creationId xmlns:a16="http://schemas.microsoft.com/office/drawing/2014/main" id="{EA36A32D-0452-4704-B369-D2521F7C2684}"/>
              </a:ext>
            </a:extLst>
          </p:cNvPr>
          <p:cNvSpPr txBox="1"/>
          <p:nvPr/>
        </p:nvSpPr>
        <p:spPr>
          <a:xfrm>
            <a:off x="6251755" y="4023105"/>
            <a:ext cx="390124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0 + 1 0 = 2 0</a:t>
            </a:r>
          </a:p>
        </p:txBody>
      </p:sp>
      <p:sp>
        <p:nvSpPr>
          <p:cNvPr id="199" name="TextBox 198">
            <a:extLst>
              <a:ext uri="{FF2B5EF4-FFF2-40B4-BE49-F238E27FC236}">
                <a16:creationId xmlns:a16="http://schemas.microsoft.com/office/drawing/2014/main" id="{4E3CA0D7-D87D-47B7-9BB9-5E670501243C}"/>
              </a:ext>
            </a:extLst>
          </p:cNvPr>
          <p:cNvSpPr txBox="1"/>
          <p:nvPr/>
        </p:nvSpPr>
        <p:spPr>
          <a:xfrm>
            <a:off x="6252978" y="4894245"/>
            <a:ext cx="39599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2 0</a:t>
            </a:r>
            <a:r>
              <a:rPr lang="en-GB" sz="1000" b="1" dirty="0">
                <a:latin typeface="Arial Black" panose="020B0A04020102020204" pitchFamily="34" charset="0"/>
              </a:rPr>
              <a:t> </a:t>
            </a:r>
            <a:r>
              <a:rPr lang="en-GB" sz="3500" b="1" dirty="0">
                <a:latin typeface="Arial Black" panose="020B0A04020102020204" pitchFamily="34" charset="0"/>
              </a:rPr>
              <a:t> – </a:t>
            </a:r>
            <a:r>
              <a:rPr lang="en-GB" sz="1000" b="1" dirty="0">
                <a:latin typeface="Arial Black" panose="020B0A04020102020204" pitchFamily="34" charset="0"/>
              </a:rPr>
              <a:t> </a:t>
            </a:r>
            <a:r>
              <a:rPr lang="en-GB" sz="3500" b="1" dirty="0">
                <a:latin typeface="Arial Black" panose="020B0A04020102020204" pitchFamily="34" charset="0"/>
              </a:rPr>
              <a:t>1 0 = 1 0</a:t>
            </a:r>
          </a:p>
        </p:txBody>
      </p:sp>
      <p:grpSp>
        <p:nvGrpSpPr>
          <p:cNvPr id="201" name="Group 200">
            <a:extLst>
              <a:ext uri="{FF2B5EF4-FFF2-40B4-BE49-F238E27FC236}">
                <a16:creationId xmlns:a16="http://schemas.microsoft.com/office/drawing/2014/main" id="{1BEADEFE-6706-4834-84E1-EAAD9A633DA2}"/>
              </a:ext>
            </a:extLst>
          </p:cNvPr>
          <p:cNvGrpSpPr/>
          <p:nvPr/>
        </p:nvGrpSpPr>
        <p:grpSpPr>
          <a:xfrm>
            <a:off x="6271237" y="3172393"/>
            <a:ext cx="4456464" cy="443045"/>
            <a:chOff x="465230" y="488443"/>
            <a:chExt cx="4456464" cy="443045"/>
          </a:xfrm>
        </p:grpSpPr>
        <p:sp>
          <p:nvSpPr>
            <p:cNvPr id="202" name="Rectangle 201">
              <a:extLst>
                <a:ext uri="{FF2B5EF4-FFF2-40B4-BE49-F238E27FC236}">
                  <a16:creationId xmlns:a16="http://schemas.microsoft.com/office/drawing/2014/main" id="{006D8BDD-C095-4AA9-97D3-099FB98E1639}"/>
                </a:ext>
              </a:extLst>
            </p:cNvPr>
            <p:cNvSpPr/>
            <p:nvPr/>
          </p:nvSpPr>
          <p:spPr>
            <a:xfrm>
              <a:off x="465230" y="488444"/>
              <a:ext cx="441402" cy="442105"/>
            </a:xfrm>
            <a:prstGeom prst="rect">
              <a:avLst/>
            </a:prstGeom>
            <a:solidFill>
              <a:srgbClr val="FFFF0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203" name="Rectangle 202">
              <a:extLst>
                <a:ext uri="{FF2B5EF4-FFF2-40B4-BE49-F238E27FC236}">
                  <a16:creationId xmlns:a16="http://schemas.microsoft.com/office/drawing/2014/main" id="{016BC139-F76C-402C-8AF0-8697D8E5BE7C}"/>
                </a:ext>
              </a:extLst>
            </p:cNvPr>
            <p:cNvSpPr/>
            <p:nvPr/>
          </p:nvSpPr>
          <p:spPr>
            <a:xfrm>
              <a:off x="910797" y="488443"/>
              <a:ext cx="441402" cy="442105"/>
            </a:xfrm>
            <a:prstGeom prst="rect">
              <a:avLst/>
            </a:prstGeom>
            <a:solidFill>
              <a:srgbClr val="FFFF0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4" name="Rectangle 203">
              <a:extLst>
                <a:ext uri="{FF2B5EF4-FFF2-40B4-BE49-F238E27FC236}">
                  <a16:creationId xmlns:a16="http://schemas.microsoft.com/office/drawing/2014/main" id="{E10D9524-ED3A-44AB-96F7-0AC8627429F9}"/>
                </a:ext>
              </a:extLst>
            </p:cNvPr>
            <p:cNvSpPr/>
            <p:nvPr/>
          </p:nvSpPr>
          <p:spPr>
            <a:xfrm>
              <a:off x="1357330" y="488968"/>
              <a:ext cx="441402" cy="442105"/>
            </a:xfrm>
            <a:prstGeom prst="rect">
              <a:avLst/>
            </a:prstGeom>
            <a:solidFill>
              <a:srgbClr val="FFFF0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5" name="Rectangle 204">
              <a:extLst>
                <a:ext uri="{FF2B5EF4-FFF2-40B4-BE49-F238E27FC236}">
                  <a16:creationId xmlns:a16="http://schemas.microsoft.com/office/drawing/2014/main" id="{32135AA6-A32A-43C2-990E-8BF40C157F5B}"/>
                </a:ext>
              </a:extLst>
            </p:cNvPr>
            <p:cNvSpPr/>
            <p:nvPr/>
          </p:nvSpPr>
          <p:spPr>
            <a:xfrm>
              <a:off x="1802897" y="488967"/>
              <a:ext cx="441402" cy="442105"/>
            </a:xfrm>
            <a:prstGeom prst="rect">
              <a:avLst/>
            </a:prstGeom>
            <a:solidFill>
              <a:srgbClr val="FFFF0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6" name="Rectangle 205">
              <a:extLst>
                <a:ext uri="{FF2B5EF4-FFF2-40B4-BE49-F238E27FC236}">
                  <a16:creationId xmlns:a16="http://schemas.microsoft.com/office/drawing/2014/main" id="{4DC42201-3156-4031-B31D-C9D6B732AAFF}"/>
                </a:ext>
              </a:extLst>
            </p:cNvPr>
            <p:cNvSpPr/>
            <p:nvPr/>
          </p:nvSpPr>
          <p:spPr>
            <a:xfrm>
              <a:off x="2249831" y="488859"/>
              <a:ext cx="441402" cy="442105"/>
            </a:xfrm>
            <a:prstGeom prst="rect">
              <a:avLst/>
            </a:prstGeom>
            <a:solidFill>
              <a:srgbClr val="FFFF0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7" name="Rectangle 206">
              <a:extLst>
                <a:ext uri="{FF2B5EF4-FFF2-40B4-BE49-F238E27FC236}">
                  <a16:creationId xmlns:a16="http://schemas.microsoft.com/office/drawing/2014/main" id="{27C01A98-B412-4ADE-949D-4267FB65B6C5}"/>
                </a:ext>
              </a:extLst>
            </p:cNvPr>
            <p:cNvSpPr/>
            <p:nvPr/>
          </p:nvSpPr>
          <p:spPr>
            <a:xfrm>
              <a:off x="2695398" y="488858"/>
              <a:ext cx="441402" cy="442105"/>
            </a:xfrm>
            <a:prstGeom prst="rect">
              <a:avLst/>
            </a:prstGeom>
            <a:solidFill>
              <a:srgbClr val="FFFF0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8" name="Rectangle 207">
              <a:extLst>
                <a:ext uri="{FF2B5EF4-FFF2-40B4-BE49-F238E27FC236}">
                  <a16:creationId xmlns:a16="http://schemas.microsoft.com/office/drawing/2014/main" id="{CCD4EC42-1948-4783-BE88-D3C7A88DDDBC}"/>
                </a:ext>
              </a:extLst>
            </p:cNvPr>
            <p:cNvSpPr/>
            <p:nvPr/>
          </p:nvSpPr>
          <p:spPr>
            <a:xfrm>
              <a:off x="3141931" y="489383"/>
              <a:ext cx="441402" cy="442105"/>
            </a:xfrm>
            <a:prstGeom prst="rect">
              <a:avLst/>
            </a:prstGeom>
            <a:solidFill>
              <a:srgbClr val="FFFF0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9" name="Rectangle 208">
              <a:extLst>
                <a:ext uri="{FF2B5EF4-FFF2-40B4-BE49-F238E27FC236}">
                  <a16:creationId xmlns:a16="http://schemas.microsoft.com/office/drawing/2014/main" id="{08188DE8-B985-4046-A8B2-CC7B76FE2706}"/>
                </a:ext>
              </a:extLst>
            </p:cNvPr>
            <p:cNvSpPr/>
            <p:nvPr/>
          </p:nvSpPr>
          <p:spPr>
            <a:xfrm>
              <a:off x="3587498" y="489382"/>
              <a:ext cx="441402" cy="442105"/>
            </a:xfrm>
            <a:prstGeom prst="rect">
              <a:avLst/>
            </a:prstGeom>
            <a:solidFill>
              <a:srgbClr val="FFFF0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0" name="Rectangle 209">
              <a:extLst>
                <a:ext uri="{FF2B5EF4-FFF2-40B4-BE49-F238E27FC236}">
                  <a16:creationId xmlns:a16="http://schemas.microsoft.com/office/drawing/2014/main" id="{2F1FF519-787E-4028-8A75-EAC538E148B9}"/>
                </a:ext>
              </a:extLst>
            </p:cNvPr>
            <p:cNvSpPr/>
            <p:nvPr/>
          </p:nvSpPr>
          <p:spPr>
            <a:xfrm>
              <a:off x="4034725" y="488444"/>
              <a:ext cx="441402" cy="442105"/>
            </a:xfrm>
            <a:prstGeom prst="rect">
              <a:avLst/>
            </a:prstGeom>
            <a:solidFill>
              <a:srgbClr val="FFFF0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1" name="Rectangle 210">
              <a:extLst>
                <a:ext uri="{FF2B5EF4-FFF2-40B4-BE49-F238E27FC236}">
                  <a16:creationId xmlns:a16="http://schemas.microsoft.com/office/drawing/2014/main" id="{76BAC880-C4EE-457F-A386-0B76675DCB11}"/>
                </a:ext>
              </a:extLst>
            </p:cNvPr>
            <p:cNvSpPr/>
            <p:nvPr/>
          </p:nvSpPr>
          <p:spPr>
            <a:xfrm>
              <a:off x="4480292" y="488443"/>
              <a:ext cx="441402" cy="442105"/>
            </a:xfrm>
            <a:prstGeom prst="rect">
              <a:avLst/>
            </a:prstGeom>
            <a:solidFill>
              <a:srgbClr val="FFFF0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27" name="TextBox 126">
            <a:extLst>
              <a:ext uri="{FF2B5EF4-FFF2-40B4-BE49-F238E27FC236}">
                <a16:creationId xmlns:a16="http://schemas.microsoft.com/office/drawing/2014/main" id="{3030ADE2-64C7-41F7-84BF-2499F5537AA3}"/>
              </a:ext>
            </a:extLst>
          </p:cNvPr>
          <p:cNvSpPr txBox="1"/>
          <p:nvPr/>
        </p:nvSpPr>
        <p:spPr>
          <a:xfrm>
            <a:off x="438539" y="1337978"/>
            <a:ext cx="312945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 + 1 = 1 0</a:t>
            </a:r>
          </a:p>
        </p:txBody>
      </p:sp>
      <p:sp>
        <p:nvSpPr>
          <p:cNvPr id="128" name="TextBox 127">
            <a:extLst>
              <a:ext uri="{FF2B5EF4-FFF2-40B4-BE49-F238E27FC236}">
                <a16:creationId xmlns:a16="http://schemas.microsoft.com/office/drawing/2014/main" id="{545DAF94-43DA-461D-9015-61112813C899}"/>
              </a:ext>
            </a:extLst>
          </p:cNvPr>
          <p:cNvSpPr txBox="1"/>
          <p:nvPr/>
        </p:nvSpPr>
        <p:spPr>
          <a:xfrm>
            <a:off x="439138" y="2226909"/>
            <a:ext cx="31294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1 0</a:t>
            </a:r>
            <a:r>
              <a:rPr lang="en-GB" sz="1000" b="1" dirty="0">
                <a:latin typeface="Arial Black" panose="020B0A04020102020204" pitchFamily="34" charset="0"/>
              </a:rPr>
              <a:t> </a:t>
            </a:r>
            <a:r>
              <a:rPr lang="en-GB" sz="3500" b="1" dirty="0">
                <a:latin typeface="Arial Black" panose="020B0A04020102020204" pitchFamily="34" charset="0"/>
              </a:rPr>
              <a:t> – </a:t>
            </a:r>
            <a:r>
              <a:rPr lang="en-GB" sz="1000" b="1" dirty="0">
                <a:latin typeface="Arial Black" panose="020B0A04020102020204" pitchFamily="34" charset="0"/>
              </a:rPr>
              <a:t> </a:t>
            </a:r>
            <a:r>
              <a:rPr lang="en-GB" sz="3500" b="1" dirty="0">
                <a:latin typeface="Arial Black" panose="020B0A04020102020204" pitchFamily="34" charset="0"/>
              </a:rPr>
              <a:t>1 = 9</a:t>
            </a:r>
          </a:p>
        </p:txBody>
      </p:sp>
      <p:sp>
        <p:nvSpPr>
          <p:cNvPr id="135" name="TextBox 134">
            <a:extLst>
              <a:ext uri="{FF2B5EF4-FFF2-40B4-BE49-F238E27FC236}">
                <a16:creationId xmlns:a16="http://schemas.microsoft.com/office/drawing/2014/main" id="{F0A64373-E233-4AA8-93E4-33F580E91C0E}"/>
              </a:ext>
            </a:extLst>
          </p:cNvPr>
          <p:cNvSpPr txBox="1"/>
          <p:nvPr/>
        </p:nvSpPr>
        <p:spPr>
          <a:xfrm>
            <a:off x="6236316" y="1336928"/>
            <a:ext cx="370928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0 + 0 = 1 0</a:t>
            </a:r>
          </a:p>
        </p:txBody>
      </p:sp>
      <p:sp>
        <p:nvSpPr>
          <p:cNvPr id="136" name="TextBox 135">
            <a:extLst>
              <a:ext uri="{FF2B5EF4-FFF2-40B4-BE49-F238E27FC236}">
                <a16:creationId xmlns:a16="http://schemas.microsoft.com/office/drawing/2014/main" id="{5570058C-1E83-4469-B32E-52C6DFCF0FBC}"/>
              </a:ext>
            </a:extLst>
          </p:cNvPr>
          <p:cNvSpPr txBox="1"/>
          <p:nvPr/>
        </p:nvSpPr>
        <p:spPr>
          <a:xfrm>
            <a:off x="6236915" y="2226909"/>
            <a:ext cx="346967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1 0</a:t>
            </a:r>
            <a:r>
              <a:rPr lang="en-GB" sz="1000" b="1" dirty="0">
                <a:latin typeface="Arial Black" panose="020B0A04020102020204" pitchFamily="34" charset="0"/>
              </a:rPr>
              <a:t> </a:t>
            </a:r>
            <a:r>
              <a:rPr lang="en-GB" sz="3500" b="1" dirty="0">
                <a:latin typeface="Arial Black" panose="020B0A04020102020204" pitchFamily="34" charset="0"/>
              </a:rPr>
              <a:t> – </a:t>
            </a:r>
            <a:r>
              <a:rPr lang="en-GB" sz="1000" b="1" dirty="0">
                <a:latin typeface="Arial Black" panose="020B0A04020102020204" pitchFamily="34" charset="0"/>
              </a:rPr>
              <a:t> </a:t>
            </a:r>
            <a:r>
              <a:rPr lang="en-GB" sz="3500" b="1" dirty="0">
                <a:latin typeface="Arial Black" panose="020B0A04020102020204" pitchFamily="34" charset="0"/>
              </a:rPr>
              <a:t>0 = 1 0</a:t>
            </a:r>
          </a:p>
        </p:txBody>
      </p:sp>
    </p:spTree>
    <p:extLst>
      <p:ext uri="{BB962C8B-B14F-4D97-AF65-F5344CB8AC3E}">
        <p14:creationId xmlns:p14="http://schemas.microsoft.com/office/powerpoint/2010/main" val="689012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9" grpId="0"/>
      <p:bldP spid="131" grpId="0"/>
      <p:bldP spid="156" grpId="0"/>
      <p:bldP spid="157" grpId="0"/>
      <p:bldP spid="158" grpId="0"/>
      <p:bldP spid="159" grpId="0"/>
      <p:bldP spid="182" grpId="0"/>
      <p:bldP spid="184" grpId="0"/>
      <p:bldP spid="197" grpId="0"/>
      <p:bldP spid="199" grpId="0"/>
      <p:bldP spid="127" grpId="0"/>
      <p:bldP spid="128" grpId="0"/>
      <p:bldP spid="135" grpId="0"/>
      <p:bldP spid="136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62</TotalTime>
  <Words>1146</Words>
  <Application>Microsoft Office PowerPoint</Application>
  <PresentationFormat>Widescreen</PresentationFormat>
  <Paragraphs>429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8" baseType="lpstr">
      <vt:lpstr>Arial</vt:lpstr>
      <vt:lpstr>Arial Black</vt:lpstr>
      <vt:lpstr>Calibri</vt:lpstr>
      <vt:lpstr>Calibri Light</vt:lpstr>
      <vt:lpstr>Office Theme</vt:lpstr>
      <vt:lpstr>1 Add within 10 using blocks</vt:lpstr>
      <vt:lpstr>PowerPoint Presentation</vt:lpstr>
      <vt:lpstr>2 Add within 10 by counting on a number line</vt:lpstr>
      <vt:lpstr>PowerPoint Presentation</vt:lpstr>
      <vt:lpstr>3 Add within 10 mentally</vt:lpstr>
      <vt:lpstr>PowerPoint Presentation</vt:lpstr>
      <vt:lpstr>4 Recall number bonds to 10 and relate addition and subtraction</vt:lpstr>
      <vt:lpstr>PowerPoint Presentation</vt:lpstr>
      <vt:lpstr>PowerPoint Presentation</vt:lpstr>
      <vt:lpstr>5 Add within 20 by counting on a number line</vt:lpstr>
      <vt:lpstr>PowerPoint Presentation</vt:lpstr>
      <vt:lpstr>6 Add a single-digit number to a number with one ten</vt:lpstr>
      <vt:lpstr>PowerPoint Presentation</vt:lpstr>
      <vt:lpstr>7 Add within 20 mentally</vt:lpstr>
      <vt:lpstr>PowerPoint Presentation</vt:lpstr>
      <vt:lpstr>8 Add by bridging across 10</vt:lpstr>
      <vt:lpstr>PowerPoint Presentation</vt:lpstr>
      <vt:lpstr>9 Recall number bonds to 20 and relate to number bonds to 10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RM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 Add within 10 using blocks</dc:title>
  <dc:creator>Mr S. Rigelsford</dc:creator>
  <cp:lastModifiedBy>Simon Rigelsford</cp:lastModifiedBy>
  <cp:revision>9</cp:revision>
  <dcterms:created xsi:type="dcterms:W3CDTF">2019-12-13T13:52:08Z</dcterms:created>
  <dcterms:modified xsi:type="dcterms:W3CDTF">2020-06-19T09:32:01Z</dcterms:modified>
</cp:coreProperties>
</file>