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43" r:id="rId2"/>
    <p:sldId id="1226" r:id="rId3"/>
    <p:sldId id="744" r:id="rId4"/>
    <p:sldId id="1228" r:id="rId5"/>
    <p:sldId id="745" r:id="rId6"/>
    <p:sldId id="123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EB6F3-8F9A-4937-82B9-74E1707884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8241BF-2CAF-49A8-BBB2-3650E74740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9754C-7D32-4D77-9FF1-072365242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1090-4A82-4F86-A41A-012653BF03E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29B96-4B81-4237-AF1B-07EAD759C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0D1EA-7004-4BC9-AB2B-D09EB5AD7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62FC-AFF3-4224-BB9D-225953B50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8271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87FB8-DD86-4B83-98BB-AC31DC665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01695-B5DF-4184-99E8-846EA80A6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D1310-B47B-4119-BC16-6D646D85D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1090-4A82-4F86-A41A-012653BF03E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658E0-63A6-40FB-91FF-29EB005D3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259C8-7966-4F62-9003-A29C81662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62FC-AFF3-4224-BB9D-225953B50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877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4033F-EB72-4ACE-A6C1-06CB64F99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40D0A8-4A6A-4B38-B8E3-05CE76B1BC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5DBAA8-5E0D-4D47-A600-90A1A6EB8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1090-4A82-4F86-A41A-012653BF03E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3A53F-BD95-4A02-88B2-9694D47D3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7173E-FEB9-477F-918B-90248C553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62FC-AFF3-4224-BB9D-225953B50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272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DA5AD-B60B-4256-9F62-1FEFA9D86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93D6F-8E5B-4BFA-9C9F-26081C2557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D3DE71-B083-4415-8545-F140DBB6A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95204-71DD-47E5-9A18-68F148634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1090-4A82-4F86-A41A-012653BF03E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6861A4-BD7F-40AA-A7BA-E0C72352B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A09DA8-7C68-4F1F-8AF6-C1DB4AC92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62FC-AFF3-4224-BB9D-225953B50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114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F15D1-9CC7-48A0-B98D-DE6B7B2CA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F8EBFC-AC3B-43D4-82CE-D9C431D941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9A3CE5-3A18-44FE-8D24-43493B77E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0DE9F7-0C52-404E-983C-B6753F4F0F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CFE38C-8835-47BA-87EA-F3F2D3560A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A67467-8038-403D-AB41-C884D0F84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1090-4A82-4F86-A41A-012653BF03E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E4C625-9F66-4882-9770-A1F4477D1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EED5D1-9072-4B88-8953-0F386C630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62FC-AFF3-4224-BB9D-225953B50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281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67202-1216-4BD2-91D2-6FDE20647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640B90-97F0-47A6-A4BA-A111E77F4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1090-4A82-4F86-A41A-012653BF03E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85CDC8-A43B-4756-AFA4-A8CC566A4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54DEF8-7408-44E5-8445-E42A7875C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62FC-AFF3-4224-BB9D-225953B50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877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451686-7FC8-4854-8287-7E023B7F3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1090-4A82-4F86-A41A-012653BF03E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A651AD-961D-4C96-8A80-6ABA8117E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77DA98-DAFF-4223-83ED-0829EB0B5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62FC-AFF3-4224-BB9D-225953B50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223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0C441-24DB-4486-8555-81E34FE8B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5E7D4-B845-41D5-A987-0B4B85A2E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AD2D9-B409-4238-BF30-BABABDF532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7E0632-A238-4B64-901A-0C5128640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1090-4A82-4F86-A41A-012653BF03E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BD2878-4F47-46AD-BCEC-B36FB1BF6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4DC680-F262-4C28-9740-FC9CA0416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62FC-AFF3-4224-BB9D-225953B50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156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A1B1A-6E89-4200-A3C2-5B83D65C9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69AEF6-8F05-4C79-869E-4A170433CD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73DA4D-2ACB-4E83-ADA0-3254D23417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F20108-EFF3-4774-92BE-E6D0FAFEE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1090-4A82-4F86-A41A-012653BF03E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6F97BE-C435-4CE7-845E-BCB97AD9D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9FEFA3-FEB5-4F73-A4A7-1D5E5A8A4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62FC-AFF3-4224-BB9D-225953B50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23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27FA6-6CDD-4A39-9D97-456DBCD1D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6C1757-28D9-482C-8851-46C4BDBA67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847AB-C253-43E0-AC6F-9E97F5050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1090-4A82-4F86-A41A-012653BF03E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895E1-37D1-4A33-BF38-970E0650D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777C07-4A65-45F5-A658-C9EFD8AF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62FC-AFF3-4224-BB9D-225953B50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414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B8B8C1-1664-417B-B46A-52C9B1769D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771390-7E50-42F9-BE5F-5363B627C5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F287A-0E94-4E89-98B6-87D23FCAC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1090-4A82-4F86-A41A-012653BF03E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B61B4-5554-43D9-963F-BC7826EE3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25038C-4038-41BC-BA7B-404F2342F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462FC-AFF3-4224-BB9D-225953B50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192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B9B5C8-476F-43F8-9106-85AC39C39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DB5F0-3D23-4607-B85F-F25E6118B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741122-437B-47A5-A159-1ACA1ABE18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01090-4A82-4F86-A41A-012653BF03E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B93FE-9F18-48FC-90AE-4E8583FBCE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E2349F-CAF5-4731-85E5-07F487C238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462FC-AFF3-4224-BB9D-225953B50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502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A3DE5-6FF6-4E74-BAB9-D3BB87463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 Divide by 2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62614-4309-4D34-A852-A3808691A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366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55" name="Group 1754">
            <a:extLst>
              <a:ext uri="{FF2B5EF4-FFF2-40B4-BE49-F238E27FC236}">
                <a16:creationId xmlns:a16="http://schemas.microsoft.com/office/drawing/2014/main" id="{5B4CEA6B-16AD-44B1-85D9-924C5C89C0C6}"/>
              </a:ext>
            </a:extLst>
          </p:cNvPr>
          <p:cNvGrpSpPr/>
          <p:nvPr/>
        </p:nvGrpSpPr>
        <p:grpSpPr>
          <a:xfrm>
            <a:off x="303544" y="1810308"/>
            <a:ext cx="314510" cy="492950"/>
            <a:chOff x="3884378" y="928777"/>
            <a:chExt cx="314510" cy="492950"/>
          </a:xfrm>
        </p:grpSpPr>
        <p:cxnSp>
          <p:nvCxnSpPr>
            <p:cNvPr id="1756" name="Straight Connector 1755">
              <a:extLst>
                <a:ext uri="{FF2B5EF4-FFF2-40B4-BE49-F238E27FC236}">
                  <a16:creationId xmlns:a16="http://schemas.microsoft.com/office/drawing/2014/main" id="{D9DD3A6A-6CD5-476A-87D0-3E941A048B35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7" name="TextBox 1756">
              <a:extLst>
                <a:ext uri="{FF2B5EF4-FFF2-40B4-BE49-F238E27FC236}">
                  <a16:creationId xmlns:a16="http://schemas.microsoft.com/office/drawing/2014/main" id="{CB7B5974-E511-4C4E-975C-7312F06C2CDA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1758" name="Group 1757">
            <a:extLst>
              <a:ext uri="{FF2B5EF4-FFF2-40B4-BE49-F238E27FC236}">
                <a16:creationId xmlns:a16="http://schemas.microsoft.com/office/drawing/2014/main" id="{C31839A2-B464-4C67-861E-E647733C4407}"/>
              </a:ext>
            </a:extLst>
          </p:cNvPr>
          <p:cNvGrpSpPr/>
          <p:nvPr/>
        </p:nvGrpSpPr>
        <p:grpSpPr>
          <a:xfrm>
            <a:off x="1198068" y="1807555"/>
            <a:ext cx="232967" cy="494964"/>
            <a:chOff x="7007418" y="926763"/>
            <a:chExt cx="232967" cy="494964"/>
          </a:xfrm>
        </p:grpSpPr>
        <p:cxnSp>
          <p:nvCxnSpPr>
            <p:cNvPr id="1759" name="Straight Connector 1758">
              <a:extLst>
                <a:ext uri="{FF2B5EF4-FFF2-40B4-BE49-F238E27FC236}">
                  <a16:creationId xmlns:a16="http://schemas.microsoft.com/office/drawing/2014/main" id="{F9E6C78A-1E30-49E4-BC2F-7EA0BC671D4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60" name="Group 1759">
              <a:extLst>
                <a:ext uri="{FF2B5EF4-FFF2-40B4-BE49-F238E27FC236}">
                  <a16:creationId xmlns:a16="http://schemas.microsoft.com/office/drawing/2014/main" id="{B0DB09ED-C28E-4E1B-8FF4-85674DD93070}"/>
                </a:ext>
              </a:extLst>
            </p:cNvPr>
            <p:cNvGrpSpPr/>
            <p:nvPr/>
          </p:nvGrpSpPr>
          <p:grpSpPr>
            <a:xfrm>
              <a:off x="7007418" y="928608"/>
              <a:ext cx="232967" cy="493119"/>
              <a:chOff x="7007418" y="928608"/>
              <a:chExt cx="232967" cy="493119"/>
            </a:xfrm>
          </p:grpSpPr>
          <p:sp>
            <p:nvSpPr>
              <p:cNvPr id="1761" name="TextBox 1760">
                <a:extLst>
                  <a:ext uri="{FF2B5EF4-FFF2-40B4-BE49-F238E27FC236}">
                    <a16:creationId xmlns:a16="http://schemas.microsoft.com/office/drawing/2014/main" id="{938F16ED-21DA-4852-880D-7F3DF28F83E0}"/>
                  </a:ext>
                </a:extLst>
              </p:cNvPr>
              <p:cNvSpPr txBox="1"/>
              <p:nvPr/>
            </p:nvSpPr>
            <p:spPr>
              <a:xfrm>
                <a:off x="7007418" y="1021617"/>
                <a:ext cx="2329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</a:t>
                </a:r>
              </a:p>
            </p:txBody>
          </p:sp>
          <p:cxnSp>
            <p:nvCxnSpPr>
              <p:cNvPr id="1762" name="Straight Connector 1761">
                <a:extLst>
                  <a:ext uri="{FF2B5EF4-FFF2-40B4-BE49-F238E27FC236}">
                    <a16:creationId xmlns:a16="http://schemas.microsoft.com/office/drawing/2014/main" id="{CA6D1924-56CE-46DB-8E5D-3932335F2B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64" name="Freeform 11">
            <a:extLst>
              <a:ext uri="{FF2B5EF4-FFF2-40B4-BE49-F238E27FC236}">
                <a16:creationId xmlns:a16="http://schemas.microsoft.com/office/drawing/2014/main" id="{A5E5EEDC-1777-4F18-A910-0CE12B08E0A4}"/>
              </a:ext>
            </a:extLst>
          </p:cNvPr>
          <p:cNvSpPr>
            <a:spLocks/>
          </p:cNvSpPr>
          <p:nvPr/>
        </p:nvSpPr>
        <p:spPr bwMode="auto">
          <a:xfrm>
            <a:off x="460725" y="1599156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1767" name="Freeform 11">
            <a:extLst>
              <a:ext uri="{FF2B5EF4-FFF2-40B4-BE49-F238E27FC236}">
                <a16:creationId xmlns:a16="http://schemas.microsoft.com/office/drawing/2014/main" id="{988859CF-D581-4602-894F-CB41C79C4998}"/>
              </a:ext>
            </a:extLst>
          </p:cNvPr>
          <p:cNvSpPr>
            <a:spLocks/>
          </p:cNvSpPr>
          <p:nvPr/>
        </p:nvSpPr>
        <p:spPr bwMode="auto">
          <a:xfrm>
            <a:off x="1351274" y="1594725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769" name="Group 1768">
            <a:extLst>
              <a:ext uri="{FF2B5EF4-FFF2-40B4-BE49-F238E27FC236}">
                <a16:creationId xmlns:a16="http://schemas.microsoft.com/office/drawing/2014/main" id="{135C18DD-BD3C-43C2-86A0-EE2B274AE3BA}"/>
              </a:ext>
            </a:extLst>
          </p:cNvPr>
          <p:cNvGrpSpPr/>
          <p:nvPr/>
        </p:nvGrpSpPr>
        <p:grpSpPr>
          <a:xfrm>
            <a:off x="2080410" y="1805173"/>
            <a:ext cx="314510" cy="494964"/>
            <a:chOff x="6998661" y="926763"/>
            <a:chExt cx="314510" cy="494964"/>
          </a:xfrm>
        </p:grpSpPr>
        <p:cxnSp>
          <p:nvCxnSpPr>
            <p:cNvPr id="1770" name="Straight Connector 1769">
              <a:extLst>
                <a:ext uri="{FF2B5EF4-FFF2-40B4-BE49-F238E27FC236}">
                  <a16:creationId xmlns:a16="http://schemas.microsoft.com/office/drawing/2014/main" id="{6C68F6F7-C4B9-460F-AB49-6E2974E2931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71" name="Group 1770">
              <a:extLst>
                <a:ext uri="{FF2B5EF4-FFF2-40B4-BE49-F238E27FC236}">
                  <a16:creationId xmlns:a16="http://schemas.microsoft.com/office/drawing/2014/main" id="{66D871F1-891E-4765-9D6E-F96EEEBCA56E}"/>
                </a:ext>
              </a:extLst>
            </p:cNvPr>
            <p:cNvGrpSpPr/>
            <p:nvPr/>
          </p:nvGrpSpPr>
          <p:grpSpPr>
            <a:xfrm>
              <a:off x="6998661" y="928608"/>
              <a:ext cx="314510" cy="493119"/>
              <a:chOff x="6998661" y="928608"/>
              <a:chExt cx="314510" cy="493119"/>
            </a:xfrm>
          </p:grpSpPr>
          <p:sp>
            <p:nvSpPr>
              <p:cNvPr id="1772" name="TextBox 1771">
                <a:extLst>
                  <a:ext uri="{FF2B5EF4-FFF2-40B4-BE49-F238E27FC236}">
                    <a16:creationId xmlns:a16="http://schemas.microsoft.com/office/drawing/2014/main" id="{53606FED-3AC0-4378-97C1-2A3477D7B07F}"/>
                  </a:ext>
                </a:extLst>
              </p:cNvPr>
              <p:cNvSpPr txBox="1"/>
              <p:nvPr/>
            </p:nvSpPr>
            <p:spPr>
              <a:xfrm>
                <a:off x="6998661" y="1021617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</a:t>
                </a:r>
              </a:p>
            </p:txBody>
          </p:sp>
          <p:cxnSp>
            <p:nvCxnSpPr>
              <p:cNvPr id="1773" name="Straight Connector 1772">
                <a:extLst>
                  <a:ext uri="{FF2B5EF4-FFF2-40B4-BE49-F238E27FC236}">
                    <a16:creationId xmlns:a16="http://schemas.microsoft.com/office/drawing/2014/main" id="{6A779BAB-D603-40B6-9BED-F2DB71BF8C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774" name="Straight Connector 1773">
            <a:extLst>
              <a:ext uri="{FF2B5EF4-FFF2-40B4-BE49-F238E27FC236}">
                <a16:creationId xmlns:a16="http://schemas.microsoft.com/office/drawing/2014/main" id="{D987B6F9-4D5D-4D3A-94DF-6191BF293B98}"/>
              </a:ext>
            </a:extLst>
          </p:cNvPr>
          <p:cNvCxnSpPr>
            <a:cxnSpLocks/>
          </p:cNvCxnSpPr>
          <p:nvPr/>
        </p:nvCxnSpPr>
        <p:spPr>
          <a:xfrm>
            <a:off x="267855" y="1823352"/>
            <a:ext cx="1114704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76" name="Group 1775">
            <a:extLst>
              <a:ext uri="{FF2B5EF4-FFF2-40B4-BE49-F238E27FC236}">
                <a16:creationId xmlns:a16="http://schemas.microsoft.com/office/drawing/2014/main" id="{627FBFCE-DF0D-4414-80C2-57DB0EBF0D4E}"/>
              </a:ext>
            </a:extLst>
          </p:cNvPr>
          <p:cNvGrpSpPr/>
          <p:nvPr/>
        </p:nvGrpSpPr>
        <p:grpSpPr>
          <a:xfrm>
            <a:off x="65215" y="486997"/>
            <a:ext cx="1906132" cy="817087"/>
            <a:chOff x="250082" y="372323"/>
            <a:chExt cx="953955" cy="1134018"/>
          </a:xfrm>
        </p:grpSpPr>
        <p:sp>
          <p:nvSpPr>
            <p:cNvPr id="1777" name="Rectangle: Rounded Corners 1776">
              <a:extLst>
                <a:ext uri="{FF2B5EF4-FFF2-40B4-BE49-F238E27FC236}">
                  <a16:creationId xmlns:a16="http://schemas.microsoft.com/office/drawing/2014/main" id="{802BB732-FF95-41AA-8055-BB8B53949D71}"/>
                </a:ext>
              </a:extLst>
            </p:cNvPr>
            <p:cNvSpPr/>
            <p:nvPr/>
          </p:nvSpPr>
          <p:spPr>
            <a:xfrm>
              <a:off x="255525" y="372323"/>
              <a:ext cx="8521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78" name="TextBox 1777">
              <a:extLst>
                <a:ext uri="{FF2B5EF4-FFF2-40B4-BE49-F238E27FC236}">
                  <a16:creationId xmlns:a16="http://schemas.microsoft.com/office/drawing/2014/main" id="{A87EBBDD-CE42-4165-9FC9-3C9D8BE1C56E}"/>
                </a:ext>
              </a:extLst>
            </p:cNvPr>
            <p:cNvSpPr txBox="1"/>
            <p:nvPr/>
          </p:nvSpPr>
          <p:spPr>
            <a:xfrm>
              <a:off x="250082" y="485388"/>
              <a:ext cx="95395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 </a:t>
              </a:r>
              <a:r>
                <a:rPr lang="en-GB" sz="3600" dirty="0">
                  <a:latin typeface="Calibri" panose="020F0502020204030204" pitchFamily="34" charset="0"/>
                </a:rPr>
                <a:t>÷ 2 = 2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79" name="Group 1778">
            <a:extLst>
              <a:ext uri="{FF2B5EF4-FFF2-40B4-BE49-F238E27FC236}">
                <a16:creationId xmlns:a16="http://schemas.microsoft.com/office/drawing/2014/main" id="{C3B37C7C-9230-40AC-B2B2-D1828F1E8091}"/>
              </a:ext>
            </a:extLst>
          </p:cNvPr>
          <p:cNvGrpSpPr/>
          <p:nvPr/>
        </p:nvGrpSpPr>
        <p:grpSpPr>
          <a:xfrm>
            <a:off x="938260" y="487175"/>
            <a:ext cx="1906132" cy="817087"/>
            <a:chOff x="250082" y="372323"/>
            <a:chExt cx="953955" cy="1134018"/>
          </a:xfrm>
        </p:grpSpPr>
        <p:sp>
          <p:nvSpPr>
            <p:cNvPr id="1780" name="Rectangle: Rounded Corners 1779">
              <a:extLst>
                <a:ext uri="{FF2B5EF4-FFF2-40B4-BE49-F238E27FC236}">
                  <a16:creationId xmlns:a16="http://schemas.microsoft.com/office/drawing/2014/main" id="{4A47035F-A520-44D0-8514-4199E56DE0AF}"/>
                </a:ext>
              </a:extLst>
            </p:cNvPr>
            <p:cNvSpPr/>
            <p:nvPr/>
          </p:nvSpPr>
          <p:spPr>
            <a:xfrm>
              <a:off x="255525" y="372323"/>
              <a:ext cx="8521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81" name="TextBox 1780">
              <a:extLst>
                <a:ext uri="{FF2B5EF4-FFF2-40B4-BE49-F238E27FC236}">
                  <a16:creationId xmlns:a16="http://schemas.microsoft.com/office/drawing/2014/main" id="{5030F906-B8AA-4471-B8EF-9345799D8333}"/>
                </a:ext>
              </a:extLst>
            </p:cNvPr>
            <p:cNvSpPr txBox="1"/>
            <p:nvPr/>
          </p:nvSpPr>
          <p:spPr>
            <a:xfrm>
              <a:off x="250082" y="485388"/>
              <a:ext cx="95395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 </a:t>
              </a:r>
              <a:r>
                <a:rPr lang="en-GB" sz="3600" dirty="0">
                  <a:latin typeface="Calibri" panose="020F0502020204030204" pitchFamily="34" charset="0"/>
                </a:rPr>
                <a:t>÷ 2 = 1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82" name="Group 1781">
            <a:extLst>
              <a:ext uri="{FF2B5EF4-FFF2-40B4-BE49-F238E27FC236}">
                <a16:creationId xmlns:a16="http://schemas.microsoft.com/office/drawing/2014/main" id="{3C58E2DA-0FF2-483C-BB66-44312A370C0C}"/>
              </a:ext>
            </a:extLst>
          </p:cNvPr>
          <p:cNvGrpSpPr/>
          <p:nvPr/>
        </p:nvGrpSpPr>
        <p:grpSpPr>
          <a:xfrm>
            <a:off x="1830672" y="486997"/>
            <a:ext cx="1906132" cy="817087"/>
            <a:chOff x="250082" y="372323"/>
            <a:chExt cx="953955" cy="1134018"/>
          </a:xfrm>
        </p:grpSpPr>
        <p:sp>
          <p:nvSpPr>
            <p:cNvPr id="1783" name="Rectangle: Rounded Corners 1782">
              <a:extLst>
                <a:ext uri="{FF2B5EF4-FFF2-40B4-BE49-F238E27FC236}">
                  <a16:creationId xmlns:a16="http://schemas.microsoft.com/office/drawing/2014/main" id="{8B46678E-8663-4FCD-826C-C53DF8FFB5E2}"/>
                </a:ext>
              </a:extLst>
            </p:cNvPr>
            <p:cNvSpPr/>
            <p:nvPr/>
          </p:nvSpPr>
          <p:spPr>
            <a:xfrm>
              <a:off x="255525" y="372323"/>
              <a:ext cx="8521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84" name="TextBox 1783">
              <a:extLst>
                <a:ext uri="{FF2B5EF4-FFF2-40B4-BE49-F238E27FC236}">
                  <a16:creationId xmlns:a16="http://schemas.microsoft.com/office/drawing/2014/main" id="{0B2E4084-B5A6-48B2-8E57-6EECB0EF8BDA}"/>
                </a:ext>
              </a:extLst>
            </p:cNvPr>
            <p:cNvSpPr txBox="1"/>
            <p:nvPr/>
          </p:nvSpPr>
          <p:spPr>
            <a:xfrm>
              <a:off x="250082" y="485388"/>
              <a:ext cx="95395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 </a:t>
              </a:r>
              <a:r>
                <a:rPr lang="en-GB" sz="3600" dirty="0">
                  <a:latin typeface="Calibri" panose="020F0502020204030204" pitchFamily="34" charset="0"/>
                </a:rPr>
                <a:t>÷ 2 = 2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785" name="Freeform 11">
            <a:extLst>
              <a:ext uri="{FF2B5EF4-FFF2-40B4-BE49-F238E27FC236}">
                <a16:creationId xmlns:a16="http://schemas.microsoft.com/office/drawing/2014/main" id="{7F99EA7C-A90D-48D1-B104-1E198E373F93}"/>
              </a:ext>
            </a:extLst>
          </p:cNvPr>
          <p:cNvSpPr>
            <a:spLocks/>
          </p:cNvSpPr>
          <p:nvPr/>
        </p:nvSpPr>
        <p:spPr bwMode="auto">
          <a:xfrm>
            <a:off x="2244726" y="15947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786" name="Group 1785">
            <a:extLst>
              <a:ext uri="{FF2B5EF4-FFF2-40B4-BE49-F238E27FC236}">
                <a16:creationId xmlns:a16="http://schemas.microsoft.com/office/drawing/2014/main" id="{C7FC5114-4E6B-4BD1-B354-A983A942C286}"/>
              </a:ext>
            </a:extLst>
          </p:cNvPr>
          <p:cNvGrpSpPr/>
          <p:nvPr/>
        </p:nvGrpSpPr>
        <p:grpSpPr>
          <a:xfrm>
            <a:off x="2979038" y="1805173"/>
            <a:ext cx="314510" cy="494964"/>
            <a:chOff x="6998661" y="926763"/>
            <a:chExt cx="314510" cy="494964"/>
          </a:xfrm>
        </p:grpSpPr>
        <p:cxnSp>
          <p:nvCxnSpPr>
            <p:cNvPr id="1787" name="Straight Connector 1786">
              <a:extLst>
                <a:ext uri="{FF2B5EF4-FFF2-40B4-BE49-F238E27FC236}">
                  <a16:creationId xmlns:a16="http://schemas.microsoft.com/office/drawing/2014/main" id="{9BB45213-3E5C-47F4-BCB0-016CA9EC65C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8" name="Group 1787">
              <a:extLst>
                <a:ext uri="{FF2B5EF4-FFF2-40B4-BE49-F238E27FC236}">
                  <a16:creationId xmlns:a16="http://schemas.microsoft.com/office/drawing/2014/main" id="{42FF23F2-4E10-4EFA-AC39-D77250D5D24B}"/>
                </a:ext>
              </a:extLst>
            </p:cNvPr>
            <p:cNvGrpSpPr/>
            <p:nvPr/>
          </p:nvGrpSpPr>
          <p:grpSpPr>
            <a:xfrm>
              <a:off x="6998661" y="928608"/>
              <a:ext cx="314510" cy="493119"/>
              <a:chOff x="6998661" y="928608"/>
              <a:chExt cx="314510" cy="493119"/>
            </a:xfrm>
          </p:grpSpPr>
          <p:sp>
            <p:nvSpPr>
              <p:cNvPr id="1789" name="TextBox 1788">
                <a:extLst>
                  <a:ext uri="{FF2B5EF4-FFF2-40B4-BE49-F238E27FC236}">
                    <a16:creationId xmlns:a16="http://schemas.microsoft.com/office/drawing/2014/main" id="{B2EE9593-1CD9-41AB-8435-90923CE7FD7F}"/>
                  </a:ext>
                </a:extLst>
              </p:cNvPr>
              <p:cNvSpPr txBox="1"/>
              <p:nvPr/>
            </p:nvSpPr>
            <p:spPr>
              <a:xfrm>
                <a:off x="6998661" y="1021617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</a:t>
                </a:r>
              </a:p>
            </p:txBody>
          </p:sp>
          <p:cxnSp>
            <p:nvCxnSpPr>
              <p:cNvPr id="1790" name="Straight Connector 1789">
                <a:extLst>
                  <a:ext uri="{FF2B5EF4-FFF2-40B4-BE49-F238E27FC236}">
                    <a16:creationId xmlns:a16="http://schemas.microsoft.com/office/drawing/2014/main" id="{D43BB2AC-4128-4D85-9492-7127235BE4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91" name="Group 1790">
            <a:extLst>
              <a:ext uri="{FF2B5EF4-FFF2-40B4-BE49-F238E27FC236}">
                <a16:creationId xmlns:a16="http://schemas.microsoft.com/office/drawing/2014/main" id="{73B75821-8F39-4F10-B251-B14BC70E634F}"/>
              </a:ext>
            </a:extLst>
          </p:cNvPr>
          <p:cNvGrpSpPr/>
          <p:nvPr/>
        </p:nvGrpSpPr>
        <p:grpSpPr>
          <a:xfrm>
            <a:off x="2744371" y="487065"/>
            <a:ext cx="1906132" cy="817087"/>
            <a:chOff x="250082" y="372323"/>
            <a:chExt cx="953955" cy="1134018"/>
          </a:xfrm>
        </p:grpSpPr>
        <p:sp>
          <p:nvSpPr>
            <p:cNvPr id="1792" name="Rectangle: Rounded Corners 1791">
              <a:extLst>
                <a:ext uri="{FF2B5EF4-FFF2-40B4-BE49-F238E27FC236}">
                  <a16:creationId xmlns:a16="http://schemas.microsoft.com/office/drawing/2014/main" id="{8F5F0806-8FD2-455F-B269-C8EE5EBF593F}"/>
                </a:ext>
              </a:extLst>
            </p:cNvPr>
            <p:cNvSpPr/>
            <p:nvPr/>
          </p:nvSpPr>
          <p:spPr>
            <a:xfrm>
              <a:off x="255525" y="372323"/>
              <a:ext cx="8521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3" name="TextBox 1792">
              <a:extLst>
                <a:ext uri="{FF2B5EF4-FFF2-40B4-BE49-F238E27FC236}">
                  <a16:creationId xmlns:a16="http://schemas.microsoft.com/office/drawing/2014/main" id="{DD778B7C-10F6-4492-A1F9-B48BB8EBFE49}"/>
                </a:ext>
              </a:extLst>
            </p:cNvPr>
            <p:cNvSpPr txBox="1"/>
            <p:nvPr/>
          </p:nvSpPr>
          <p:spPr>
            <a:xfrm>
              <a:off x="250082" y="485388"/>
              <a:ext cx="95395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 </a:t>
              </a:r>
              <a:r>
                <a:rPr lang="en-GB" sz="3600" dirty="0">
                  <a:latin typeface="Calibri" panose="020F0502020204030204" pitchFamily="34" charset="0"/>
                </a:rPr>
                <a:t>÷ 2 = 3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94" name="Group 1793">
            <a:extLst>
              <a:ext uri="{FF2B5EF4-FFF2-40B4-BE49-F238E27FC236}">
                <a16:creationId xmlns:a16="http://schemas.microsoft.com/office/drawing/2014/main" id="{2EC303A1-1D1C-4EF0-8587-CDA4717FF2A3}"/>
              </a:ext>
            </a:extLst>
          </p:cNvPr>
          <p:cNvGrpSpPr/>
          <p:nvPr/>
        </p:nvGrpSpPr>
        <p:grpSpPr>
          <a:xfrm>
            <a:off x="3641078" y="486997"/>
            <a:ext cx="1906132" cy="817087"/>
            <a:chOff x="250082" y="372323"/>
            <a:chExt cx="953955" cy="1134018"/>
          </a:xfrm>
        </p:grpSpPr>
        <p:sp>
          <p:nvSpPr>
            <p:cNvPr id="1795" name="Rectangle: Rounded Corners 1794">
              <a:extLst>
                <a:ext uri="{FF2B5EF4-FFF2-40B4-BE49-F238E27FC236}">
                  <a16:creationId xmlns:a16="http://schemas.microsoft.com/office/drawing/2014/main" id="{9B2535A4-05E3-47FF-A82E-3B013B9E29A5}"/>
                </a:ext>
              </a:extLst>
            </p:cNvPr>
            <p:cNvSpPr/>
            <p:nvPr/>
          </p:nvSpPr>
          <p:spPr>
            <a:xfrm>
              <a:off x="255525" y="372323"/>
              <a:ext cx="8521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6" name="TextBox 1795">
              <a:extLst>
                <a:ext uri="{FF2B5EF4-FFF2-40B4-BE49-F238E27FC236}">
                  <a16:creationId xmlns:a16="http://schemas.microsoft.com/office/drawing/2014/main" id="{BF720409-D0DC-4331-9557-624E9FF4E7D5}"/>
                </a:ext>
              </a:extLst>
            </p:cNvPr>
            <p:cNvSpPr txBox="1"/>
            <p:nvPr/>
          </p:nvSpPr>
          <p:spPr>
            <a:xfrm>
              <a:off x="250082" y="485388"/>
              <a:ext cx="95395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 </a:t>
              </a:r>
              <a:r>
                <a:rPr lang="en-GB" sz="3600" dirty="0">
                  <a:latin typeface="Calibri" panose="020F0502020204030204" pitchFamily="34" charset="0"/>
                </a:rPr>
                <a:t>÷ 2 = 4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97" name="Group 1796">
            <a:extLst>
              <a:ext uri="{FF2B5EF4-FFF2-40B4-BE49-F238E27FC236}">
                <a16:creationId xmlns:a16="http://schemas.microsoft.com/office/drawing/2014/main" id="{4D67B207-20C2-45F0-B642-3CAEB1B2954F}"/>
              </a:ext>
            </a:extLst>
          </p:cNvPr>
          <p:cNvGrpSpPr/>
          <p:nvPr/>
        </p:nvGrpSpPr>
        <p:grpSpPr>
          <a:xfrm>
            <a:off x="4529969" y="486997"/>
            <a:ext cx="1995794" cy="817087"/>
            <a:chOff x="250081" y="372323"/>
            <a:chExt cx="998828" cy="1134018"/>
          </a:xfrm>
        </p:grpSpPr>
        <p:sp>
          <p:nvSpPr>
            <p:cNvPr id="1798" name="Rectangle: Rounded Corners 1797">
              <a:extLst>
                <a:ext uri="{FF2B5EF4-FFF2-40B4-BE49-F238E27FC236}">
                  <a16:creationId xmlns:a16="http://schemas.microsoft.com/office/drawing/2014/main" id="{2680B6FC-5207-4506-A655-60D894736159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9" name="TextBox 1798">
              <a:extLst>
                <a:ext uri="{FF2B5EF4-FFF2-40B4-BE49-F238E27FC236}">
                  <a16:creationId xmlns:a16="http://schemas.microsoft.com/office/drawing/2014/main" id="{332FB148-D431-4A91-B5D2-5A8F88E227F9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10 </a:t>
              </a:r>
              <a:r>
                <a:rPr lang="en-GB" sz="3600" dirty="0">
                  <a:latin typeface="Calibri" panose="020F0502020204030204" pitchFamily="34" charset="0"/>
                </a:rPr>
                <a:t>÷ 2 = 5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0" name="Group 1799">
            <a:extLst>
              <a:ext uri="{FF2B5EF4-FFF2-40B4-BE49-F238E27FC236}">
                <a16:creationId xmlns:a16="http://schemas.microsoft.com/office/drawing/2014/main" id="{ED363861-F104-4643-B0E6-5F6617235593}"/>
              </a:ext>
            </a:extLst>
          </p:cNvPr>
          <p:cNvGrpSpPr/>
          <p:nvPr/>
        </p:nvGrpSpPr>
        <p:grpSpPr>
          <a:xfrm>
            <a:off x="5420365" y="486997"/>
            <a:ext cx="1995794" cy="817087"/>
            <a:chOff x="250081" y="372323"/>
            <a:chExt cx="998828" cy="1134018"/>
          </a:xfrm>
        </p:grpSpPr>
        <p:sp>
          <p:nvSpPr>
            <p:cNvPr id="1801" name="Rectangle: Rounded Corners 1800">
              <a:extLst>
                <a:ext uri="{FF2B5EF4-FFF2-40B4-BE49-F238E27FC236}">
                  <a16:creationId xmlns:a16="http://schemas.microsoft.com/office/drawing/2014/main" id="{8843694A-C8F7-4542-AD65-21FB04F12128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2" name="TextBox 1801">
              <a:extLst>
                <a:ext uri="{FF2B5EF4-FFF2-40B4-BE49-F238E27FC236}">
                  <a16:creationId xmlns:a16="http://schemas.microsoft.com/office/drawing/2014/main" id="{0488AB97-037C-45F3-858C-9D4C75ED270E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12 </a:t>
              </a:r>
              <a:r>
                <a:rPr lang="en-GB" sz="3600" dirty="0">
                  <a:latin typeface="Calibri" panose="020F0502020204030204" pitchFamily="34" charset="0"/>
                </a:rPr>
                <a:t>÷ 2 = 6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3" name="Group 1802">
            <a:extLst>
              <a:ext uri="{FF2B5EF4-FFF2-40B4-BE49-F238E27FC236}">
                <a16:creationId xmlns:a16="http://schemas.microsoft.com/office/drawing/2014/main" id="{75134A55-2ED0-4D1A-8F94-65D994B5CA50}"/>
              </a:ext>
            </a:extLst>
          </p:cNvPr>
          <p:cNvGrpSpPr/>
          <p:nvPr/>
        </p:nvGrpSpPr>
        <p:grpSpPr>
          <a:xfrm>
            <a:off x="6315573" y="489819"/>
            <a:ext cx="1995794" cy="817087"/>
            <a:chOff x="250081" y="372323"/>
            <a:chExt cx="998828" cy="1134018"/>
          </a:xfrm>
        </p:grpSpPr>
        <p:sp>
          <p:nvSpPr>
            <p:cNvPr id="1804" name="Rectangle: Rounded Corners 1803">
              <a:extLst>
                <a:ext uri="{FF2B5EF4-FFF2-40B4-BE49-F238E27FC236}">
                  <a16:creationId xmlns:a16="http://schemas.microsoft.com/office/drawing/2014/main" id="{4E878575-4953-4BE8-B89C-F374A5C89D35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5" name="TextBox 1804">
              <a:extLst>
                <a:ext uri="{FF2B5EF4-FFF2-40B4-BE49-F238E27FC236}">
                  <a16:creationId xmlns:a16="http://schemas.microsoft.com/office/drawing/2014/main" id="{DE861527-8460-4C1C-B9DA-3A0012DB99B5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14 </a:t>
              </a:r>
              <a:r>
                <a:rPr lang="en-GB" sz="3600" dirty="0">
                  <a:latin typeface="Calibri" panose="020F0502020204030204" pitchFamily="34" charset="0"/>
                </a:rPr>
                <a:t>÷ 2 = 7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6" name="Group 1805">
            <a:extLst>
              <a:ext uri="{FF2B5EF4-FFF2-40B4-BE49-F238E27FC236}">
                <a16:creationId xmlns:a16="http://schemas.microsoft.com/office/drawing/2014/main" id="{8F9FBF15-3DDB-4AF1-BB30-B30245A665AA}"/>
              </a:ext>
            </a:extLst>
          </p:cNvPr>
          <p:cNvGrpSpPr/>
          <p:nvPr/>
        </p:nvGrpSpPr>
        <p:grpSpPr>
          <a:xfrm>
            <a:off x="7212666" y="489855"/>
            <a:ext cx="1995794" cy="817087"/>
            <a:chOff x="250081" y="372323"/>
            <a:chExt cx="998828" cy="1134018"/>
          </a:xfrm>
        </p:grpSpPr>
        <p:sp>
          <p:nvSpPr>
            <p:cNvPr id="1807" name="Rectangle: Rounded Corners 1806">
              <a:extLst>
                <a:ext uri="{FF2B5EF4-FFF2-40B4-BE49-F238E27FC236}">
                  <a16:creationId xmlns:a16="http://schemas.microsoft.com/office/drawing/2014/main" id="{D421BC10-CD96-4720-9D12-BBCE95077011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8" name="TextBox 1807">
              <a:extLst>
                <a:ext uri="{FF2B5EF4-FFF2-40B4-BE49-F238E27FC236}">
                  <a16:creationId xmlns:a16="http://schemas.microsoft.com/office/drawing/2014/main" id="{D1F9B0DE-3199-4619-A17E-0AEA122E6D6A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16 </a:t>
              </a:r>
              <a:r>
                <a:rPr lang="en-GB" sz="3600" dirty="0">
                  <a:latin typeface="Calibri" panose="020F0502020204030204" pitchFamily="34" charset="0"/>
                </a:rPr>
                <a:t>÷ 2 = 8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9" name="Group 1808">
            <a:extLst>
              <a:ext uri="{FF2B5EF4-FFF2-40B4-BE49-F238E27FC236}">
                <a16:creationId xmlns:a16="http://schemas.microsoft.com/office/drawing/2014/main" id="{BCA12D2C-2509-41FF-99BC-383BFC2A6DAF}"/>
              </a:ext>
            </a:extLst>
          </p:cNvPr>
          <p:cNvGrpSpPr/>
          <p:nvPr/>
        </p:nvGrpSpPr>
        <p:grpSpPr>
          <a:xfrm>
            <a:off x="8105466" y="489855"/>
            <a:ext cx="1995794" cy="817087"/>
            <a:chOff x="250081" y="372323"/>
            <a:chExt cx="998828" cy="1134018"/>
          </a:xfrm>
        </p:grpSpPr>
        <p:sp>
          <p:nvSpPr>
            <p:cNvPr id="1810" name="Rectangle: Rounded Corners 1809">
              <a:extLst>
                <a:ext uri="{FF2B5EF4-FFF2-40B4-BE49-F238E27FC236}">
                  <a16:creationId xmlns:a16="http://schemas.microsoft.com/office/drawing/2014/main" id="{CED80FF2-8909-4790-B790-91D514DB0BB9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1" name="TextBox 1810">
              <a:extLst>
                <a:ext uri="{FF2B5EF4-FFF2-40B4-BE49-F238E27FC236}">
                  <a16:creationId xmlns:a16="http://schemas.microsoft.com/office/drawing/2014/main" id="{9A27C705-7066-4F9A-ADAD-549A5B22D463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18 </a:t>
              </a:r>
              <a:r>
                <a:rPr lang="en-GB" sz="3600" dirty="0">
                  <a:latin typeface="Calibri" panose="020F0502020204030204" pitchFamily="34" charset="0"/>
                </a:rPr>
                <a:t>÷ 2 = 9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12" name="Group 1811">
            <a:extLst>
              <a:ext uri="{FF2B5EF4-FFF2-40B4-BE49-F238E27FC236}">
                <a16:creationId xmlns:a16="http://schemas.microsoft.com/office/drawing/2014/main" id="{928964F5-82BF-4920-90C7-72A0CC81F762}"/>
              </a:ext>
            </a:extLst>
          </p:cNvPr>
          <p:cNvGrpSpPr/>
          <p:nvPr/>
        </p:nvGrpSpPr>
        <p:grpSpPr>
          <a:xfrm>
            <a:off x="8998264" y="492846"/>
            <a:ext cx="2231998" cy="817087"/>
            <a:chOff x="250080" y="372323"/>
            <a:chExt cx="1117040" cy="1134018"/>
          </a:xfrm>
        </p:grpSpPr>
        <p:sp>
          <p:nvSpPr>
            <p:cNvPr id="1813" name="Rectangle: Rounded Corners 1812">
              <a:extLst>
                <a:ext uri="{FF2B5EF4-FFF2-40B4-BE49-F238E27FC236}">
                  <a16:creationId xmlns:a16="http://schemas.microsoft.com/office/drawing/2014/main" id="{DF31A233-A6A6-4D9F-AC5A-1AA675BD9062}"/>
                </a:ext>
              </a:extLst>
            </p:cNvPr>
            <p:cNvSpPr/>
            <p:nvPr/>
          </p:nvSpPr>
          <p:spPr>
            <a:xfrm>
              <a:off x="255525" y="372323"/>
              <a:ext cx="108350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4" name="TextBox 1813">
              <a:extLst>
                <a:ext uri="{FF2B5EF4-FFF2-40B4-BE49-F238E27FC236}">
                  <a16:creationId xmlns:a16="http://schemas.microsoft.com/office/drawing/2014/main" id="{6B6B9D52-BE99-4BBD-AB9E-594B3230D383}"/>
                </a:ext>
              </a:extLst>
            </p:cNvPr>
            <p:cNvSpPr txBox="1"/>
            <p:nvPr/>
          </p:nvSpPr>
          <p:spPr>
            <a:xfrm>
              <a:off x="250080" y="485388"/>
              <a:ext cx="1117040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20 </a:t>
              </a:r>
              <a:r>
                <a:rPr lang="en-GB" sz="3600" dirty="0">
                  <a:latin typeface="Calibri" panose="020F0502020204030204" pitchFamily="34" charset="0"/>
                </a:rPr>
                <a:t>÷ 2 = 10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15" name="Group 1814">
            <a:extLst>
              <a:ext uri="{FF2B5EF4-FFF2-40B4-BE49-F238E27FC236}">
                <a16:creationId xmlns:a16="http://schemas.microsoft.com/office/drawing/2014/main" id="{A648FBE8-F8A4-4CE4-AC05-6369892FB8B7}"/>
              </a:ext>
            </a:extLst>
          </p:cNvPr>
          <p:cNvGrpSpPr/>
          <p:nvPr/>
        </p:nvGrpSpPr>
        <p:grpSpPr>
          <a:xfrm>
            <a:off x="9444661" y="490943"/>
            <a:ext cx="2231998" cy="817087"/>
            <a:chOff x="250080" y="372323"/>
            <a:chExt cx="1117040" cy="1134018"/>
          </a:xfrm>
        </p:grpSpPr>
        <p:sp>
          <p:nvSpPr>
            <p:cNvPr id="1816" name="Rectangle: Rounded Corners 1815">
              <a:extLst>
                <a:ext uri="{FF2B5EF4-FFF2-40B4-BE49-F238E27FC236}">
                  <a16:creationId xmlns:a16="http://schemas.microsoft.com/office/drawing/2014/main" id="{9FFA3DC7-9407-420C-9E5F-384ABD429254}"/>
                </a:ext>
              </a:extLst>
            </p:cNvPr>
            <p:cNvSpPr/>
            <p:nvPr/>
          </p:nvSpPr>
          <p:spPr>
            <a:xfrm>
              <a:off x="255525" y="372323"/>
              <a:ext cx="108350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7" name="TextBox 1816">
              <a:extLst>
                <a:ext uri="{FF2B5EF4-FFF2-40B4-BE49-F238E27FC236}">
                  <a16:creationId xmlns:a16="http://schemas.microsoft.com/office/drawing/2014/main" id="{1B4F9294-9EC4-4EF7-BD5D-2372213D0772}"/>
                </a:ext>
              </a:extLst>
            </p:cNvPr>
            <p:cNvSpPr txBox="1"/>
            <p:nvPr/>
          </p:nvSpPr>
          <p:spPr>
            <a:xfrm>
              <a:off x="250080" y="485388"/>
              <a:ext cx="1117040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22 </a:t>
              </a:r>
              <a:r>
                <a:rPr lang="en-GB" sz="3600" dirty="0">
                  <a:latin typeface="Calibri" panose="020F0502020204030204" pitchFamily="34" charset="0"/>
                </a:rPr>
                <a:t>÷ 2 = 11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18" name="Group 1817">
            <a:extLst>
              <a:ext uri="{FF2B5EF4-FFF2-40B4-BE49-F238E27FC236}">
                <a16:creationId xmlns:a16="http://schemas.microsoft.com/office/drawing/2014/main" id="{7AB45E5B-B5FC-4F77-AB33-F6C00A07C529}"/>
              </a:ext>
            </a:extLst>
          </p:cNvPr>
          <p:cNvGrpSpPr/>
          <p:nvPr/>
        </p:nvGrpSpPr>
        <p:grpSpPr>
          <a:xfrm>
            <a:off x="9902753" y="492416"/>
            <a:ext cx="2231998" cy="817087"/>
            <a:chOff x="250080" y="372323"/>
            <a:chExt cx="1117040" cy="1134018"/>
          </a:xfrm>
        </p:grpSpPr>
        <p:sp>
          <p:nvSpPr>
            <p:cNvPr id="1819" name="Rectangle: Rounded Corners 1818">
              <a:extLst>
                <a:ext uri="{FF2B5EF4-FFF2-40B4-BE49-F238E27FC236}">
                  <a16:creationId xmlns:a16="http://schemas.microsoft.com/office/drawing/2014/main" id="{CBC1FF38-14D6-417B-B3DC-730B81925DDE}"/>
                </a:ext>
              </a:extLst>
            </p:cNvPr>
            <p:cNvSpPr/>
            <p:nvPr/>
          </p:nvSpPr>
          <p:spPr>
            <a:xfrm>
              <a:off x="255525" y="372323"/>
              <a:ext cx="108350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20" name="TextBox 1819">
              <a:extLst>
                <a:ext uri="{FF2B5EF4-FFF2-40B4-BE49-F238E27FC236}">
                  <a16:creationId xmlns:a16="http://schemas.microsoft.com/office/drawing/2014/main" id="{B9E10D66-D484-42A0-BC63-308A4AE65993}"/>
                </a:ext>
              </a:extLst>
            </p:cNvPr>
            <p:cNvSpPr txBox="1"/>
            <p:nvPr/>
          </p:nvSpPr>
          <p:spPr>
            <a:xfrm>
              <a:off x="250080" y="485388"/>
              <a:ext cx="1117040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24 </a:t>
              </a:r>
              <a:r>
                <a:rPr lang="en-GB" sz="3600" dirty="0">
                  <a:latin typeface="Calibri" panose="020F0502020204030204" pitchFamily="34" charset="0"/>
                </a:rPr>
                <a:t>÷ 2 = 12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821" name="Freeform 11">
            <a:extLst>
              <a:ext uri="{FF2B5EF4-FFF2-40B4-BE49-F238E27FC236}">
                <a16:creationId xmlns:a16="http://schemas.microsoft.com/office/drawing/2014/main" id="{2D5830FA-6A99-468F-BCEC-59210029D9C6}"/>
              </a:ext>
            </a:extLst>
          </p:cNvPr>
          <p:cNvSpPr>
            <a:spLocks/>
          </p:cNvSpPr>
          <p:nvPr/>
        </p:nvSpPr>
        <p:spPr bwMode="auto">
          <a:xfrm>
            <a:off x="3137716" y="159244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22" name="Group 1821">
            <a:extLst>
              <a:ext uri="{FF2B5EF4-FFF2-40B4-BE49-F238E27FC236}">
                <a16:creationId xmlns:a16="http://schemas.microsoft.com/office/drawing/2014/main" id="{A0B58B31-E3E3-4546-93AF-E6A5DD268AD3}"/>
              </a:ext>
            </a:extLst>
          </p:cNvPr>
          <p:cNvGrpSpPr/>
          <p:nvPr/>
        </p:nvGrpSpPr>
        <p:grpSpPr>
          <a:xfrm>
            <a:off x="3872028" y="1802896"/>
            <a:ext cx="314510" cy="494964"/>
            <a:chOff x="6998661" y="926763"/>
            <a:chExt cx="314510" cy="494964"/>
          </a:xfrm>
        </p:grpSpPr>
        <p:cxnSp>
          <p:nvCxnSpPr>
            <p:cNvPr id="1823" name="Straight Connector 1822">
              <a:extLst>
                <a:ext uri="{FF2B5EF4-FFF2-40B4-BE49-F238E27FC236}">
                  <a16:creationId xmlns:a16="http://schemas.microsoft.com/office/drawing/2014/main" id="{266DB0D9-8CA1-4493-A357-B627DB37EC1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24" name="Group 1823">
              <a:extLst>
                <a:ext uri="{FF2B5EF4-FFF2-40B4-BE49-F238E27FC236}">
                  <a16:creationId xmlns:a16="http://schemas.microsoft.com/office/drawing/2014/main" id="{AB93A701-B554-4ABA-8D44-918061C00BBC}"/>
                </a:ext>
              </a:extLst>
            </p:cNvPr>
            <p:cNvGrpSpPr/>
            <p:nvPr/>
          </p:nvGrpSpPr>
          <p:grpSpPr>
            <a:xfrm>
              <a:off x="6998661" y="928608"/>
              <a:ext cx="314510" cy="493119"/>
              <a:chOff x="6998661" y="928608"/>
              <a:chExt cx="314510" cy="493119"/>
            </a:xfrm>
          </p:grpSpPr>
          <p:sp>
            <p:nvSpPr>
              <p:cNvPr id="1825" name="TextBox 1824">
                <a:extLst>
                  <a:ext uri="{FF2B5EF4-FFF2-40B4-BE49-F238E27FC236}">
                    <a16:creationId xmlns:a16="http://schemas.microsoft.com/office/drawing/2014/main" id="{D8E0254C-E518-46B7-96F8-644812D4EFA6}"/>
                  </a:ext>
                </a:extLst>
              </p:cNvPr>
              <p:cNvSpPr txBox="1"/>
              <p:nvPr/>
            </p:nvSpPr>
            <p:spPr>
              <a:xfrm>
                <a:off x="6998661" y="1021617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</a:t>
                </a:r>
              </a:p>
            </p:txBody>
          </p:sp>
          <p:cxnSp>
            <p:nvCxnSpPr>
              <p:cNvPr id="1826" name="Straight Connector 1825">
                <a:extLst>
                  <a:ext uri="{FF2B5EF4-FFF2-40B4-BE49-F238E27FC236}">
                    <a16:creationId xmlns:a16="http://schemas.microsoft.com/office/drawing/2014/main" id="{91164CBF-3153-4E55-97B4-03949FCEA9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27" name="Freeform 11">
            <a:extLst>
              <a:ext uri="{FF2B5EF4-FFF2-40B4-BE49-F238E27FC236}">
                <a16:creationId xmlns:a16="http://schemas.microsoft.com/office/drawing/2014/main" id="{0386FF90-7506-4C96-8727-BC04749FEEE5}"/>
              </a:ext>
            </a:extLst>
          </p:cNvPr>
          <p:cNvSpPr>
            <a:spLocks/>
          </p:cNvSpPr>
          <p:nvPr/>
        </p:nvSpPr>
        <p:spPr bwMode="auto">
          <a:xfrm>
            <a:off x="4031810" y="159244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28" name="Group 1827">
            <a:extLst>
              <a:ext uri="{FF2B5EF4-FFF2-40B4-BE49-F238E27FC236}">
                <a16:creationId xmlns:a16="http://schemas.microsoft.com/office/drawing/2014/main" id="{A65A588E-DEF6-4E40-836A-5569D23B3C18}"/>
              </a:ext>
            </a:extLst>
          </p:cNvPr>
          <p:cNvGrpSpPr/>
          <p:nvPr/>
        </p:nvGrpSpPr>
        <p:grpSpPr>
          <a:xfrm>
            <a:off x="4714610" y="1802896"/>
            <a:ext cx="444352" cy="494964"/>
            <a:chOff x="6947149" y="926763"/>
            <a:chExt cx="444352" cy="494964"/>
          </a:xfrm>
        </p:grpSpPr>
        <p:cxnSp>
          <p:nvCxnSpPr>
            <p:cNvPr id="1829" name="Straight Connector 1828">
              <a:extLst>
                <a:ext uri="{FF2B5EF4-FFF2-40B4-BE49-F238E27FC236}">
                  <a16:creationId xmlns:a16="http://schemas.microsoft.com/office/drawing/2014/main" id="{B72D7716-9D77-4445-B15D-594657C1CBD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0" name="Group 1829">
              <a:extLst>
                <a:ext uri="{FF2B5EF4-FFF2-40B4-BE49-F238E27FC236}">
                  <a16:creationId xmlns:a16="http://schemas.microsoft.com/office/drawing/2014/main" id="{0839B237-A231-498F-97F6-87E9D483EA46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31" name="TextBox 1830">
                <a:extLst>
                  <a:ext uri="{FF2B5EF4-FFF2-40B4-BE49-F238E27FC236}">
                    <a16:creationId xmlns:a16="http://schemas.microsoft.com/office/drawing/2014/main" id="{B8870D4F-CCBB-4AE5-91F9-FEE422D58181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</a:t>
                </a:r>
              </a:p>
            </p:txBody>
          </p:sp>
          <p:cxnSp>
            <p:nvCxnSpPr>
              <p:cNvPr id="1832" name="Straight Connector 1831">
                <a:extLst>
                  <a:ext uri="{FF2B5EF4-FFF2-40B4-BE49-F238E27FC236}">
                    <a16:creationId xmlns:a16="http://schemas.microsoft.com/office/drawing/2014/main" id="{571D60ED-C68C-4404-8580-FB942AAD9A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3" name="Freeform 11">
            <a:extLst>
              <a:ext uri="{FF2B5EF4-FFF2-40B4-BE49-F238E27FC236}">
                <a16:creationId xmlns:a16="http://schemas.microsoft.com/office/drawing/2014/main" id="{0F27E78D-6115-4684-8C41-B439777B0B0B}"/>
              </a:ext>
            </a:extLst>
          </p:cNvPr>
          <p:cNvSpPr>
            <a:spLocks/>
          </p:cNvSpPr>
          <p:nvPr/>
        </p:nvSpPr>
        <p:spPr bwMode="auto">
          <a:xfrm>
            <a:off x="4926666" y="159890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34" name="Group 1833">
            <a:extLst>
              <a:ext uri="{FF2B5EF4-FFF2-40B4-BE49-F238E27FC236}">
                <a16:creationId xmlns:a16="http://schemas.microsoft.com/office/drawing/2014/main" id="{3D7E422C-064A-4279-AC3E-AC8EE9DE801F}"/>
              </a:ext>
            </a:extLst>
          </p:cNvPr>
          <p:cNvGrpSpPr/>
          <p:nvPr/>
        </p:nvGrpSpPr>
        <p:grpSpPr>
          <a:xfrm>
            <a:off x="5609466" y="1809353"/>
            <a:ext cx="444352" cy="494964"/>
            <a:chOff x="6947149" y="926763"/>
            <a:chExt cx="444352" cy="494964"/>
          </a:xfrm>
        </p:grpSpPr>
        <p:cxnSp>
          <p:nvCxnSpPr>
            <p:cNvPr id="1835" name="Straight Connector 1834">
              <a:extLst>
                <a:ext uri="{FF2B5EF4-FFF2-40B4-BE49-F238E27FC236}">
                  <a16:creationId xmlns:a16="http://schemas.microsoft.com/office/drawing/2014/main" id="{4B8AE53F-D0F5-4302-BFAF-070EB3BB55B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6" name="Group 1835">
              <a:extLst>
                <a:ext uri="{FF2B5EF4-FFF2-40B4-BE49-F238E27FC236}">
                  <a16:creationId xmlns:a16="http://schemas.microsoft.com/office/drawing/2014/main" id="{8CE17E0B-31E2-46C1-8DF3-82C109AE4AE2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37" name="TextBox 1836">
                <a:extLst>
                  <a:ext uri="{FF2B5EF4-FFF2-40B4-BE49-F238E27FC236}">
                    <a16:creationId xmlns:a16="http://schemas.microsoft.com/office/drawing/2014/main" id="{39E5F0F7-2524-44BE-AAB8-AF8A67D9215D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</a:t>
                </a:r>
              </a:p>
            </p:txBody>
          </p:sp>
          <p:cxnSp>
            <p:nvCxnSpPr>
              <p:cNvPr id="1838" name="Straight Connector 1837">
                <a:extLst>
                  <a:ext uri="{FF2B5EF4-FFF2-40B4-BE49-F238E27FC236}">
                    <a16:creationId xmlns:a16="http://schemas.microsoft.com/office/drawing/2014/main" id="{E182FC1E-4D65-4476-BA62-DF84ECB61D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9" name="Freeform 11">
            <a:extLst>
              <a:ext uri="{FF2B5EF4-FFF2-40B4-BE49-F238E27FC236}">
                <a16:creationId xmlns:a16="http://schemas.microsoft.com/office/drawing/2014/main" id="{A44C7676-5064-4884-A7FE-492310AA21AC}"/>
              </a:ext>
            </a:extLst>
          </p:cNvPr>
          <p:cNvSpPr>
            <a:spLocks/>
          </p:cNvSpPr>
          <p:nvPr/>
        </p:nvSpPr>
        <p:spPr bwMode="auto">
          <a:xfrm>
            <a:off x="5823830" y="159983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40" name="Group 1839">
            <a:extLst>
              <a:ext uri="{FF2B5EF4-FFF2-40B4-BE49-F238E27FC236}">
                <a16:creationId xmlns:a16="http://schemas.microsoft.com/office/drawing/2014/main" id="{2C786B17-E0A7-4DAA-A239-05C138B92453}"/>
              </a:ext>
            </a:extLst>
          </p:cNvPr>
          <p:cNvGrpSpPr/>
          <p:nvPr/>
        </p:nvGrpSpPr>
        <p:grpSpPr>
          <a:xfrm>
            <a:off x="6506630" y="1810287"/>
            <a:ext cx="444352" cy="494964"/>
            <a:chOff x="6947149" y="926763"/>
            <a:chExt cx="444352" cy="494964"/>
          </a:xfrm>
        </p:grpSpPr>
        <p:cxnSp>
          <p:nvCxnSpPr>
            <p:cNvPr id="1841" name="Straight Connector 1840">
              <a:extLst>
                <a:ext uri="{FF2B5EF4-FFF2-40B4-BE49-F238E27FC236}">
                  <a16:creationId xmlns:a16="http://schemas.microsoft.com/office/drawing/2014/main" id="{47F58C7B-9743-4338-B7DC-B1002B73EA6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2" name="Group 1841">
              <a:extLst>
                <a:ext uri="{FF2B5EF4-FFF2-40B4-BE49-F238E27FC236}">
                  <a16:creationId xmlns:a16="http://schemas.microsoft.com/office/drawing/2014/main" id="{B9E15A57-1683-4445-BB38-0329BEC6C1D9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43" name="TextBox 1842">
                <a:extLst>
                  <a:ext uri="{FF2B5EF4-FFF2-40B4-BE49-F238E27FC236}">
                    <a16:creationId xmlns:a16="http://schemas.microsoft.com/office/drawing/2014/main" id="{47FD9E07-47A9-4E82-9EF0-EE0A39E00A81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14</a:t>
                </a:r>
              </a:p>
            </p:txBody>
          </p:sp>
          <p:cxnSp>
            <p:nvCxnSpPr>
              <p:cNvPr id="1844" name="Straight Connector 1843">
                <a:extLst>
                  <a:ext uri="{FF2B5EF4-FFF2-40B4-BE49-F238E27FC236}">
                    <a16:creationId xmlns:a16="http://schemas.microsoft.com/office/drawing/2014/main" id="{D62EF314-16A5-461C-B740-B2DE082710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45" name="Freeform 11">
            <a:extLst>
              <a:ext uri="{FF2B5EF4-FFF2-40B4-BE49-F238E27FC236}">
                <a16:creationId xmlns:a16="http://schemas.microsoft.com/office/drawing/2014/main" id="{8BE1C751-D4EE-4AB4-855D-28250EB35B56}"/>
              </a:ext>
            </a:extLst>
          </p:cNvPr>
          <p:cNvSpPr>
            <a:spLocks/>
          </p:cNvSpPr>
          <p:nvPr/>
        </p:nvSpPr>
        <p:spPr bwMode="auto">
          <a:xfrm>
            <a:off x="6714577" y="1603032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46" name="Group 1845">
            <a:extLst>
              <a:ext uri="{FF2B5EF4-FFF2-40B4-BE49-F238E27FC236}">
                <a16:creationId xmlns:a16="http://schemas.microsoft.com/office/drawing/2014/main" id="{FA6113CB-0465-4C4A-8699-45416DA5B1AC}"/>
              </a:ext>
            </a:extLst>
          </p:cNvPr>
          <p:cNvGrpSpPr/>
          <p:nvPr/>
        </p:nvGrpSpPr>
        <p:grpSpPr>
          <a:xfrm>
            <a:off x="7397377" y="1813480"/>
            <a:ext cx="444352" cy="494964"/>
            <a:chOff x="6947149" y="926763"/>
            <a:chExt cx="444352" cy="494964"/>
          </a:xfrm>
        </p:grpSpPr>
        <p:cxnSp>
          <p:nvCxnSpPr>
            <p:cNvPr id="1847" name="Straight Connector 1846">
              <a:extLst>
                <a:ext uri="{FF2B5EF4-FFF2-40B4-BE49-F238E27FC236}">
                  <a16:creationId xmlns:a16="http://schemas.microsoft.com/office/drawing/2014/main" id="{F0727130-53C0-4806-9DBD-299835D2AC9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8" name="Group 1847">
              <a:extLst>
                <a:ext uri="{FF2B5EF4-FFF2-40B4-BE49-F238E27FC236}">
                  <a16:creationId xmlns:a16="http://schemas.microsoft.com/office/drawing/2014/main" id="{206D9B50-5CDF-4834-943F-A139B34863D9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49" name="TextBox 1848">
                <a:extLst>
                  <a:ext uri="{FF2B5EF4-FFF2-40B4-BE49-F238E27FC236}">
                    <a16:creationId xmlns:a16="http://schemas.microsoft.com/office/drawing/2014/main" id="{AD2ECAEE-4BA8-4A69-B99A-264368A913EC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16</a:t>
                </a:r>
              </a:p>
            </p:txBody>
          </p:sp>
          <p:cxnSp>
            <p:nvCxnSpPr>
              <p:cNvPr id="1850" name="Straight Connector 1849">
                <a:extLst>
                  <a:ext uri="{FF2B5EF4-FFF2-40B4-BE49-F238E27FC236}">
                    <a16:creationId xmlns:a16="http://schemas.microsoft.com/office/drawing/2014/main" id="{C164EF2B-0C93-4E38-8D19-D3FE578953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51" name="Freeform 11">
            <a:extLst>
              <a:ext uri="{FF2B5EF4-FFF2-40B4-BE49-F238E27FC236}">
                <a16:creationId xmlns:a16="http://schemas.microsoft.com/office/drawing/2014/main" id="{922F6B55-2A0E-49C6-B837-F97D50E601F4}"/>
              </a:ext>
            </a:extLst>
          </p:cNvPr>
          <p:cNvSpPr>
            <a:spLocks/>
          </p:cNvSpPr>
          <p:nvPr/>
        </p:nvSpPr>
        <p:spPr bwMode="auto">
          <a:xfrm>
            <a:off x="7607471" y="16046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52" name="Group 1851">
            <a:extLst>
              <a:ext uri="{FF2B5EF4-FFF2-40B4-BE49-F238E27FC236}">
                <a16:creationId xmlns:a16="http://schemas.microsoft.com/office/drawing/2014/main" id="{3C2748E2-4283-4CE6-B567-FA081F4C50FF}"/>
              </a:ext>
            </a:extLst>
          </p:cNvPr>
          <p:cNvGrpSpPr/>
          <p:nvPr/>
        </p:nvGrpSpPr>
        <p:grpSpPr>
          <a:xfrm>
            <a:off x="8290271" y="1815073"/>
            <a:ext cx="444352" cy="494964"/>
            <a:chOff x="6947149" y="926763"/>
            <a:chExt cx="444352" cy="494964"/>
          </a:xfrm>
        </p:grpSpPr>
        <p:cxnSp>
          <p:nvCxnSpPr>
            <p:cNvPr id="1853" name="Straight Connector 1852">
              <a:extLst>
                <a:ext uri="{FF2B5EF4-FFF2-40B4-BE49-F238E27FC236}">
                  <a16:creationId xmlns:a16="http://schemas.microsoft.com/office/drawing/2014/main" id="{331BD62E-25F9-473D-9693-CD19E10D995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54" name="Group 1853">
              <a:extLst>
                <a:ext uri="{FF2B5EF4-FFF2-40B4-BE49-F238E27FC236}">
                  <a16:creationId xmlns:a16="http://schemas.microsoft.com/office/drawing/2014/main" id="{D7577813-B4A5-4445-ABA2-C050E7A07158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55" name="TextBox 1854">
                <a:extLst>
                  <a:ext uri="{FF2B5EF4-FFF2-40B4-BE49-F238E27FC236}">
                    <a16:creationId xmlns:a16="http://schemas.microsoft.com/office/drawing/2014/main" id="{75B31862-079B-4690-AA97-5E3133C5B1F2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18</a:t>
                </a:r>
              </a:p>
            </p:txBody>
          </p:sp>
          <p:cxnSp>
            <p:nvCxnSpPr>
              <p:cNvPr id="1856" name="Straight Connector 1855">
                <a:extLst>
                  <a:ext uri="{FF2B5EF4-FFF2-40B4-BE49-F238E27FC236}">
                    <a16:creationId xmlns:a16="http://schemas.microsoft.com/office/drawing/2014/main" id="{35DE3D52-13A0-4BC9-894A-602A1B52D7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57" name="Freeform 11">
            <a:extLst>
              <a:ext uri="{FF2B5EF4-FFF2-40B4-BE49-F238E27FC236}">
                <a16:creationId xmlns:a16="http://schemas.microsoft.com/office/drawing/2014/main" id="{BB0BE603-5CE7-433A-82DB-67E3B44C52C5}"/>
              </a:ext>
            </a:extLst>
          </p:cNvPr>
          <p:cNvSpPr>
            <a:spLocks/>
          </p:cNvSpPr>
          <p:nvPr/>
        </p:nvSpPr>
        <p:spPr bwMode="auto">
          <a:xfrm>
            <a:off x="8491192" y="159890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58" name="Group 1857">
            <a:extLst>
              <a:ext uri="{FF2B5EF4-FFF2-40B4-BE49-F238E27FC236}">
                <a16:creationId xmlns:a16="http://schemas.microsoft.com/office/drawing/2014/main" id="{9B5E1CA4-179C-4366-A36C-E07B6E921A19}"/>
              </a:ext>
            </a:extLst>
          </p:cNvPr>
          <p:cNvGrpSpPr/>
          <p:nvPr/>
        </p:nvGrpSpPr>
        <p:grpSpPr>
          <a:xfrm>
            <a:off x="9173992" y="1809353"/>
            <a:ext cx="444352" cy="494964"/>
            <a:chOff x="6947149" y="926763"/>
            <a:chExt cx="444352" cy="494964"/>
          </a:xfrm>
        </p:grpSpPr>
        <p:cxnSp>
          <p:nvCxnSpPr>
            <p:cNvPr id="1859" name="Straight Connector 1858">
              <a:extLst>
                <a:ext uri="{FF2B5EF4-FFF2-40B4-BE49-F238E27FC236}">
                  <a16:creationId xmlns:a16="http://schemas.microsoft.com/office/drawing/2014/main" id="{F151D771-43DB-45AB-B669-BC6B5D61972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0" name="Group 1859">
              <a:extLst>
                <a:ext uri="{FF2B5EF4-FFF2-40B4-BE49-F238E27FC236}">
                  <a16:creationId xmlns:a16="http://schemas.microsoft.com/office/drawing/2014/main" id="{F86DF19D-F27E-410B-A6CB-8567A687ECC1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61" name="TextBox 1860">
                <a:extLst>
                  <a:ext uri="{FF2B5EF4-FFF2-40B4-BE49-F238E27FC236}">
                    <a16:creationId xmlns:a16="http://schemas.microsoft.com/office/drawing/2014/main" id="{010917C9-C932-44D7-A89D-00B7B18A06F4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20</a:t>
                </a:r>
              </a:p>
            </p:txBody>
          </p:sp>
          <p:cxnSp>
            <p:nvCxnSpPr>
              <p:cNvPr id="1862" name="Straight Connector 1861">
                <a:extLst>
                  <a:ext uri="{FF2B5EF4-FFF2-40B4-BE49-F238E27FC236}">
                    <a16:creationId xmlns:a16="http://schemas.microsoft.com/office/drawing/2014/main" id="{EDA5B7FF-4BEF-4D1D-BCD3-58AE89784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63" name="Freeform 11">
            <a:extLst>
              <a:ext uri="{FF2B5EF4-FFF2-40B4-BE49-F238E27FC236}">
                <a16:creationId xmlns:a16="http://schemas.microsoft.com/office/drawing/2014/main" id="{A715F3F0-6634-4489-9628-90B6636D0924}"/>
              </a:ext>
            </a:extLst>
          </p:cNvPr>
          <p:cNvSpPr>
            <a:spLocks/>
          </p:cNvSpPr>
          <p:nvPr/>
        </p:nvSpPr>
        <p:spPr bwMode="auto">
          <a:xfrm>
            <a:off x="9393536" y="16046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64" name="Group 1863">
            <a:extLst>
              <a:ext uri="{FF2B5EF4-FFF2-40B4-BE49-F238E27FC236}">
                <a16:creationId xmlns:a16="http://schemas.microsoft.com/office/drawing/2014/main" id="{3F4F1193-B9C3-4AD8-B511-6176CA7595EA}"/>
              </a:ext>
            </a:extLst>
          </p:cNvPr>
          <p:cNvGrpSpPr/>
          <p:nvPr/>
        </p:nvGrpSpPr>
        <p:grpSpPr>
          <a:xfrm>
            <a:off x="10076336" y="1815073"/>
            <a:ext cx="444352" cy="494964"/>
            <a:chOff x="6947149" y="926763"/>
            <a:chExt cx="444352" cy="494964"/>
          </a:xfrm>
        </p:grpSpPr>
        <p:cxnSp>
          <p:nvCxnSpPr>
            <p:cNvPr id="1865" name="Straight Connector 1864">
              <a:extLst>
                <a:ext uri="{FF2B5EF4-FFF2-40B4-BE49-F238E27FC236}">
                  <a16:creationId xmlns:a16="http://schemas.microsoft.com/office/drawing/2014/main" id="{AF08B187-84A7-4936-9E0F-F680E330A58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6" name="Group 1865">
              <a:extLst>
                <a:ext uri="{FF2B5EF4-FFF2-40B4-BE49-F238E27FC236}">
                  <a16:creationId xmlns:a16="http://schemas.microsoft.com/office/drawing/2014/main" id="{E3670038-E1FA-438B-AD68-B6E12CE605BE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67" name="TextBox 1866">
                <a:extLst>
                  <a:ext uri="{FF2B5EF4-FFF2-40B4-BE49-F238E27FC236}">
                    <a16:creationId xmlns:a16="http://schemas.microsoft.com/office/drawing/2014/main" id="{24AF99FE-C13F-4C80-B086-A0AF0DE66DDA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22</a:t>
                </a:r>
              </a:p>
            </p:txBody>
          </p:sp>
          <p:cxnSp>
            <p:nvCxnSpPr>
              <p:cNvPr id="1868" name="Straight Connector 1867">
                <a:extLst>
                  <a:ext uri="{FF2B5EF4-FFF2-40B4-BE49-F238E27FC236}">
                    <a16:creationId xmlns:a16="http://schemas.microsoft.com/office/drawing/2014/main" id="{A3BE0BCB-DF4A-4820-8B53-CB0D4DBE1F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69" name="Freeform 11">
            <a:extLst>
              <a:ext uri="{FF2B5EF4-FFF2-40B4-BE49-F238E27FC236}">
                <a16:creationId xmlns:a16="http://schemas.microsoft.com/office/drawing/2014/main" id="{B3BDE401-7BA8-40D0-9D67-0B1C4342CCC4}"/>
              </a:ext>
            </a:extLst>
          </p:cNvPr>
          <p:cNvSpPr>
            <a:spLocks/>
          </p:cNvSpPr>
          <p:nvPr/>
        </p:nvSpPr>
        <p:spPr bwMode="auto">
          <a:xfrm>
            <a:off x="10280093" y="159816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70" name="Group 1869">
            <a:extLst>
              <a:ext uri="{FF2B5EF4-FFF2-40B4-BE49-F238E27FC236}">
                <a16:creationId xmlns:a16="http://schemas.microsoft.com/office/drawing/2014/main" id="{AD18E626-E96D-4D29-BF6A-3C03DFCA26DE}"/>
              </a:ext>
            </a:extLst>
          </p:cNvPr>
          <p:cNvGrpSpPr/>
          <p:nvPr/>
        </p:nvGrpSpPr>
        <p:grpSpPr>
          <a:xfrm>
            <a:off x="10962893" y="1808614"/>
            <a:ext cx="444352" cy="494964"/>
            <a:chOff x="6947149" y="926763"/>
            <a:chExt cx="444352" cy="494964"/>
          </a:xfrm>
        </p:grpSpPr>
        <p:cxnSp>
          <p:nvCxnSpPr>
            <p:cNvPr id="1871" name="Straight Connector 1870">
              <a:extLst>
                <a:ext uri="{FF2B5EF4-FFF2-40B4-BE49-F238E27FC236}">
                  <a16:creationId xmlns:a16="http://schemas.microsoft.com/office/drawing/2014/main" id="{7A86C7D1-23EE-4B93-87E1-BF7D77BE612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72" name="Group 1871">
              <a:extLst>
                <a:ext uri="{FF2B5EF4-FFF2-40B4-BE49-F238E27FC236}">
                  <a16:creationId xmlns:a16="http://schemas.microsoft.com/office/drawing/2014/main" id="{BD0A914B-6818-4FA6-B22C-7E69301AE9C7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73" name="TextBox 1872">
                <a:extLst>
                  <a:ext uri="{FF2B5EF4-FFF2-40B4-BE49-F238E27FC236}">
                    <a16:creationId xmlns:a16="http://schemas.microsoft.com/office/drawing/2014/main" id="{EE21A83F-E9AA-407E-87A7-702A29C1B4C7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24</a:t>
                </a:r>
              </a:p>
            </p:txBody>
          </p:sp>
          <p:cxnSp>
            <p:nvCxnSpPr>
              <p:cNvPr id="1874" name="Straight Connector 1873">
                <a:extLst>
                  <a:ext uri="{FF2B5EF4-FFF2-40B4-BE49-F238E27FC236}">
                    <a16:creationId xmlns:a16="http://schemas.microsoft.com/office/drawing/2014/main" id="{D9628F13-83B6-42CC-A0D3-6A797E1C71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75" name="Oval 1774">
            <a:extLst>
              <a:ext uri="{FF2B5EF4-FFF2-40B4-BE49-F238E27FC236}">
                <a16:creationId xmlns:a16="http://schemas.microsoft.com/office/drawing/2014/main" id="{485E2991-BD0D-4CD5-B308-21BB1AA67550}"/>
              </a:ext>
            </a:extLst>
          </p:cNvPr>
          <p:cNvSpPr/>
          <p:nvPr/>
        </p:nvSpPr>
        <p:spPr>
          <a:xfrm>
            <a:off x="381436" y="165778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94" name="Group 1993">
            <a:extLst>
              <a:ext uri="{FF2B5EF4-FFF2-40B4-BE49-F238E27FC236}">
                <a16:creationId xmlns:a16="http://schemas.microsoft.com/office/drawing/2014/main" id="{9FCCA7BE-49E5-465F-AC05-095C9ABE45F9}"/>
              </a:ext>
            </a:extLst>
          </p:cNvPr>
          <p:cNvGrpSpPr/>
          <p:nvPr/>
        </p:nvGrpSpPr>
        <p:grpSpPr>
          <a:xfrm rot="5400000">
            <a:off x="10874966" y="2633208"/>
            <a:ext cx="618178" cy="171780"/>
            <a:chOff x="5959359" y="5529580"/>
            <a:chExt cx="618178" cy="171780"/>
          </a:xfrm>
        </p:grpSpPr>
        <p:pic>
          <p:nvPicPr>
            <p:cNvPr id="1995" name="Picture 1994">
              <a:extLst>
                <a:ext uri="{FF2B5EF4-FFF2-40B4-BE49-F238E27FC236}">
                  <a16:creationId xmlns:a16="http://schemas.microsoft.com/office/drawing/2014/main" id="{5569359F-C96A-4224-8803-A5E8338373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96" name="Picture 1995">
              <a:extLst>
                <a:ext uri="{FF2B5EF4-FFF2-40B4-BE49-F238E27FC236}">
                  <a16:creationId xmlns:a16="http://schemas.microsoft.com/office/drawing/2014/main" id="{285046DA-0107-41DD-9E93-B6A06F31C3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98" name="Group 1997">
            <a:extLst>
              <a:ext uri="{FF2B5EF4-FFF2-40B4-BE49-F238E27FC236}">
                <a16:creationId xmlns:a16="http://schemas.microsoft.com/office/drawing/2014/main" id="{6A3C297B-C1EC-4076-AB72-C937BE5D8DAC}"/>
              </a:ext>
            </a:extLst>
          </p:cNvPr>
          <p:cNvGrpSpPr/>
          <p:nvPr/>
        </p:nvGrpSpPr>
        <p:grpSpPr>
          <a:xfrm rot="5400000">
            <a:off x="1049870" y="2634943"/>
            <a:ext cx="618178" cy="171780"/>
            <a:chOff x="5959359" y="5529580"/>
            <a:chExt cx="618178" cy="171780"/>
          </a:xfrm>
        </p:grpSpPr>
        <p:pic>
          <p:nvPicPr>
            <p:cNvPr id="1999" name="Picture 1998">
              <a:extLst>
                <a:ext uri="{FF2B5EF4-FFF2-40B4-BE49-F238E27FC236}">
                  <a16:creationId xmlns:a16="http://schemas.microsoft.com/office/drawing/2014/main" id="{17B58BA9-434B-4CA1-8DC4-F305E5AFBE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00" name="Picture 1999">
              <a:extLst>
                <a:ext uri="{FF2B5EF4-FFF2-40B4-BE49-F238E27FC236}">
                  <a16:creationId xmlns:a16="http://schemas.microsoft.com/office/drawing/2014/main" id="{2489ECF8-4F9B-40BE-AABB-3BB18B769C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02" name="Group 2001">
            <a:extLst>
              <a:ext uri="{FF2B5EF4-FFF2-40B4-BE49-F238E27FC236}">
                <a16:creationId xmlns:a16="http://schemas.microsoft.com/office/drawing/2014/main" id="{566FEF01-3AEF-4CB0-8E2E-3CA356379BE8}"/>
              </a:ext>
            </a:extLst>
          </p:cNvPr>
          <p:cNvGrpSpPr/>
          <p:nvPr/>
        </p:nvGrpSpPr>
        <p:grpSpPr>
          <a:xfrm rot="5400000">
            <a:off x="1934995" y="2634943"/>
            <a:ext cx="618178" cy="171780"/>
            <a:chOff x="5959359" y="5529580"/>
            <a:chExt cx="618178" cy="171780"/>
          </a:xfrm>
        </p:grpSpPr>
        <p:pic>
          <p:nvPicPr>
            <p:cNvPr id="2003" name="Picture 2002">
              <a:extLst>
                <a:ext uri="{FF2B5EF4-FFF2-40B4-BE49-F238E27FC236}">
                  <a16:creationId xmlns:a16="http://schemas.microsoft.com/office/drawing/2014/main" id="{870750EF-9041-4ADA-AB8E-3493AE7424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04" name="Picture 2003">
              <a:extLst>
                <a:ext uri="{FF2B5EF4-FFF2-40B4-BE49-F238E27FC236}">
                  <a16:creationId xmlns:a16="http://schemas.microsoft.com/office/drawing/2014/main" id="{21FA31C7-E158-42E1-8BCA-12BEDDD6A8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06" name="Group 2005">
            <a:extLst>
              <a:ext uri="{FF2B5EF4-FFF2-40B4-BE49-F238E27FC236}">
                <a16:creationId xmlns:a16="http://schemas.microsoft.com/office/drawing/2014/main" id="{499520C1-4B0F-4C77-BB2A-943A6C70FDF2}"/>
              </a:ext>
            </a:extLst>
          </p:cNvPr>
          <p:cNvGrpSpPr/>
          <p:nvPr/>
        </p:nvGrpSpPr>
        <p:grpSpPr>
          <a:xfrm rot="5400000">
            <a:off x="2830865" y="2634943"/>
            <a:ext cx="618178" cy="171780"/>
            <a:chOff x="5959359" y="5529580"/>
            <a:chExt cx="618178" cy="171780"/>
          </a:xfrm>
        </p:grpSpPr>
        <p:pic>
          <p:nvPicPr>
            <p:cNvPr id="2007" name="Picture 2006">
              <a:extLst>
                <a:ext uri="{FF2B5EF4-FFF2-40B4-BE49-F238E27FC236}">
                  <a16:creationId xmlns:a16="http://schemas.microsoft.com/office/drawing/2014/main" id="{8EB1E82C-66BC-41CB-BC36-D28732514A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08" name="Picture 2007">
              <a:extLst>
                <a:ext uri="{FF2B5EF4-FFF2-40B4-BE49-F238E27FC236}">
                  <a16:creationId xmlns:a16="http://schemas.microsoft.com/office/drawing/2014/main" id="{691AFA3F-7C03-448C-9D9F-06B20F3219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10" name="Group 2009">
            <a:extLst>
              <a:ext uri="{FF2B5EF4-FFF2-40B4-BE49-F238E27FC236}">
                <a16:creationId xmlns:a16="http://schemas.microsoft.com/office/drawing/2014/main" id="{C7C096A2-88CC-4A6F-99E4-78351519DD5E}"/>
              </a:ext>
            </a:extLst>
          </p:cNvPr>
          <p:cNvGrpSpPr/>
          <p:nvPr/>
        </p:nvGrpSpPr>
        <p:grpSpPr>
          <a:xfrm rot="5400000">
            <a:off x="3732588" y="2634944"/>
            <a:ext cx="618178" cy="171780"/>
            <a:chOff x="5959359" y="5529580"/>
            <a:chExt cx="618178" cy="171780"/>
          </a:xfrm>
        </p:grpSpPr>
        <p:pic>
          <p:nvPicPr>
            <p:cNvPr id="2011" name="Picture 2010">
              <a:extLst>
                <a:ext uri="{FF2B5EF4-FFF2-40B4-BE49-F238E27FC236}">
                  <a16:creationId xmlns:a16="http://schemas.microsoft.com/office/drawing/2014/main" id="{1E110F0B-BBB5-4D94-B875-E2C9C8D2E1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12" name="Picture 2011">
              <a:extLst>
                <a:ext uri="{FF2B5EF4-FFF2-40B4-BE49-F238E27FC236}">
                  <a16:creationId xmlns:a16="http://schemas.microsoft.com/office/drawing/2014/main" id="{A9BAF947-8D56-4FCA-AE91-E8AB8F7979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14" name="Group 2013">
            <a:extLst>
              <a:ext uri="{FF2B5EF4-FFF2-40B4-BE49-F238E27FC236}">
                <a16:creationId xmlns:a16="http://schemas.microsoft.com/office/drawing/2014/main" id="{2B7F8B8E-042F-4321-ABE7-BC414170B4DC}"/>
              </a:ext>
            </a:extLst>
          </p:cNvPr>
          <p:cNvGrpSpPr/>
          <p:nvPr/>
        </p:nvGrpSpPr>
        <p:grpSpPr>
          <a:xfrm rot="5400000">
            <a:off x="4628457" y="2634944"/>
            <a:ext cx="618178" cy="171780"/>
            <a:chOff x="5959359" y="5529580"/>
            <a:chExt cx="618178" cy="171780"/>
          </a:xfrm>
        </p:grpSpPr>
        <p:pic>
          <p:nvPicPr>
            <p:cNvPr id="2015" name="Picture 2014">
              <a:extLst>
                <a:ext uri="{FF2B5EF4-FFF2-40B4-BE49-F238E27FC236}">
                  <a16:creationId xmlns:a16="http://schemas.microsoft.com/office/drawing/2014/main" id="{46ACB04F-CC0A-4174-8C85-5EDB1420D4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16" name="Picture 2015">
              <a:extLst>
                <a:ext uri="{FF2B5EF4-FFF2-40B4-BE49-F238E27FC236}">
                  <a16:creationId xmlns:a16="http://schemas.microsoft.com/office/drawing/2014/main" id="{BFDFD0DD-A4EF-4D70-8685-7E515EF271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18" name="Group 2017">
            <a:extLst>
              <a:ext uri="{FF2B5EF4-FFF2-40B4-BE49-F238E27FC236}">
                <a16:creationId xmlns:a16="http://schemas.microsoft.com/office/drawing/2014/main" id="{DAB11801-A03F-43D2-87AC-ABC42CB73B91}"/>
              </a:ext>
            </a:extLst>
          </p:cNvPr>
          <p:cNvGrpSpPr/>
          <p:nvPr/>
        </p:nvGrpSpPr>
        <p:grpSpPr>
          <a:xfrm rot="5400000">
            <a:off x="5513582" y="2634944"/>
            <a:ext cx="618178" cy="171780"/>
            <a:chOff x="5959359" y="5529580"/>
            <a:chExt cx="618178" cy="171780"/>
          </a:xfrm>
        </p:grpSpPr>
        <p:pic>
          <p:nvPicPr>
            <p:cNvPr id="2019" name="Picture 2018">
              <a:extLst>
                <a:ext uri="{FF2B5EF4-FFF2-40B4-BE49-F238E27FC236}">
                  <a16:creationId xmlns:a16="http://schemas.microsoft.com/office/drawing/2014/main" id="{B3B78BB3-0BDA-4EAE-8803-814EC17449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20" name="Picture 2019">
              <a:extLst>
                <a:ext uri="{FF2B5EF4-FFF2-40B4-BE49-F238E27FC236}">
                  <a16:creationId xmlns:a16="http://schemas.microsoft.com/office/drawing/2014/main" id="{28B1D53A-7FBB-4455-80CA-82092D38E0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22" name="Group 2021">
            <a:extLst>
              <a:ext uri="{FF2B5EF4-FFF2-40B4-BE49-F238E27FC236}">
                <a16:creationId xmlns:a16="http://schemas.microsoft.com/office/drawing/2014/main" id="{5D763C0C-5703-4326-AFE1-87882E95D1B6}"/>
              </a:ext>
            </a:extLst>
          </p:cNvPr>
          <p:cNvGrpSpPr/>
          <p:nvPr/>
        </p:nvGrpSpPr>
        <p:grpSpPr>
          <a:xfrm rot="5400000">
            <a:off x="6409451" y="2634944"/>
            <a:ext cx="618178" cy="171780"/>
            <a:chOff x="5959359" y="5529580"/>
            <a:chExt cx="618178" cy="171780"/>
          </a:xfrm>
        </p:grpSpPr>
        <p:pic>
          <p:nvPicPr>
            <p:cNvPr id="2023" name="Picture 2022">
              <a:extLst>
                <a:ext uri="{FF2B5EF4-FFF2-40B4-BE49-F238E27FC236}">
                  <a16:creationId xmlns:a16="http://schemas.microsoft.com/office/drawing/2014/main" id="{835BE4DC-10D2-4559-ACE7-777318CA36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24" name="Picture 2023">
              <a:extLst>
                <a:ext uri="{FF2B5EF4-FFF2-40B4-BE49-F238E27FC236}">
                  <a16:creationId xmlns:a16="http://schemas.microsoft.com/office/drawing/2014/main" id="{566C6654-14B8-44B7-A855-1BAE7C7A4C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26" name="Group 2025">
            <a:extLst>
              <a:ext uri="{FF2B5EF4-FFF2-40B4-BE49-F238E27FC236}">
                <a16:creationId xmlns:a16="http://schemas.microsoft.com/office/drawing/2014/main" id="{99289839-A5C2-4158-BE07-DE9C881332F4}"/>
              </a:ext>
            </a:extLst>
          </p:cNvPr>
          <p:cNvGrpSpPr/>
          <p:nvPr/>
        </p:nvGrpSpPr>
        <p:grpSpPr>
          <a:xfrm rot="5400000">
            <a:off x="7309449" y="2633207"/>
            <a:ext cx="618178" cy="171780"/>
            <a:chOff x="5959359" y="5529580"/>
            <a:chExt cx="618178" cy="171780"/>
          </a:xfrm>
        </p:grpSpPr>
        <p:pic>
          <p:nvPicPr>
            <p:cNvPr id="2027" name="Picture 2026">
              <a:extLst>
                <a:ext uri="{FF2B5EF4-FFF2-40B4-BE49-F238E27FC236}">
                  <a16:creationId xmlns:a16="http://schemas.microsoft.com/office/drawing/2014/main" id="{15B20611-5F7B-4FDC-9B1A-3D97A00FF4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28" name="Picture 2027">
              <a:extLst>
                <a:ext uri="{FF2B5EF4-FFF2-40B4-BE49-F238E27FC236}">
                  <a16:creationId xmlns:a16="http://schemas.microsoft.com/office/drawing/2014/main" id="{AB19D3F2-17DF-448E-AE81-B08131D248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30" name="Group 2029">
            <a:extLst>
              <a:ext uri="{FF2B5EF4-FFF2-40B4-BE49-F238E27FC236}">
                <a16:creationId xmlns:a16="http://schemas.microsoft.com/office/drawing/2014/main" id="{68CBD7F3-7E25-48EA-B768-DFEC99B022B3}"/>
              </a:ext>
            </a:extLst>
          </p:cNvPr>
          <p:cNvGrpSpPr/>
          <p:nvPr/>
        </p:nvGrpSpPr>
        <p:grpSpPr>
          <a:xfrm rot="5400000">
            <a:off x="8205318" y="2633207"/>
            <a:ext cx="618178" cy="171780"/>
            <a:chOff x="5959359" y="5529580"/>
            <a:chExt cx="618178" cy="171780"/>
          </a:xfrm>
        </p:grpSpPr>
        <p:pic>
          <p:nvPicPr>
            <p:cNvPr id="2031" name="Picture 2030">
              <a:extLst>
                <a:ext uri="{FF2B5EF4-FFF2-40B4-BE49-F238E27FC236}">
                  <a16:creationId xmlns:a16="http://schemas.microsoft.com/office/drawing/2014/main" id="{27460147-CB70-4250-9E25-31FB6BE2CF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32" name="Picture 2031">
              <a:extLst>
                <a:ext uri="{FF2B5EF4-FFF2-40B4-BE49-F238E27FC236}">
                  <a16:creationId xmlns:a16="http://schemas.microsoft.com/office/drawing/2014/main" id="{F3BA21A3-D911-413B-A267-8D72FCAC14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34" name="Group 2033">
            <a:extLst>
              <a:ext uri="{FF2B5EF4-FFF2-40B4-BE49-F238E27FC236}">
                <a16:creationId xmlns:a16="http://schemas.microsoft.com/office/drawing/2014/main" id="{6D73C18D-7FEB-48D2-889D-701726EBB0D6}"/>
              </a:ext>
            </a:extLst>
          </p:cNvPr>
          <p:cNvGrpSpPr/>
          <p:nvPr/>
        </p:nvGrpSpPr>
        <p:grpSpPr>
          <a:xfrm rot="5400000">
            <a:off x="9090443" y="2633208"/>
            <a:ext cx="618178" cy="171780"/>
            <a:chOff x="5959359" y="5529580"/>
            <a:chExt cx="618178" cy="171780"/>
          </a:xfrm>
        </p:grpSpPr>
        <p:pic>
          <p:nvPicPr>
            <p:cNvPr id="2035" name="Picture 2034">
              <a:extLst>
                <a:ext uri="{FF2B5EF4-FFF2-40B4-BE49-F238E27FC236}">
                  <a16:creationId xmlns:a16="http://schemas.microsoft.com/office/drawing/2014/main" id="{3E4DB54C-D586-4960-AC2B-B67BA26693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36" name="Picture 2035">
              <a:extLst>
                <a:ext uri="{FF2B5EF4-FFF2-40B4-BE49-F238E27FC236}">
                  <a16:creationId xmlns:a16="http://schemas.microsoft.com/office/drawing/2014/main" id="{D0A37458-430B-46A3-BA42-D02B92AAD1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38" name="Group 2037">
            <a:extLst>
              <a:ext uri="{FF2B5EF4-FFF2-40B4-BE49-F238E27FC236}">
                <a16:creationId xmlns:a16="http://schemas.microsoft.com/office/drawing/2014/main" id="{422AEE35-A417-4D6C-9AF2-5D31262E80D3}"/>
              </a:ext>
            </a:extLst>
          </p:cNvPr>
          <p:cNvGrpSpPr/>
          <p:nvPr/>
        </p:nvGrpSpPr>
        <p:grpSpPr>
          <a:xfrm rot="5400000">
            <a:off x="9972526" y="2633208"/>
            <a:ext cx="618178" cy="171780"/>
            <a:chOff x="5959359" y="5529580"/>
            <a:chExt cx="618178" cy="171780"/>
          </a:xfrm>
        </p:grpSpPr>
        <p:pic>
          <p:nvPicPr>
            <p:cNvPr id="2039" name="Picture 2038">
              <a:extLst>
                <a:ext uri="{FF2B5EF4-FFF2-40B4-BE49-F238E27FC236}">
                  <a16:creationId xmlns:a16="http://schemas.microsoft.com/office/drawing/2014/main" id="{BC3BE140-FD34-44B0-ACA4-239F4E9DE9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0" name="Picture 2039">
              <a:extLst>
                <a:ext uri="{FF2B5EF4-FFF2-40B4-BE49-F238E27FC236}">
                  <a16:creationId xmlns:a16="http://schemas.microsoft.com/office/drawing/2014/main" id="{1728AD6E-93C8-495D-9EF0-FC951C71F1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83503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7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0.01927 -0.03796 C 0.02331 -0.0463 0.0293 -0.05046 0.03581 -0.05046 C 0.04297 -0.05046 0.04883 -0.0463 0.05286 -0.03796 L 0.07253 -3.7037E-7 " pathEditMode="relative" rAng="0" ptsTypes="AAAAA">
                                      <p:cBhvr>
                                        <p:cTn id="20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7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3.7037E-7 L 0.0918 -0.03773 C 0.09596 -0.04606 0.10221 -0.05046 0.10846 -0.05046 C 0.11588 -0.05046 0.12174 -0.04606 0.12578 -0.03773 L 0.14583 -3.7037E-7 " pathEditMode="relative" rAng="0" ptsTypes="AAAAA">
                                      <p:cBhvr>
                                        <p:cTn id="41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7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-3.7037E-7 L 0.16575 -0.03819 C 0.17005 -0.0463 0.1763 -0.05046 0.18281 -0.05046 C 0.19036 -0.05046 0.19635 -0.0463 0.20052 -0.03819 L 0.2207 -3.7037E-7 " pathEditMode="relative" rAng="0" ptsTypes="AAAAA">
                                      <p:cBhvr>
                                        <p:cTn id="62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7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7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-3.7037E-7 L 0.2401 -0.03843 C 0.24401 -0.04699 0.25026 -0.05116 0.25677 -0.05116 C 0.26419 -0.05116 0.27005 -0.04699 0.27396 -0.03843 L 0.29388 -3.7037E-7 " pathEditMode="relative" rAng="0" ptsTypes="AAAAA">
                                      <p:cBhvr>
                                        <p:cTn id="83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7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7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-3.7037E-7 L 0.31341 -0.03843 C 0.31745 -0.04722 0.3237 -0.05116 0.33008 -0.05116 C 0.33737 -0.05116 0.34336 -0.04722 0.3474 -0.03843 L 0.36719 -3.7037E-7 " pathEditMode="relative" rAng="0" ptsTypes="AAAAA">
                                      <p:cBhvr>
                                        <p:cTn id="104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7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7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-3.7037E-7 L 0.38672 -0.0375 C 0.39075 -0.04583 0.39687 -0.05023 0.40338 -0.05023 C 0.41068 -0.05023 0.41654 -0.04583 0.42057 -0.0375 L 0.44036 -3.7037E-7 " pathEditMode="relative" rAng="0" ptsTypes="AAAAA">
                                      <p:cBhvr>
                                        <p:cTn id="125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8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7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-3.7037E-7 L 0.4599 -0.03819 C 0.46393 -0.04676 0.47005 -0.05116 0.47656 -0.05116 C 0.48385 -0.05116 0.48971 -0.04676 0.49375 -0.03819 L 0.51354 -3.7037E-7 " pathEditMode="relative" rAng="0" ptsTypes="AAAAA">
                                      <p:cBhvr>
                                        <p:cTn id="146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1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500"/>
                            </p:stCondLst>
                            <p:childTnLst>
                              <p:par>
                                <p:cTn id="1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8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7" presetClass="path" presetSubtype="0" accel="50000" decel="5000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354 -3.7037E-7 L 0.53307 -0.0375 C 0.53724 -0.04583 0.54336 -0.05023 0.54974 -0.05023 C 0.55716 -0.05023 0.56302 -0.04583 0.56706 -0.0375 L 0.58685 -3.7037E-7 " pathEditMode="relative" rAng="0" ptsTypes="AAAAA">
                                      <p:cBhvr>
                                        <p:cTn id="167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0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1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5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8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37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685 -3.7037E-7 L 0.60638 -0.03819 C 0.61042 -0.04676 0.61654 -0.05116 0.62305 -0.05116 C 0.63034 -0.05116 0.6362 -0.04676 0.64023 -0.03819 L 0.66003 -3.7037E-7 " pathEditMode="relative" rAng="0" ptsTypes="AAAAA">
                                      <p:cBhvr>
                                        <p:cTn id="188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00"/>
                            </p:stCondLst>
                            <p:childTnLst>
                              <p:par>
                                <p:cTn id="1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1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500"/>
                            </p:stCondLst>
                            <p:childTnLst>
                              <p:par>
                                <p:cTn id="1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2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37" presetClass="path" presetSubtype="0" accel="50000" decel="5000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003 -3.7037E-7 L 0.67956 -0.03819 C 0.68359 -0.04676 0.68971 -0.05116 0.69622 -0.05116 C 0.70351 -0.05116 0.70937 -0.04676 0.71354 -0.03819 L 0.7332 -3.7037E-7 " pathEditMode="relative" rAng="0" ptsTypes="AAAAA">
                                      <p:cBhvr>
                                        <p:cTn id="209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500"/>
                                        <p:tgtEl>
                                          <p:spTgt spid="1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500"/>
                            </p:stCondLst>
                            <p:childTnLst>
                              <p:par>
                                <p:cTn id="2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2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1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37" presetClass="path" presetSubtype="0" accel="50000" decel="5000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332 -3.7037E-7 L 0.75273 -0.0375 C 0.75677 -0.04583 0.76302 -0.05023 0.7694 -0.05023 C 0.77682 -0.05023 0.78268 -0.04583 0.78672 -0.0375 L 0.80651 -3.7037E-7 " pathEditMode="relative" rAng="0" ptsTypes="AAAAA">
                                      <p:cBhvr>
                                        <p:cTn id="230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000"/>
                            </p:stCondLst>
                            <p:childTnLst>
                              <p:par>
                                <p:cTn id="2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4" dur="500"/>
                                        <p:tgtEl>
                                          <p:spTgt spid="1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500"/>
                            </p:stCondLst>
                            <p:childTnLst>
                              <p:par>
                                <p:cTn id="2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2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18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37" presetClass="path" presetSubtype="0" accel="50000" decel="5000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0651 -3.7037E-7 L 0.82604 -0.03819 C 0.83008 -0.04676 0.8362 -0.05116 0.84271 -0.05116 C 0.85 -0.05116 0.85586 -0.04676 0.8599 -0.03819 L 0.87969 -3.7037E-7 " pathEditMode="relative" rAng="0" ptsTypes="AAAAA">
                                      <p:cBhvr>
                                        <p:cTn id="251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1000"/>
                            </p:stCondLst>
                            <p:childTnLst>
                              <p:par>
                                <p:cTn id="2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5" dur="500"/>
                                        <p:tgtEl>
                                          <p:spTgt spid="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1500"/>
                            </p:stCondLst>
                            <p:childTnLst>
                              <p:par>
                                <p:cTn id="2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18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4" grpId="0" animBg="1"/>
      <p:bldP spid="1767" grpId="0" animBg="1"/>
      <p:bldP spid="1785" grpId="0" animBg="1"/>
      <p:bldP spid="1821" grpId="0" animBg="1"/>
      <p:bldP spid="1827" grpId="0" animBg="1"/>
      <p:bldP spid="1833" grpId="0" animBg="1"/>
      <p:bldP spid="1839" grpId="0" animBg="1"/>
      <p:bldP spid="1845" grpId="0" animBg="1"/>
      <p:bldP spid="1851" grpId="0" animBg="1"/>
      <p:bldP spid="1857" grpId="0" animBg="1"/>
      <p:bldP spid="1863" grpId="0" animBg="1"/>
      <p:bldP spid="1869" grpId="0" animBg="1"/>
      <p:bldP spid="1775" grpId="0" animBg="1"/>
      <p:bldP spid="1775" grpId="1" animBg="1"/>
      <p:bldP spid="1775" grpId="2" animBg="1"/>
      <p:bldP spid="1775" grpId="3" animBg="1"/>
      <p:bldP spid="1775" grpId="4" animBg="1"/>
      <p:bldP spid="1775" grpId="5" animBg="1"/>
      <p:bldP spid="1775" grpId="6" animBg="1"/>
      <p:bldP spid="1775" grpId="7" animBg="1"/>
      <p:bldP spid="1775" grpId="8" animBg="1"/>
      <p:bldP spid="1775" grpId="9" animBg="1"/>
      <p:bldP spid="1775" grpId="10" animBg="1"/>
      <p:bldP spid="1775" grpId="11" animBg="1"/>
      <p:bldP spid="1775" grpId="1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5D672-4C50-4E22-8904-A1DF959D8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5 Divide by 5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DE24C-5B7A-41BA-849C-F90F375DB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895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55" name="Group 1754">
            <a:extLst>
              <a:ext uri="{FF2B5EF4-FFF2-40B4-BE49-F238E27FC236}">
                <a16:creationId xmlns:a16="http://schemas.microsoft.com/office/drawing/2014/main" id="{5B4CEA6B-16AD-44B1-85D9-924C5C89C0C6}"/>
              </a:ext>
            </a:extLst>
          </p:cNvPr>
          <p:cNvGrpSpPr/>
          <p:nvPr/>
        </p:nvGrpSpPr>
        <p:grpSpPr>
          <a:xfrm>
            <a:off x="303544" y="1810308"/>
            <a:ext cx="314510" cy="492950"/>
            <a:chOff x="3884378" y="928777"/>
            <a:chExt cx="314510" cy="492950"/>
          </a:xfrm>
        </p:grpSpPr>
        <p:cxnSp>
          <p:nvCxnSpPr>
            <p:cNvPr id="1756" name="Straight Connector 1755">
              <a:extLst>
                <a:ext uri="{FF2B5EF4-FFF2-40B4-BE49-F238E27FC236}">
                  <a16:creationId xmlns:a16="http://schemas.microsoft.com/office/drawing/2014/main" id="{D9DD3A6A-6CD5-476A-87D0-3E941A048B35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7" name="TextBox 1756">
              <a:extLst>
                <a:ext uri="{FF2B5EF4-FFF2-40B4-BE49-F238E27FC236}">
                  <a16:creationId xmlns:a16="http://schemas.microsoft.com/office/drawing/2014/main" id="{CB7B5974-E511-4C4E-975C-7312F06C2CDA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1758" name="Group 1757">
            <a:extLst>
              <a:ext uri="{FF2B5EF4-FFF2-40B4-BE49-F238E27FC236}">
                <a16:creationId xmlns:a16="http://schemas.microsoft.com/office/drawing/2014/main" id="{C31839A2-B464-4C67-861E-E647733C4407}"/>
              </a:ext>
            </a:extLst>
          </p:cNvPr>
          <p:cNvGrpSpPr/>
          <p:nvPr/>
        </p:nvGrpSpPr>
        <p:grpSpPr>
          <a:xfrm>
            <a:off x="1198068" y="1807555"/>
            <a:ext cx="232967" cy="494964"/>
            <a:chOff x="7007418" y="926763"/>
            <a:chExt cx="232967" cy="494964"/>
          </a:xfrm>
        </p:grpSpPr>
        <p:cxnSp>
          <p:nvCxnSpPr>
            <p:cNvPr id="1759" name="Straight Connector 1758">
              <a:extLst>
                <a:ext uri="{FF2B5EF4-FFF2-40B4-BE49-F238E27FC236}">
                  <a16:creationId xmlns:a16="http://schemas.microsoft.com/office/drawing/2014/main" id="{F9E6C78A-1E30-49E4-BC2F-7EA0BC671D4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60" name="Group 1759">
              <a:extLst>
                <a:ext uri="{FF2B5EF4-FFF2-40B4-BE49-F238E27FC236}">
                  <a16:creationId xmlns:a16="http://schemas.microsoft.com/office/drawing/2014/main" id="{B0DB09ED-C28E-4E1B-8FF4-85674DD93070}"/>
                </a:ext>
              </a:extLst>
            </p:cNvPr>
            <p:cNvGrpSpPr/>
            <p:nvPr/>
          </p:nvGrpSpPr>
          <p:grpSpPr>
            <a:xfrm>
              <a:off x="7007418" y="928608"/>
              <a:ext cx="232967" cy="493119"/>
              <a:chOff x="7007418" y="928608"/>
              <a:chExt cx="232967" cy="493119"/>
            </a:xfrm>
          </p:grpSpPr>
          <p:sp>
            <p:nvSpPr>
              <p:cNvPr id="1761" name="TextBox 1760">
                <a:extLst>
                  <a:ext uri="{FF2B5EF4-FFF2-40B4-BE49-F238E27FC236}">
                    <a16:creationId xmlns:a16="http://schemas.microsoft.com/office/drawing/2014/main" id="{938F16ED-21DA-4852-880D-7F3DF28F83E0}"/>
                  </a:ext>
                </a:extLst>
              </p:cNvPr>
              <p:cNvSpPr txBox="1"/>
              <p:nvPr/>
            </p:nvSpPr>
            <p:spPr>
              <a:xfrm>
                <a:off x="7007418" y="1021617"/>
                <a:ext cx="2329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</a:t>
                </a:r>
              </a:p>
            </p:txBody>
          </p:sp>
          <p:cxnSp>
            <p:nvCxnSpPr>
              <p:cNvPr id="1762" name="Straight Connector 1761">
                <a:extLst>
                  <a:ext uri="{FF2B5EF4-FFF2-40B4-BE49-F238E27FC236}">
                    <a16:creationId xmlns:a16="http://schemas.microsoft.com/office/drawing/2014/main" id="{CA6D1924-56CE-46DB-8E5D-3932335F2B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64" name="Freeform 11">
            <a:extLst>
              <a:ext uri="{FF2B5EF4-FFF2-40B4-BE49-F238E27FC236}">
                <a16:creationId xmlns:a16="http://schemas.microsoft.com/office/drawing/2014/main" id="{A5E5EEDC-1777-4F18-A910-0CE12B08E0A4}"/>
              </a:ext>
            </a:extLst>
          </p:cNvPr>
          <p:cNvSpPr>
            <a:spLocks/>
          </p:cNvSpPr>
          <p:nvPr/>
        </p:nvSpPr>
        <p:spPr bwMode="auto">
          <a:xfrm>
            <a:off x="460725" y="1599156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1767" name="Freeform 11">
            <a:extLst>
              <a:ext uri="{FF2B5EF4-FFF2-40B4-BE49-F238E27FC236}">
                <a16:creationId xmlns:a16="http://schemas.microsoft.com/office/drawing/2014/main" id="{988859CF-D581-4602-894F-CB41C79C4998}"/>
              </a:ext>
            </a:extLst>
          </p:cNvPr>
          <p:cNvSpPr>
            <a:spLocks/>
          </p:cNvSpPr>
          <p:nvPr/>
        </p:nvSpPr>
        <p:spPr bwMode="auto">
          <a:xfrm>
            <a:off x="1351274" y="1594725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769" name="Group 1768">
            <a:extLst>
              <a:ext uri="{FF2B5EF4-FFF2-40B4-BE49-F238E27FC236}">
                <a16:creationId xmlns:a16="http://schemas.microsoft.com/office/drawing/2014/main" id="{135C18DD-BD3C-43C2-86A0-EE2B274AE3BA}"/>
              </a:ext>
            </a:extLst>
          </p:cNvPr>
          <p:cNvGrpSpPr/>
          <p:nvPr/>
        </p:nvGrpSpPr>
        <p:grpSpPr>
          <a:xfrm>
            <a:off x="2026863" y="1805173"/>
            <a:ext cx="444352" cy="494964"/>
            <a:chOff x="6945114" y="926763"/>
            <a:chExt cx="444352" cy="494964"/>
          </a:xfrm>
        </p:grpSpPr>
        <p:cxnSp>
          <p:nvCxnSpPr>
            <p:cNvPr id="1770" name="Straight Connector 1769">
              <a:extLst>
                <a:ext uri="{FF2B5EF4-FFF2-40B4-BE49-F238E27FC236}">
                  <a16:creationId xmlns:a16="http://schemas.microsoft.com/office/drawing/2014/main" id="{6C68F6F7-C4B9-460F-AB49-6E2974E2931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71" name="Group 1770">
              <a:extLst>
                <a:ext uri="{FF2B5EF4-FFF2-40B4-BE49-F238E27FC236}">
                  <a16:creationId xmlns:a16="http://schemas.microsoft.com/office/drawing/2014/main" id="{66D871F1-891E-4765-9D6E-F96EEEBCA56E}"/>
                </a:ext>
              </a:extLst>
            </p:cNvPr>
            <p:cNvGrpSpPr/>
            <p:nvPr/>
          </p:nvGrpSpPr>
          <p:grpSpPr>
            <a:xfrm>
              <a:off x="6945114" y="928608"/>
              <a:ext cx="444352" cy="493119"/>
              <a:chOff x="6945114" y="928608"/>
              <a:chExt cx="444352" cy="493119"/>
            </a:xfrm>
          </p:grpSpPr>
          <p:sp>
            <p:nvSpPr>
              <p:cNvPr id="1772" name="TextBox 1771">
                <a:extLst>
                  <a:ext uri="{FF2B5EF4-FFF2-40B4-BE49-F238E27FC236}">
                    <a16:creationId xmlns:a16="http://schemas.microsoft.com/office/drawing/2014/main" id="{53606FED-3AC0-4378-97C1-2A3477D7B07F}"/>
                  </a:ext>
                </a:extLst>
              </p:cNvPr>
              <p:cNvSpPr txBox="1"/>
              <p:nvPr/>
            </p:nvSpPr>
            <p:spPr>
              <a:xfrm>
                <a:off x="6945114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</a:t>
                </a:r>
              </a:p>
            </p:txBody>
          </p:sp>
          <p:cxnSp>
            <p:nvCxnSpPr>
              <p:cNvPr id="1773" name="Straight Connector 1772">
                <a:extLst>
                  <a:ext uri="{FF2B5EF4-FFF2-40B4-BE49-F238E27FC236}">
                    <a16:creationId xmlns:a16="http://schemas.microsoft.com/office/drawing/2014/main" id="{6A779BAB-D603-40B6-9BED-F2DB71BF8C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774" name="Straight Connector 1773">
            <a:extLst>
              <a:ext uri="{FF2B5EF4-FFF2-40B4-BE49-F238E27FC236}">
                <a16:creationId xmlns:a16="http://schemas.microsoft.com/office/drawing/2014/main" id="{D987B6F9-4D5D-4D3A-94DF-6191BF293B98}"/>
              </a:ext>
            </a:extLst>
          </p:cNvPr>
          <p:cNvCxnSpPr>
            <a:cxnSpLocks/>
          </p:cNvCxnSpPr>
          <p:nvPr/>
        </p:nvCxnSpPr>
        <p:spPr>
          <a:xfrm>
            <a:off x="267855" y="1823352"/>
            <a:ext cx="1114704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76" name="Group 1775">
            <a:extLst>
              <a:ext uri="{FF2B5EF4-FFF2-40B4-BE49-F238E27FC236}">
                <a16:creationId xmlns:a16="http://schemas.microsoft.com/office/drawing/2014/main" id="{627FBFCE-DF0D-4414-80C2-57DB0EBF0D4E}"/>
              </a:ext>
            </a:extLst>
          </p:cNvPr>
          <p:cNvGrpSpPr/>
          <p:nvPr/>
        </p:nvGrpSpPr>
        <p:grpSpPr>
          <a:xfrm>
            <a:off x="65215" y="486997"/>
            <a:ext cx="1906132" cy="817087"/>
            <a:chOff x="250082" y="372323"/>
            <a:chExt cx="953955" cy="1134018"/>
          </a:xfrm>
        </p:grpSpPr>
        <p:sp>
          <p:nvSpPr>
            <p:cNvPr id="1777" name="Rectangle: Rounded Corners 1776">
              <a:extLst>
                <a:ext uri="{FF2B5EF4-FFF2-40B4-BE49-F238E27FC236}">
                  <a16:creationId xmlns:a16="http://schemas.microsoft.com/office/drawing/2014/main" id="{802BB732-FF95-41AA-8055-BB8B53949D71}"/>
                </a:ext>
              </a:extLst>
            </p:cNvPr>
            <p:cNvSpPr/>
            <p:nvPr/>
          </p:nvSpPr>
          <p:spPr>
            <a:xfrm>
              <a:off x="255525" y="372323"/>
              <a:ext cx="8521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78" name="TextBox 1777">
              <a:extLst>
                <a:ext uri="{FF2B5EF4-FFF2-40B4-BE49-F238E27FC236}">
                  <a16:creationId xmlns:a16="http://schemas.microsoft.com/office/drawing/2014/main" id="{A87EBBDD-CE42-4165-9FC9-3C9D8BE1C56E}"/>
                </a:ext>
              </a:extLst>
            </p:cNvPr>
            <p:cNvSpPr txBox="1"/>
            <p:nvPr/>
          </p:nvSpPr>
          <p:spPr>
            <a:xfrm>
              <a:off x="250082" y="485388"/>
              <a:ext cx="95395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 </a:t>
              </a:r>
              <a:r>
                <a:rPr lang="en-GB" sz="3600" dirty="0">
                  <a:latin typeface="Calibri" panose="020F0502020204030204" pitchFamily="34" charset="0"/>
                </a:rPr>
                <a:t>÷ 5 = 0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79" name="Group 1778">
            <a:extLst>
              <a:ext uri="{FF2B5EF4-FFF2-40B4-BE49-F238E27FC236}">
                <a16:creationId xmlns:a16="http://schemas.microsoft.com/office/drawing/2014/main" id="{C3B37C7C-9230-40AC-B2B2-D1828F1E8091}"/>
              </a:ext>
            </a:extLst>
          </p:cNvPr>
          <p:cNvGrpSpPr/>
          <p:nvPr/>
        </p:nvGrpSpPr>
        <p:grpSpPr>
          <a:xfrm>
            <a:off x="938260" y="487175"/>
            <a:ext cx="1906132" cy="817087"/>
            <a:chOff x="250082" y="372323"/>
            <a:chExt cx="953955" cy="1134018"/>
          </a:xfrm>
        </p:grpSpPr>
        <p:sp>
          <p:nvSpPr>
            <p:cNvPr id="1780" name="Rectangle: Rounded Corners 1779">
              <a:extLst>
                <a:ext uri="{FF2B5EF4-FFF2-40B4-BE49-F238E27FC236}">
                  <a16:creationId xmlns:a16="http://schemas.microsoft.com/office/drawing/2014/main" id="{4A47035F-A520-44D0-8514-4199E56DE0AF}"/>
                </a:ext>
              </a:extLst>
            </p:cNvPr>
            <p:cNvSpPr/>
            <p:nvPr/>
          </p:nvSpPr>
          <p:spPr>
            <a:xfrm>
              <a:off x="255525" y="372323"/>
              <a:ext cx="8521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81" name="TextBox 1780">
              <a:extLst>
                <a:ext uri="{FF2B5EF4-FFF2-40B4-BE49-F238E27FC236}">
                  <a16:creationId xmlns:a16="http://schemas.microsoft.com/office/drawing/2014/main" id="{5030F906-B8AA-4471-B8EF-9345799D8333}"/>
                </a:ext>
              </a:extLst>
            </p:cNvPr>
            <p:cNvSpPr txBox="1"/>
            <p:nvPr/>
          </p:nvSpPr>
          <p:spPr>
            <a:xfrm>
              <a:off x="250082" y="485388"/>
              <a:ext cx="95395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 </a:t>
              </a:r>
              <a:r>
                <a:rPr lang="en-GB" sz="3600" dirty="0">
                  <a:latin typeface="Calibri" panose="020F0502020204030204" pitchFamily="34" charset="0"/>
                </a:rPr>
                <a:t>÷ 5 = 1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82" name="Group 1781">
            <a:extLst>
              <a:ext uri="{FF2B5EF4-FFF2-40B4-BE49-F238E27FC236}">
                <a16:creationId xmlns:a16="http://schemas.microsoft.com/office/drawing/2014/main" id="{3C58E2DA-0FF2-483C-BB66-44312A370C0C}"/>
              </a:ext>
            </a:extLst>
          </p:cNvPr>
          <p:cNvGrpSpPr/>
          <p:nvPr/>
        </p:nvGrpSpPr>
        <p:grpSpPr>
          <a:xfrm>
            <a:off x="1873540" y="490587"/>
            <a:ext cx="2067283" cy="817087"/>
            <a:chOff x="250081" y="372323"/>
            <a:chExt cx="1034606" cy="1134018"/>
          </a:xfrm>
        </p:grpSpPr>
        <p:sp>
          <p:nvSpPr>
            <p:cNvPr id="1783" name="Rectangle: Rounded Corners 1782">
              <a:extLst>
                <a:ext uri="{FF2B5EF4-FFF2-40B4-BE49-F238E27FC236}">
                  <a16:creationId xmlns:a16="http://schemas.microsoft.com/office/drawing/2014/main" id="{8B46678E-8663-4FCD-826C-C53DF8FFB5E2}"/>
                </a:ext>
              </a:extLst>
            </p:cNvPr>
            <p:cNvSpPr/>
            <p:nvPr/>
          </p:nvSpPr>
          <p:spPr>
            <a:xfrm>
              <a:off x="255525" y="372323"/>
              <a:ext cx="97839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84" name="TextBox 1783">
              <a:extLst>
                <a:ext uri="{FF2B5EF4-FFF2-40B4-BE49-F238E27FC236}">
                  <a16:creationId xmlns:a16="http://schemas.microsoft.com/office/drawing/2014/main" id="{0B2E4084-B5A6-48B2-8E57-6EECB0EF8BDA}"/>
                </a:ext>
              </a:extLst>
            </p:cNvPr>
            <p:cNvSpPr txBox="1"/>
            <p:nvPr/>
          </p:nvSpPr>
          <p:spPr>
            <a:xfrm>
              <a:off x="250081" y="485388"/>
              <a:ext cx="103460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10 </a:t>
              </a:r>
              <a:r>
                <a:rPr lang="en-GB" sz="3600" dirty="0">
                  <a:latin typeface="Calibri" panose="020F0502020204030204" pitchFamily="34" charset="0"/>
                </a:rPr>
                <a:t>÷ 5 = 2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785" name="Freeform 11">
            <a:extLst>
              <a:ext uri="{FF2B5EF4-FFF2-40B4-BE49-F238E27FC236}">
                <a16:creationId xmlns:a16="http://schemas.microsoft.com/office/drawing/2014/main" id="{7F99EA7C-A90D-48D1-B104-1E198E373F93}"/>
              </a:ext>
            </a:extLst>
          </p:cNvPr>
          <p:cNvSpPr>
            <a:spLocks/>
          </p:cNvSpPr>
          <p:nvPr/>
        </p:nvSpPr>
        <p:spPr bwMode="auto">
          <a:xfrm>
            <a:off x="2244726" y="15947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786" name="Group 1785">
            <a:extLst>
              <a:ext uri="{FF2B5EF4-FFF2-40B4-BE49-F238E27FC236}">
                <a16:creationId xmlns:a16="http://schemas.microsoft.com/office/drawing/2014/main" id="{C7FC5114-4E6B-4BD1-B354-A983A942C286}"/>
              </a:ext>
            </a:extLst>
          </p:cNvPr>
          <p:cNvGrpSpPr/>
          <p:nvPr/>
        </p:nvGrpSpPr>
        <p:grpSpPr>
          <a:xfrm>
            <a:off x="2921372" y="1805173"/>
            <a:ext cx="444352" cy="494964"/>
            <a:chOff x="6940995" y="926763"/>
            <a:chExt cx="444352" cy="494964"/>
          </a:xfrm>
        </p:grpSpPr>
        <p:cxnSp>
          <p:nvCxnSpPr>
            <p:cNvPr id="1787" name="Straight Connector 1786">
              <a:extLst>
                <a:ext uri="{FF2B5EF4-FFF2-40B4-BE49-F238E27FC236}">
                  <a16:creationId xmlns:a16="http://schemas.microsoft.com/office/drawing/2014/main" id="{9BB45213-3E5C-47F4-BCB0-016CA9EC65C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8" name="Group 1787">
              <a:extLst>
                <a:ext uri="{FF2B5EF4-FFF2-40B4-BE49-F238E27FC236}">
                  <a16:creationId xmlns:a16="http://schemas.microsoft.com/office/drawing/2014/main" id="{42FF23F2-4E10-4EFA-AC39-D77250D5D24B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1789" name="TextBox 1788">
                <a:extLst>
                  <a:ext uri="{FF2B5EF4-FFF2-40B4-BE49-F238E27FC236}">
                    <a16:creationId xmlns:a16="http://schemas.microsoft.com/office/drawing/2014/main" id="{B2EE9593-1CD9-41AB-8435-90923CE7FD7F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15</a:t>
                </a:r>
              </a:p>
            </p:txBody>
          </p:sp>
          <p:cxnSp>
            <p:nvCxnSpPr>
              <p:cNvPr id="1790" name="Straight Connector 1789">
                <a:extLst>
                  <a:ext uri="{FF2B5EF4-FFF2-40B4-BE49-F238E27FC236}">
                    <a16:creationId xmlns:a16="http://schemas.microsoft.com/office/drawing/2014/main" id="{D43BB2AC-4128-4D85-9492-7127235BE4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91" name="Group 1790">
            <a:extLst>
              <a:ext uri="{FF2B5EF4-FFF2-40B4-BE49-F238E27FC236}">
                <a16:creationId xmlns:a16="http://schemas.microsoft.com/office/drawing/2014/main" id="{73B75821-8F39-4F10-B251-B14BC70E634F}"/>
              </a:ext>
            </a:extLst>
          </p:cNvPr>
          <p:cNvGrpSpPr/>
          <p:nvPr/>
        </p:nvGrpSpPr>
        <p:grpSpPr>
          <a:xfrm>
            <a:off x="2792620" y="486997"/>
            <a:ext cx="2020150" cy="817087"/>
            <a:chOff x="250082" y="372323"/>
            <a:chExt cx="1011017" cy="1134018"/>
          </a:xfrm>
        </p:grpSpPr>
        <p:sp>
          <p:nvSpPr>
            <p:cNvPr id="1792" name="Rectangle: Rounded Corners 1791">
              <a:extLst>
                <a:ext uri="{FF2B5EF4-FFF2-40B4-BE49-F238E27FC236}">
                  <a16:creationId xmlns:a16="http://schemas.microsoft.com/office/drawing/2014/main" id="{8F5F0806-8FD2-455F-B269-C8EE5EBF593F}"/>
                </a:ext>
              </a:extLst>
            </p:cNvPr>
            <p:cNvSpPr/>
            <p:nvPr/>
          </p:nvSpPr>
          <p:spPr>
            <a:xfrm>
              <a:off x="255525" y="372323"/>
              <a:ext cx="98637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3" name="TextBox 1792">
              <a:extLst>
                <a:ext uri="{FF2B5EF4-FFF2-40B4-BE49-F238E27FC236}">
                  <a16:creationId xmlns:a16="http://schemas.microsoft.com/office/drawing/2014/main" id="{DD778B7C-10F6-4492-A1F9-B48BB8EBFE49}"/>
                </a:ext>
              </a:extLst>
            </p:cNvPr>
            <p:cNvSpPr txBox="1"/>
            <p:nvPr/>
          </p:nvSpPr>
          <p:spPr>
            <a:xfrm>
              <a:off x="250082" y="485388"/>
              <a:ext cx="101101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15 </a:t>
              </a:r>
              <a:r>
                <a:rPr lang="en-GB" sz="3600" dirty="0">
                  <a:latin typeface="Calibri" panose="020F0502020204030204" pitchFamily="34" charset="0"/>
                </a:rPr>
                <a:t>÷ 5 = 3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94" name="Group 1793">
            <a:extLst>
              <a:ext uri="{FF2B5EF4-FFF2-40B4-BE49-F238E27FC236}">
                <a16:creationId xmlns:a16="http://schemas.microsoft.com/office/drawing/2014/main" id="{2EC303A1-1D1C-4EF0-8587-CDA4717FF2A3}"/>
              </a:ext>
            </a:extLst>
          </p:cNvPr>
          <p:cNvGrpSpPr/>
          <p:nvPr/>
        </p:nvGrpSpPr>
        <p:grpSpPr>
          <a:xfrm>
            <a:off x="3670378" y="485906"/>
            <a:ext cx="2060932" cy="817087"/>
            <a:chOff x="250081" y="372323"/>
            <a:chExt cx="1031427" cy="1134018"/>
          </a:xfrm>
        </p:grpSpPr>
        <p:sp>
          <p:nvSpPr>
            <p:cNvPr id="1795" name="Rectangle: Rounded Corners 1794">
              <a:extLst>
                <a:ext uri="{FF2B5EF4-FFF2-40B4-BE49-F238E27FC236}">
                  <a16:creationId xmlns:a16="http://schemas.microsoft.com/office/drawing/2014/main" id="{9B2535A4-05E3-47FF-A82E-3B013B9E29A5}"/>
                </a:ext>
              </a:extLst>
            </p:cNvPr>
            <p:cNvSpPr/>
            <p:nvPr/>
          </p:nvSpPr>
          <p:spPr>
            <a:xfrm>
              <a:off x="255525" y="372323"/>
              <a:ext cx="98441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6" name="TextBox 1795">
              <a:extLst>
                <a:ext uri="{FF2B5EF4-FFF2-40B4-BE49-F238E27FC236}">
                  <a16:creationId xmlns:a16="http://schemas.microsoft.com/office/drawing/2014/main" id="{BF720409-D0DC-4331-9557-624E9FF4E7D5}"/>
                </a:ext>
              </a:extLst>
            </p:cNvPr>
            <p:cNvSpPr txBox="1"/>
            <p:nvPr/>
          </p:nvSpPr>
          <p:spPr>
            <a:xfrm>
              <a:off x="250081" y="485388"/>
              <a:ext cx="103142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20 </a:t>
              </a:r>
              <a:r>
                <a:rPr lang="en-GB" sz="3600" dirty="0">
                  <a:latin typeface="Calibri" panose="020F0502020204030204" pitchFamily="34" charset="0"/>
                </a:rPr>
                <a:t>÷ 5 = 4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97" name="Group 1796">
            <a:extLst>
              <a:ext uri="{FF2B5EF4-FFF2-40B4-BE49-F238E27FC236}">
                <a16:creationId xmlns:a16="http://schemas.microsoft.com/office/drawing/2014/main" id="{4D67B207-20C2-45F0-B642-3CAEB1B2954F}"/>
              </a:ext>
            </a:extLst>
          </p:cNvPr>
          <p:cNvGrpSpPr/>
          <p:nvPr/>
        </p:nvGrpSpPr>
        <p:grpSpPr>
          <a:xfrm>
            <a:off x="4529969" y="486997"/>
            <a:ext cx="1995794" cy="817087"/>
            <a:chOff x="250081" y="372323"/>
            <a:chExt cx="998828" cy="1134018"/>
          </a:xfrm>
        </p:grpSpPr>
        <p:sp>
          <p:nvSpPr>
            <p:cNvPr id="1798" name="Rectangle: Rounded Corners 1797">
              <a:extLst>
                <a:ext uri="{FF2B5EF4-FFF2-40B4-BE49-F238E27FC236}">
                  <a16:creationId xmlns:a16="http://schemas.microsoft.com/office/drawing/2014/main" id="{2680B6FC-5207-4506-A655-60D894736159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9" name="TextBox 1798">
              <a:extLst>
                <a:ext uri="{FF2B5EF4-FFF2-40B4-BE49-F238E27FC236}">
                  <a16:creationId xmlns:a16="http://schemas.microsoft.com/office/drawing/2014/main" id="{332FB148-D431-4A91-B5D2-5A8F88E227F9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25 </a:t>
              </a:r>
              <a:r>
                <a:rPr lang="en-GB" sz="3600" dirty="0">
                  <a:latin typeface="Calibri" panose="020F0502020204030204" pitchFamily="34" charset="0"/>
                </a:rPr>
                <a:t>÷ 5 = 5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0" name="Group 1799">
            <a:extLst>
              <a:ext uri="{FF2B5EF4-FFF2-40B4-BE49-F238E27FC236}">
                <a16:creationId xmlns:a16="http://schemas.microsoft.com/office/drawing/2014/main" id="{ED363861-F104-4643-B0E6-5F6617235593}"/>
              </a:ext>
            </a:extLst>
          </p:cNvPr>
          <p:cNvGrpSpPr/>
          <p:nvPr/>
        </p:nvGrpSpPr>
        <p:grpSpPr>
          <a:xfrm>
            <a:off x="5420365" y="486997"/>
            <a:ext cx="1995794" cy="817087"/>
            <a:chOff x="250081" y="372323"/>
            <a:chExt cx="998828" cy="1134018"/>
          </a:xfrm>
        </p:grpSpPr>
        <p:sp>
          <p:nvSpPr>
            <p:cNvPr id="1801" name="Rectangle: Rounded Corners 1800">
              <a:extLst>
                <a:ext uri="{FF2B5EF4-FFF2-40B4-BE49-F238E27FC236}">
                  <a16:creationId xmlns:a16="http://schemas.microsoft.com/office/drawing/2014/main" id="{8843694A-C8F7-4542-AD65-21FB04F12128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2" name="TextBox 1801">
              <a:extLst>
                <a:ext uri="{FF2B5EF4-FFF2-40B4-BE49-F238E27FC236}">
                  <a16:creationId xmlns:a16="http://schemas.microsoft.com/office/drawing/2014/main" id="{0488AB97-037C-45F3-858C-9D4C75ED270E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30 </a:t>
              </a:r>
              <a:r>
                <a:rPr lang="en-GB" sz="3600" dirty="0">
                  <a:latin typeface="Calibri" panose="020F0502020204030204" pitchFamily="34" charset="0"/>
                </a:rPr>
                <a:t>÷ 5 = 6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3" name="Group 1802">
            <a:extLst>
              <a:ext uri="{FF2B5EF4-FFF2-40B4-BE49-F238E27FC236}">
                <a16:creationId xmlns:a16="http://schemas.microsoft.com/office/drawing/2014/main" id="{75134A55-2ED0-4D1A-8F94-65D994B5CA50}"/>
              </a:ext>
            </a:extLst>
          </p:cNvPr>
          <p:cNvGrpSpPr/>
          <p:nvPr/>
        </p:nvGrpSpPr>
        <p:grpSpPr>
          <a:xfrm>
            <a:off x="6315573" y="489819"/>
            <a:ext cx="1995794" cy="817087"/>
            <a:chOff x="250081" y="372323"/>
            <a:chExt cx="998828" cy="1134018"/>
          </a:xfrm>
        </p:grpSpPr>
        <p:sp>
          <p:nvSpPr>
            <p:cNvPr id="1804" name="Rectangle: Rounded Corners 1803">
              <a:extLst>
                <a:ext uri="{FF2B5EF4-FFF2-40B4-BE49-F238E27FC236}">
                  <a16:creationId xmlns:a16="http://schemas.microsoft.com/office/drawing/2014/main" id="{4E878575-4953-4BE8-B89C-F374A5C89D35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5" name="TextBox 1804">
              <a:extLst>
                <a:ext uri="{FF2B5EF4-FFF2-40B4-BE49-F238E27FC236}">
                  <a16:creationId xmlns:a16="http://schemas.microsoft.com/office/drawing/2014/main" id="{DE861527-8460-4C1C-B9DA-3A0012DB99B5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35 </a:t>
              </a:r>
              <a:r>
                <a:rPr lang="en-GB" sz="3600" dirty="0">
                  <a:latin typeface="Calibri" panose="020F0502020204030204" pitchFamily="34" charset="0"/>
                </a:rPr>
                <a:t>÷ 5 = 7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6" name="Group 1805">
            <a:extLst>
              <a:ext uri="{FF2B5EF4-FFF2-40B4-BE49-F238E27FC236}">
                <a16:creationId xmlns:a16="http://schemas.microsoft.com/office/drawing/2014/main" id="{8F9FBF15-3DDB-4AF1-BB30-B30245A665AA}"/>
              </a:ext>
            </a:extLst>
          </p:cNvPr>
          <p:cNvGrpSpPr/>
          <p:nvPr/>
        </p:nvGrpSpPr>
        <p:grpSpPr>
          <a:xfrm>
            <a:off x="7212666" y="489855"/>
            <a:ext cx="1995794" cy="817087"/>
            <a:chOff x="250081" y="372323"/>
            <a:chExt cx="998828" cy="1134018"/>
          </a:xfrm>
        </p:grpSpPr>
        <p:sp>
          <p:nvSpPr>
            <p:cNvPr id="1807" name="Rectangle: Rounded Corners 1806">
              <a:extLst>
                <a:ext uri="{FF2B5EF4-FFF2-40B4-BE49-F238E27FC236}">
                  <a16:creationId xmlns:a16="http://schemas.microsoft.com/office/drawing/2014/main" id="{D421BC10-CD96-4720-9D12-BBCE95077011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8" name="TextBox 1807">
              <a:extLst>
                <a:ext uri="{FF2B5EF4-FFF2-40B4-BE49-F238E27FC236}">
                  <a16:creationId xmlns:a16="http://schemas.microsoft.com/office/drawing/2014/main" id="{D1F9B0DE-3199-4619-A17E-0AEA122E6D6A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40 </a:t>
              </a:r>
              <a:r>
                <a:rPr lang="en-GB" sz="3600" dirty="0">
                  <a:latin typeface="Calibri" panose="020F0502020204030204" pitchFamily="34" charset="0"/>
                </a:rPr>
                <a:t>÷ 5 = 8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9" name="Group 1808">
            <a:extLst>
              <a:ext uri="{FF2B5EF4-FFF2-40B4-BE49-F238E27FC236}">
                <a16:creationId xmlns:a16="http://schemas.microsoft.com/office/drawing/2014/main" id="{BCA12D2C-2509-41FF-99BC-383BFC2A6DAF}"/>
              </a:ext>
            </a:extLst>
          </p:cNvPr>
          <p:cNvGrpSpPr/>
          <p:nvPr/>
        </p:nvGrpSpPr>
        <p:grpSpPr>
          <a:xfrm>
            <a:off x="8105466" y="489855"/>
            <a:ext cx="1995794" cy="817087"/>
            <a:chOff x="250081" y="372323"/>
            <a:chExt cx="998828" cy="1134018"/>
          </a:xfrm>
        </p:grpSpPr>
        <p:sp>
          <p:nvSpPr>
            <p:cNvPr id="1810" name="Rectangle: Rounded Corners 1809">
              <a:extLst>
                <a:ext uri="{FF2B5EF4-FFF2-40B4-BE49-F238E27FC236}">
                  <a16:creationId xmlns:a16="http://schemas.microsoft.com/office/drawing/2014/main" id="{CED80FF2-8909-4790-B790-91D514DB0BB9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1" name="TextBox 1810">
              <a:extLst>
                <a:ext uri="{FF2B5EF4-FFF2-40B4-BE49-F238E27FC236}">
                  <a16:creationId xmlns:a16="http://schemas.microsoft.com/office/drawing/2014/main" id="{9A27C705-7066-4F9A-ADAD-549A5B22D463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45 </a:t>
              </a:r>
              <a:r>
                <a:rPr lang="en-GB" sz="3600" dirty="0">
                  <a:latin typeface="Calibri" panose="020F0502020204030204" pitchFamily="34" charset="0"/>
                </a:rPr>
                <a:t>÷ 5 = 9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12" name="Group 1811">
            <a:extLst>
              <a:ext uri="{FF2B5EF4-FFF2-40B4-BE49-F238E27FC236}">
                <a16:creationId xmlns:a16="http://schemas.microsoft.com/office/drawing/2014/main" id="{928964F5-82BF-4920-90C7-72A0CC81F762}"/>
              </a:ext>
            </a:extLst>
          </p:cNvPr>
          <p:cNvGrpSpPr/>
          <p:nvPr/>
        </p:nvGrpSpPr>
        <p:grpSpPr>
          <a:xfrm>
            <a:off x="8998264" y="492846"/>
            <a:ext cx="2231998" cy="817087"/>
            <a:chOff x="250080" y="372323"/>
            <a:chExt cx="1117040" cy="1134018"/>
          </a:xfrm>
        </p:grpSpPr>
        <p:sp>
          <p:nvSpPr>
            <p:cNvPr id="1813" name="Rectangle: Rounded Corners 1812">
              <a:extLst>
                <a:ext uri="{FF2B5EF4-FFF2-40B4-BE49-F238E27FC236}">
                  <a16:creationId xmlns:a16="http://schemas.microsoft.com/office/drawing/2014/main" id="{DF31A233-A6A6-4D9F-AC5A-1AA675BD9062}"/>
                </a:ext>
              </a:extLst>
            </p:cNvPr>
            <p:cNvSpPr/>
            <p:nvPr/>
          </p:nvSpPr>
          <p:spPr>
            <a:xfrm>
              <a:off x="255525" y="372323"/>
              <a:ext cx="108350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4" name="TextBox 1813">
              <a:extLst>
                <a:ext uri="{FF2B5EF4-FFF2-40B4-BE49-F238E27FC236}">
                  <a16:creationId xmlns:a16="http://schemas.microsoft.com/office/drawing/2014/main" id="{6B6B9D52-BE99-4BBD-AB9E-594B3230D383}"/>
                </a:ext>
              </a:extLst>
            </p:cNvPr>
            <p:cNvSpPr txBox="1"/>
            <p:nvPr/>
          </p:nvSpPr>
          <p:spPr>
            <a:xfrm>
              <a:off x="250080" y="485388"/>
              <a:ext cx="1117040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 </a:t>
              </a:r>
              <a:r>
                <a:rPr lang="en-GB" sz="3600" dirty="0">
                  <a:latin typeface="Calibri" panose="020F0502020204030204" pitchFamily="34" charset="0"/>
                </a:rPr>
                <a:t>÷ 5 = 10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15" name="Group 1814">
            <a:extLst>
              <a:ext uri="{FF2B5EF4-FFF2-40B4-BE49-F238E27FC236}">
                <a16:creationId xmlns:a16="http://schemas.microsoft.com/office/drawing/2014/main" id="{A648FBE8-F8A4-4CE4-AC05-6369892FB8B7}"/>
              </a:ext>
            </a:extLst>
          </p:cNvPr>
          <p:cNvGrpSpPr/>
          <p:nvPr/>
        </p:nvGrpSpPr>
        <p:grpSpPr>
          <a:xfrm>
            <a:off x="9444661" y="490943"/>
            <a:ext cx="2231998" cy="817087"/>
            <a:chOff x="250080" y="372323"/>
            <a:chExt cx="1117040" cy="1134018"/>
          </a:xfrm>
        </p:grpSpPr>
        <p:sp>
          <p:nvSpPr>
            <p:cNvPr id="1816" name="Rectangle: Rounded Corners 1815">
              <a:extLst>
                <a:ext uri="{FF2B5EF4-FFF2-40B4-BE49-F238E27FC236}">
                  <a16:creationId xmlns:a16="http://schemas.microsoft.com/office/drawing/2014/main" id="{9FFA3DC7-9407-420C-9E5F-384ABD429254}"/>
                </a:ext>
              </a:extLst>
            </p:cNvPr>
            <p:cNvSpPr/>
            <p:nvPr/>
          </p:nvSpPr>
          <p:spPr>
            <a:xfrm>
              <a:off x="255525" y="372323"/>
              <a:ext cx="108350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7" name="TextBox 1816">
              <a:extLst>
                <a:ext uri="{FF2B5EF4-FFF2-40B4-BE49-F238E27FC236}">
                  <a16:creationId xmlns:a16="http://schemas.microsoft.com/office/drawing/2014/main" id="{1B4F9294-9EC4-4EF7-BD5D-2372213D0772}"/>
                </a:ext>
              </a:extLst>
            </p:cNvPr>
            <p:cNvSpPr txBox="1"/>
            <p:nvPr/>
          </p:nvSpPr>
          <p:spPr>
            <a:xfrm>
              <a:off x="250080" y="485388"/>
              <a:ext cx="1117040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55 </a:t>
              </a:r>
              <a:r>
                <a:rPr lang="en-GB" sz="3600" dirty="0">
                  <a:latin typeface="Calibri" panose="020F0502020204030204" pitchFamily="34" charset="0"/>
                </a:rPr>
                <a:t>÷ 5 = 11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18" name="Group 1817">
            <a:extLst>
              <a:ext uri="{FF2B5EF4-FFF2-40B4-BE49-F238E27FC236}">
                <a16:creationId xmlns:a16="http://schemas.microsoft.com/office/drawing/2014/main" id="{7AB45E5B-B5FC-4F77-AB33-F6C00A07C529}"/>
              </a:ext>
            </a:extLst>
          </p:cNvPr>
          <p:cNvGrpSpPr/>
          <p:nvPr/>
        </p:nvGrpSpPr>
        <p:grpSpPr>
          <a:xfrm>
            <a:off x="9912505" y="489150"/>
            <a:ext cx="2231998" cy="817087"/>
            <a:chOff x="250081" y="372323"/>
            <a:chExt cx="1117040" cy="1134018"/>
          </a:xfrm>
        </p:grpSpPr>
        <p:sp>
          <p:nvSpPr>
            <p:cNvPr id="1819" name="Rectangle: Rounded Corners 1818">
              <a:extLst>
                <a:ext uri="{FF2B5EF4-FFF2-40B4-BE49-F238E27FC236}">
                  <a16:creationId xmlns:a16="http://schemas.microsoft.com/office/drawing/2014/main" id="{CBC1FF38-14D6-417B-B3DC-730B81925DDE}"/>
                </a:ext>
              </a:extLst>
            </p:cNvPr>
            <p:cNvSpPr/>
            <p:nvPr/>
          </p:nvSpPr>
          <p:spPr>
            <a:xfrm>
              <a:off x="255525" y="372323"/>
              <a:ext cx="108350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20" name="TextBox 1819">
              <a:extLst>
                <a:ext uri="{FF2B5EF4-FFF2-40B4-BE49-F238E27FC236}">
                  <a16:creationId xmlns:a16="http://schemas.microsoft.com/office/drawing/2014/main" id="{B9E10D66-D484-42A0-BC63-308A4AE65993}"/>
                </a:ext>
              </a:extLst>
            </p:cNvPr>
            <p:cNvSpPr txBox="1"/>
            <p:nvPr/>
          </p:nvSpPr>
          <p:spPr>
            <a:xfrm>
              <a:off x="250081" y="485388"/>
              <a:ext cx="111704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60 </a:t>
              </a:r>
              <a:r>
                <a:rPr lang="en-GB" sz="3600" dirty="0">
                  <a:latin typeface="Calibri" panose="020F0502020204030204" pitchFamily="34" charset="0"/>
                </a:rPr>
                <a:t>÷ 5 = 12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821" name="Freeform 11">
            <a:extLst>
              <a:ext uri="{FF2B5EF4-FFF2-40B4-BE49-F238E27FC236}">
                <a16:creationId xmlns:a16="http://schemas.microsoft.com/office/drawing/2014/main" id="{2D5830FA-6A99-468F-BCEC-59210029D9C6}"/>
              </a:ext>
            </a:extLst>
          </p:cNvPr>
          <p:cNvSpPr>
            <a:spLocks/>
          </p:cNvSpPr>
          <p:nvPr/>
        </p:nvSpPr>
        <p:spPr bwMode="auto">
          <a:xfrm>
            <a:off x="3137716" y="159244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22" name="Group 1821">
            <a:extLst>
              <a:ext uri="{FF2B5EF4-FFF2-40B4-BE49-F238E27FC236}">
                <a16:creationId xmlns:a16="http://schemas.microsoft.com/office/drawing/2014/main" id="{A0B58B31-E3E3-4546-93AF-E6A5DD268AD3}"/>
              </a:ext>
            </a:extLst>
          </p:cNvPr>
          <p:cNvGrpSpPr/>
          <p:nvPr/>
        </p:nvGrpSpPr>
        <p:grpSpPr>
          <a:xfrm>
            <a:off x="3814362" y="1802896"/>
            <a:ext cx="444352" cy="494964"/>
            <a:chOff x="6940995" y="926763"/>
            <a:chExt cx="444352" cy="494964"/>
          </a:xfrm>
        </p:grpSpPr>
        <p:cxnSp>
          <p:nvCxnSpPr>
            <p:cNvPr id="1823" name="Straight Connector 1822">
              <a:extLst>
                <a:ext uri="{FF2B5EF4-FFF2-40B4-BE49-F238E27FC236}">
                  <a16:creationId xmlns:a16="http://schemas.microsoft.com/office/drawing/2014/main" id="{266DB0D9-8CA1-4493-A357-B627DB37EC1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24" name="Group 1823">
              <a:extLst>
                <a:ext uri="{FF2B5EF4-FFF2-40B4-BE49-F238E27FC236}">
                  <a16:creationId xmlns:a16="http://schemas.microsoft.com/office/drawing/2014/main" id="{AB93A701-B554-4ABA-8D44-918061C00BBC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1825" name="TextBox 1824">
                <a:extLst>
                  <a:ext uri="{FF2B5EF4-FFF2-40B4-BE49-F238E27FC236}">
                    <a16:creationId xmlns:a16="http://schemas.microsoft.com/office/drawing/2014/main" id="{D8E0254C-E518-46B7-96F8-644812D4EFA6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20</a:t>
                </a:r>
              </a:p>
            </p:txBody>
          </p:sp>
          <p:cxnSp>
            <p:nvCxnSpPr>
              <p:cNvPr id="1826" name="Straight Connector 1825">
                <a:extLst>
                  <a:ext uri="{FF2B5EF4-FFF2-40B4-BE49-F238E27FC236}">
                    <a16:creationId xmlns:a16="http://schemas.microsoft.com/office/drawing/2014/main" id="{91164CBF-3153-4E55-97B4-03949FCEA9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27" name="Freeform 11">
            <a:extLst>
              <a:ext uri="{FF2B5EF4-FFF2-40B4-BE49-F238E27FC236}">
                <a16:creationId xmlns:a16="http://schemas.microsoft.com/office/drawing/2014/main" id="{0386FF90-7506-4C96-8727-BC04749FEEE5}"/>
              </a:ext>
            </a:extLst>
          </p:cNvPr>
          <p:cNvSpPr>
            <a:spLocks/>
          </p:cNvSpPr>
          <p:nvPr/>
        </p:nvSpPr>
        <p:spPr bwMode="auto">
          <a:xfrm>
            <a:off x="4031810" y="159244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28" name="Group 1827">
            <a:extLst>
              <a:ext uri="{FF2B5EF4-FFF2-40B4-BE49-F238E27FC236}">
                <a16:creationId xmlns:a16="http://schemas.microsoft.com/office/drawing/2014/main" id="{A65A588E-DEF6-4E40-836A-5569D23B3C18}"/>
              </a:ext>
            </a:extLst>
          </p:cNvPr>
          <p:cNvGrpSpPr/>
          <p:nvPr/>
        </p:nvGrpSpPr>
        <p:grpSpPr>
          <a:xfrm>
            <a:off x="4714610" y="1802896"/>
            <a:ext cx="444352" cy="494964"/>
            <a:chOff x="6947149" y="926763"/>
            <a:chExt cx="444352" cy="494964"/>
          </a:xfrm>
        </p:grpSpPr>
        <p:cxnSp>
          <p:nvCxnSpPr>
            <p:cNvPr id="1829" name="Straight Connector 1828">
              <a:extLst>
                <a:ext uri="{FF2B5EF4-FFF2-40B4-BE49-F238E27FC236}">
                  <a16:creationId xmlns:a16="http://schemas.microsoft.com/office/drawing/2014/main" id="{B72D7716-9D77-4445-B15D-594657C1CBD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0" name="Group 1829">
              <a:extLst>
                <a:ext uri="{FF2B5EF4-FFF2-40B4-BE49-F238E27FC236}">
                  <a16:creationId xmlns:a16="http://schemas.microsoft.com/office/drawing/2014/main" id="{0839B237-A231-498F-97F6-87E9D483EA46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31" name="TextBox 1830">
                <a:extLst>
                  <a:ext uri="{FF2B5EF4-FFF2-40B4-BE49-F238E27FC236}">
                    <a16:creationId xmlns:a16="http://schemas.microsoft.com/office/drawing/2014/main" id="{B8870D4F-CCBB-4AE5-91F9-FEE422D58181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25</a:t>
                </a:r>
              </a:p>
            </p:txBody>
          </p:sp>
          <p:cxnSp>
            <p:nvCxnSpPr>
              <p:cNvPr id="1832" name="Straight Connector 1831">
                <a:extLst>
                  <a:ext uri="{FF2B5EF4-FFF2-40B4-BE49-F238E27FC236}">
                    <a16:creationId xmlns:a16="http://schemas.microsoft.com/office/drawing/2014/main" id="{571D60ED-C68C-4404-8580-FB942AAD9A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3" name="Freeform 11">
            <a:extLst>
              <a:ext uri="{FF2B5EF4-FFF2-40B4-BE49-F238E27FC236}">
                <a16:creationId xmlns:a16="http://schemas.microsoft.com/office/drawing/2014/main" id="{0F27E78D-6115-4684-8C41-B439777B0B0B}"/>
              </a:ext>
            </a:extLst>
          </p:cNvPr>
          <p:cNvSpPr>
            <a:spLocks/>
          </p:cNvSpPr>
          <p:nvPr/>
        </p:nvSpPr>
        <p:spPr bwMode="auto">
          <a:xfrm>
            <a:off x="4926666" y="159890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34" name="Group 1833">
            <a:extLst>
              <a:ext uri="{FF2B5EF4-FFF2-40B4-BE49-F238E27FC236}">
                <a16:creationId xmlns:a16="http://schemas.microsoft.com/office/drawing/2014/main" id="{3D7E422C-064A-4279-AC3E-AC8EE9DE801F}"/>
              </a:ext>
            </a:extLst>
          </p:cNvPr>
          <p:cNvGrpSpPr/>
          <p:nvPr/>
        </p:nvGrpSpPr>
        <p:grpSpPr>
          <a:xfrm>
            <a:off x="5609466" y="1809353"/>
            <a:ext cx="444352" cy="494964"/>
            <a:chOff x="6947149" y="926763"/>
            <a:chExt cx="444352" cy="494964"/>
          </a:xfrm>
        </p:grpSpPr>
        <p:cxnSp>
          <p:nvCxnSpPr>
            <p:cNvPr id="1835" name="Straight Connector 1834">
              <a:extLst>
                <a:ext uri="{FF2B5EF4-FFF2-40B4-BE49-F238E27FC236}">
                  <a16:creationId xmlns:a16="http://schemas.microsoft.com/office/drawing/2014/main" id="{4B8AE53F-D0F5-4302-BFAF-070EB3BB55B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6" name="Group 1835">
              <a:extLst>
                <a:ext uri="{FF2B5EF4-FFF2-40B4-BE49-F238E27FC236}">
                  <a16:creationId xmlns:a16="http://schemas.microsoft.com/office/drawing/2014/main" id="{8CE17E0B-31E2-46C1-8DF3-82C109AE4AE2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37" name="TextBox 1836">
                <a:extLst>
                  <a:ext uri="{FF2B5EF4-FFF2-40B4-BE49-F238E27FC236}">
                    <a16:creationId xmlns:a16="http://schemas.microsoft.com/office/drawing/2014/main" id="{39E5F0F7-2524-44BE-AAB8-AF8A67D9215D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</a:t>
                </a:r>
              </a:p>
            </p:txBody>
          </p:sp>
          <p:cxnSp>
            <p:nvCxnSpPr>
              <p:cNvPr id="1838" name="Straight Connector 1837">
                <a:extLst>
                  <a:ext uri="{FF2B5EF4-FFF2-40B4-BE49-F238E27FC236}">
                    <a16:creationId xmlns:a16="http://schemas.microsoft.com/office/drawing/2014/main" id="{E182FC1E-4D65-4476-BA62-DF84ECB61D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9" name="Freeform 11">
            <a:extLst>
              <a:ext uri="{FF2B5EF4-FFF2-40B4-BE49-F238E27FC236}">
                <a16:creationId xmlns:a16="http://schemas.microsoft.com/office/drawing/2014/main" id="{A44C7676-5064-4884-A7FE-492310AA21AC}"/>
              </a:ext>
            </a:extLst>
          </p:cNvPr>
          <p:cNvSpPr>
            <a:spLocks/>
          </p:cNvSpPr>
          <p:nvPr/>
        </p:nvSpPr>
        <p:spPr bwMode="auto">
          <a:xfrm>
            <a:off x="5823830" y="159983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40" name="Group 1839">
            <a:extLst>
              <a:ext uri="{FF2B5EF4-FFF2-40B4-BE49-F238E27FC236}">
                <a16:creationId xmlns:a16="http://schemas.microsoft.com/office/drawing/2014/main" id="{2C786B17-E0A7-4DAA-A239-05C138B92453}"/>
              </a:ext>
            </a:extLst>
          </p:cNvPr>
          <p:cNvGrpSpPr/>
          <p:nvPr/>
        </p:nvGrpSpPr>
        <p:grpSpPr>
          <a:xfrm>
            <a:off x="6506630" y="1810287"/>
            <a:ext cx="444352" cy="494964"/>
            <a:chOff x="6947149" y="926763"/>
            <a:chExt cx="444352" cy="494964"/>
          </a:xfrm>
        </p:grpSpPr>
        <p:cxnSp>
          <p:nvCxnSpPr>
            <p:cNvPr id="1841" name="Straight Connector 1840">
              <a:extLst>
                <a:ext uri="{FF2B5EF4-FFF2-40B4-BE49-F238E27FC236}">
                  <a16:creationId xmlns:a16="http://schemas.microsoft.com/office/drawing/2014/main" id="{47F58C7B-9743-4338-B7DC-B1002B73EA6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2" name="Group 1841">
              <a:extLst>
                <a:ext uri="{FF2B5EF4-FFF2-40B4-BE49-F238E27FC236}">
                  <a16:creationId xmlns:a16="http://schemas.microsoft.com/office/drawing/2014/main" id="{B9E15A57-1683-4445-BB38-0329BEC6C1D9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43" name="TextBox 1842">
                <a:extLst>
                  <a:ext uri="{FF2B5EF4-FFF2-40B4-BE49-F238E27FC236}">
                    <a16:creationId xmlns:a16="http://schemas.microsoft.com/office/drawing/2014/main" id="{47FD9E07-47A9-4E82-9EF0-EE0A39E00A81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35</a:t>
                </a:r>
              </a:p>
            </p:txBody>
          </p:sp>
          <p:cxnSp>
            <p:nvCxnSpPr>
              <p:cNvPr id="1844" name="Straight Connector 1843">
                <a:extLst>
                  <a:ext uri="{FF2B5EF4-FFF2-40B4-BE49-F238E27FC236}">
                    <a16:creationId xmlns:a16="http://schemas.microsoft.com/office/drawing/2014/main" id="{D62EF314-16A5-461C-B740-B2DE082710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45" name="Freeform 11">
            <a:extLst>
              <a:ext uri="{FF2B5EF4-FFF2-40B4-BE49-F238E27FC236}">
                <a16:creationId xmlns:a16="http://schemas.microsoft.com/office/drawing/2014/main" id="{8BE1C751-D4EE-4AB4-855D-28250EB35B56}"/>
              </a:ext>
            </a:extLst>
          </p:cNvPr>
          <p:cNvSpPr>
            <a:spLocks/>
          </p:cNvSpPr>
          <p:nvPr/>
        </p:nvSpPr>
        <p:spPr bwMode="auto">
          <a:xfrm>
            <a:off x="6714577" y="1603032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46" name="Group 1845">
            <a:extLst>
              <a:ext uri="{FF2B5EF4-FFF2-40B4-BE49-F238E27FC236}">
                <a16:creationId xmlns:a16="http://schemas.microsoft.com/office/drawing/2014/main" id="{FA6113CB-0465-4C4A-8699-45416DA5B1AC}"/>
              </a:ext>
            </a:extLst>
          </p:cNvPr>
          <p:cNvGrpSpPr/>
          <p:nvPr/>
        </p:nvGrpSpPr>
        <p:grpSpPr>
          <a:xfrm>
            <a:off x="7397377" y="1813480"/>
            <a:ext cx="444352" cy="494964"/>
            <a:chOff x="6947149" y="926763"/>
            <a:chExt cx="444352" cy="494964"/>
          </a:xfrm>
        </p:grpSpPr>
        <p:cxnSp>
          <p:nvCxnSpPr>
            <p:cNvPr id="1847" name="Straight Connector 1846">
              <a:extLst>
                <a:ext uri="{FF2B5EF4-FFF2-40B4-BE49-F238E27FC236}">
                  <a16:creationId xmlns:a16="http://schemas.microsoft.com/office/drawing/2014/main" id="{F0727130-53C0-4806-9DBD-299835D2AC9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8" name="Group 1847">
              <a:extLst>
                <a:ext uri="{FF2B5EF4-FFF2-40B4-BE49-F238E27FC236}">
                  <a16:creationId xmlns:a16="http://schemas.microsoft.com/office/drawing/2014/main" id="{206D9B50-5CDF-4834-943F-A139B34863D9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49" name="TextBox 1848">
                <a:extLst>
                  <a:ext uri="{FF2B5EF4-FFF2-40B4-BE49-F238E27FC236}">
                    <a16:creationId xmlns:a16="http://schemas.microsoft.com/office/drawing/2014/main" id="{AD2ECAEE-4BA8-4A69-B99A-264368A913EC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40</a:t>
                </a:r>
              </a:p>
            </p:txBody>
          </p:sp>
          <p:cxnSp>
            <p:nvCxnSpPr>
              <p:cNvPr id="1850" name="Straight Connector 1849">
                <a:extLst>
                  <a:ext uri="{FF2B5EF4-FFF2-40B4-BE49-F238E27FC236}">
                    <a16:creationId xmlns:a16="http://schemas.microsoft.com/office/drawing/2014/main" id="{C164EF2B-0C93-4E38-8D19-D3FE578953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51" name="Freeform 11">
            <a:extLst>
              <a:ext uri="{FF2B5EF4-FFF2-40B4-BE49-F238E27FC236}">
                <a16:creationId xmlns:a16="http://schemas.microsoft.com/office/drawing/2014/main" id="{922F6B55-2A0E-49C6-B837-F97D50E601F4}"/>
              </a:ext>
            </a:extLst>
          </p:cNvPr>
          <p:cNvSpPr>
            <a:spLocks/>
          </p:cNvSpPr>
          <p:nvPr/>
        </p:nvSpPr>
        <p:spPr bwMode="auto">
          <a:xfrm>
            <a:off x="7607471" y="16046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52" name="Group 1851">
            <a:extLst>
              <a:ext uri="{FF2B5EF4-FFF2-40B4-BE49-F238E27FC236}">
                <a16:creationId xmlns:a16="http://schemas.microsoft.com/office/drawing/2014/main" id="{3C2748E2-4283-4CE6-B567-FA081F4C50FF}"/>
              </a:ext>
            </a:extLst>
          </p:cNvPr>
          <p:cNvGrpSpPr/>
          <p:nvPr/>
        </p:nvGrpSpPr>
        <p:grpSpPr>
          <a:xfrm>
            <a:off x="8290271" y="1815073"/>
            <a:ext cx="444352" cy="494964"/>
            <a:chOff x="6947149" y="926763"/>
            <a:chExt cx="444352" cy="494964"/>
          </a:xfrm>
        </p:grpSpPr>
        <p:cxnSp>
          <p:nvCxnSpPr>
            <p:cNvPr id="1853" name="Straight Connector 1852">
              <a:extLst>
                <a:ext uri="{FF2B5EF4-FFF2-40B4-BE49-F238E27FC236}">
                  <a16:creationId xmlns:a16="http://schemas.microsoft.com/office/drawing/2014/main" id="{331BD62E-25F9-473D-9693-CD19E10D995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54" name="Group 1853">
              <a:extLst>
                <a:ext uri="{FF2B5EF4-FFF2-40B4-BE49-F238E27FC236}">
                  <a16:creationId xmlns:a16="http://schemas.microsoft.com/office/drawing/2014/main" id="{D7577813-B4A5-4445-ABA2-C050E7A07158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55" name="TextBox 1854">
                <a:extLst>
                  <a:ext uri="{FF2B5EF4-FFF2-40B4-BE49-F238E27FC236}">
                    <a16:creationId xmlns:a16="http://schemas.microsoft.com/office/drawing/2014/main" id="{75B31862-079B-4690-AA97-5E3133C5B1F2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45</a:t>
                </a:r>
              </a:p>
            </p:txBody>
          </p:sp>
          <p:cxnSp>
            <p:nvCxnSpPr>
              <p:cNvPr id="1856" name="Straight Connector 1855">
                <a:extLst>
                  <a:ext uri="{FF2B5EF4-FFF2-40B4-BE49-F238E27FC236}">
                    <a16:creationId xmlns:a16="http://schemas.microsoft.com/office/drawing/2014/main" id="{35DE3D52-13A0-4BC9-894A-602A1B52D7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57" name="Freeform 11">
            <a:extLst>
              <a:ext uri="{FF2B5EF4-FFF2-40B4-BE49-F238E27FC236}">
                <a16:creationId xmlns:a16="http://schemas.microsoft.com/office/drawing/2014/main" id="{BB0BE603-5CE7-433A-82DB-67E3B44C52C5}"/>
              </a:ext>
            </a:extLst>
          </p:cNvPr>
          <p:cNvSpPr>
            <a:spLocks/>
          </p:cNvSpPr>
          <p:nvPr/>
        </p:nvSpPr>
        <p:spPr bwMode="auto">
          <a:xfrm>
            <a:off x="8491192" y="159890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58" name="Group 1857">
            <a:extLst>
              <a:ext uri="{FF2B5EF4-FFF2-40B4-BE49-F238E27FC236}">
                <a16:creationId xmlns:a16="http://schemas.microsoft.com/office/drawing/2014/main" id="{9B5E1CA4-179C-4366-A36C-E07B6E921A19}"/>
              </a:ext>
            </a:extLst>
          </p:cNvPr>
          <p:cNvGrpSpPr/>
          <p:nvPr/>
        </p:nvGrpSpPr>
        <p:grpSpPr>
          <a:xfrm>
            <a:off x="9173992" y="1809353"/>
            <a:ext cx="444352" cy="494964"/>
            <a:chOff x="6947149" y="926763"/>
            <a:chExt cx="444352" cy="494964"/>
          </a:xfrm>
        </p:grpSpPr>
        <p:cxnSp>
          <p:nvCxnSpPr>
            <p:cNvPr id="1859" name="Straight Connector 1858">
              <a:extLst>
                <a:ext uri="{FF2B5EF4-FFF2-40B4-BE49-F238E27FC236}">
                  <a16:creationId xmlns:a16="http://schemas.microsoft.com/office/drawing/2014/main" id="{F151D771-43DB-45AB-B669-BC6B5D61972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0" name="Group 1859">
              <a:extLst>
                <a:ext uri="{FF2B5EF4-FFF2-40B4-BE49-F238E27FC236}">
                  <a16:creationId xmlns:a16="http://schemas.microsoft.com/office/drawing/2014/main" id="{F86DF19D-F27E-410B-A6CB-8567A687ECC1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61" name="TextBox 1860">
                <a:extLst>
                  <a:ext uri="{FF2B5EF4-FFF2-40B4-BE49-F238E27FC236}">
                    <a16:creationId xmlns:a16="http://schemas.microsoft.com/office/drawing/2014/main" id="{010917C9-C932-44D7-A89D-00B7B18A06F4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50</a:t>
                </a:r>
              </a:p>
            </p:txBody>
          </p:sp>
          <p:cxnSp>
            <p:nvCxnSpPr>
              <p:cNvPr id="1862" name="Straight Connector 1861">
                <a:extLst>
                  <a:ext uri="{FF2B5EF4-FFF2-40B4-BE49-F238E27FC236}">
                    <a16:creationId xmlns:a16="http://schemas.microsoft.com/office/drawing/2014/main" id="{EDA5B7FF-4BEF-4D1D-BCD3-58AE89784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63" name="Freeform 11">
            <a:extLst>
              <a:ext uri="{FF2B5EF4-FFF2-40B4-BE49-F238E27FC236}">
                <a16:creationId xmlns:a16="http://schemas.microsoft.com/office/drawing/2014/main" id="{A715F3F0-6634-4489-9628-90B6636D0924}"/>
              </a:ext>
            </a:extLst>
          </p:cNvPr>
          <p:cNvSpPr>
            <a:spLocks/>
          </p:cNvSpPr>
          <p:nvPr/>
        </p:nvSpPr>
        <p:spPr bwMode="auto">
          <a:xfrm>
            <a:off x="9393536" y="16046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64" name="Group 1863">
            <a:extLst>
              <a:ext uri="{FF2B5EF4-FFF2-40B4-BE49-F238E27FC236}">
                <a16:creationId xmlns:a16="http://schemas.microsoft.com/office/drawing/2014/main" id="{3F4F1193-B9C3-4AD8-B511-6176CA7595EA}"/>
              </a:ext>
            </a:extLst>
          </p:cNvPr>
          <p:cNvGrpSpPr/>
          <p:nvPr/>
        </p:nvGrpSpPr>
        <p:grpSpPr>
          <a:xfrm>
            <a:off x="10076336" y="1815073"/>
            <a:ext cx="444352" cy="494964"/>
            <a:chOff x="6947149" y="926763"/>
            <a:chExt cx="444352" cy="494964"/>
          </a:xfrm>
        </p:grpSpPr>
        <p:cxnSp>
          <p:nvCxnSpPr>
            <p:cNvPr id="1865" name="Straight Connector 1864">
              <a:extLst>
                <a:ext uri="{FF2B5EF4-FFF2-40B4-BE49-F238E27FC236}">
                  <a16:creationId xmlns:a16="http://schemas.microsoft.com/office/drawing/2014/main" id="{AF08B187-84A7-4936-9E0F-F680E330A58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6" name="Group 1865">
              <a:extLst>
                <a:ext uri="{FF2B5EF4-FFF2-40B4-BE49-F238E27FC236}">
                  <a16:creationId xmlns:a16="http://schemas.microsoft.com/office/drawing/2014/main" id="{E3670038-E1FA-438B-AD68-B6E12CE605BE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67" name="TextBox 1866">
                <a:extLst>
                  <a:ext uri="{FF2B5EF4-FFF2-40B4-BE49-F238E27FC236}">
                    <a16:creationId xmlns:a16="http://schemas.microsoft.com/office/drawing/2014/main" id="{24AF99FE-C13F-4C80-B086-A0AF0DE66DDA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55</a:t>
                </a:r>
              </a:p>
            </p:txBody>
          </p:sp>
          <p:cxnSp>
            <p:nvCxnSpPr>
              <p:cNvPr id="1868" name="Straight Connector 1867">
                <a:extLst>
                  <a:ext uri="{FF2B5EF4-FFF2-40B4-BE49-F238E27FC236}">
                    <a16:creationId xmlns:a16="http://schemas.microsoft.com/office/drawing/2014/main" id="{A3BE0BCB-DF4A-4820-8B53-CB0D4DBE1F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69" name="Freeform 11">
            <a:extLst>
              <a:ext uri="{FF2B5EF4-FFF2-40B4-BE49-F238E27FC236}">
                <a16:creationId xmlns:a16="http://schemas.microsoft.com/office/drawing/2014/main" id="{B3BDE401-7BA8-40D0-9D67-0B1C4342CCC4}"/>
              </a:ext>
            </a:extLst>
          </p:cNvPr>
          <p:cNvSpPr>
            <a:spLocks/>
          </p:cNvSpPr>
          <p:nvPr/>
        </p:nvSpPr>
        <p:spPr bwMode="auto">
          <a:xfrm>
            <a:off x="10280093" y="159816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70" name="Group 1869">
            <a:extLst>
              <a:ext uri="{FF2B5EF4-FFF2-40B4-BE49-F238E27FC236}">
                <a16:creationId xmlns:a16="http://schemas.microsoft.com/office/drawing/2014/main" id="{AD18E626-E96D-4D29-BF6A-3C03DFCA26DE}"/>
              </a:ext>
            </a:extLst>
          </p:cNvPr>
          <p:cNvGrpSpPr/>
          <p:nvPr/>
        </p:nvGrpSpPr>
        <p:grpSpPr>
          <a:xfrm>
            <a:off x="10954940" y="1808614"/>
            <a:ext cx="444352" cy="494964"/>
            <a:chOff x="6939196" y="926763"/>
            <a:chExt cx="444352" cy="494964"/>
          </a:xfrm>
        </p:grpSpPr>
        <p:cxnSp>
          <p:nvCxnSpPr>
            <p:cNvPr id="1871" name="Straight Connector 1870">
              <a:extLst>
                <a:ext uri="{FF2B5EF4-FFF2-40B4-BE49-F238E27FC236}">
                  <a16:creationId xmlns:a16="http://schemas.microsoft.com/office/drawing/2014/main" id="{7A86C7D1-23EE-4B93-87E1-BF7D77BE612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72" name="Group 1871">
              <a:extLst>
                <a:ext uri="{FF2B5EF4-FFF2-40B4-BE49-F238E27FC236}">
                  <a16:creationId xmlns:a16="http://schemas.microsoft.com/office/drawing/2014/main" id="{BD0A914B-6818-4FA6-B22C-7E69301AE9C7}"/>
                </a:ext>
              </a:extLst>
            </p:cNvPr>
            <p:cNvGrpSpPr/>
            <p:nvPr/>
          </p:nvGrpSpPr>
          <p:grpSpPr>
            <a:xfrm>
              <a:off x="6939196" y="928608"/>
              <a:ext cx="444352" cy="493119"/>
              <a:chOff x="6939196" y="928608"/>
              <a:chExt cx="444352" cy="493119"/>
            </a:xfrm>
          </p:grpSpPr>
          <p:sp>
            <p:nvSpPr>
              <p:cNvPr id="1873" name="TextBox 1872">
                <a:extLst>
                  <a:ext uri="{FF2B5EF4-FFF2-40B4-BE49-F238E27FC236}">
                    <a16:creationId xmlns:a16="http://schemas.microsoft.com/office/drawing/2014/main" id="{EE21A83F-E9AA-407E-87A7-702A29C1B4C7}"/>
                  </a:ext>
                </a:extLst>
              </p:cNvPr>
              <p:cNvSpPr txBox="1"/>
              <p:nvPr/>
            </p:nvSpPr>
            <p:spPr>
              <a:xfrm>
                <a:off x="6939196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60</a:t>
                </a:r>
              </a:p>
            </p:txBody>
          </p:sp>
          <p:cxnSp>
            <p:nvCxnSpPr>
              <p:cNvPr id="1874" name="Straight Connector 1873">
                <a:extLst>
                  <a:ext uri="{FF2B5EF4-FFF2-40B4-BE49-F238E27FC236}">
                    <a16:creationId xmlns:a16="http://schemas.microsoft.com/office/drawing/2014/main" id="{D9628F13-83B6-42CC-A0D3-6A797E1C71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75" name="Oval 1774">
            <a:extLst>
              <a:ext uri="{FF2B5EF4-FFF2-40B4-BE49-F238E27FC236}">
                <a16:creationId xmlns:a16="http://schemas.microsoft.com/office/drawing/2014/main" id="{485E2991-BD0D-4CD5-B308-21BB1AA67550}"/>
              </a:ext>
            </a:extLst>
          </p:cNvPr>
          <p:cNvSpPr/>
          <p:nvPr/>
        </p:nvSpPr>
        <p:spPr>
          <a:xfrm>
            <a:off x="381436" y="165778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D813071-0E93-4B4A-9966-257367BDE8ED}"/>
              </a:ext>
            </a:extLst>
          </p:cNvPr>
          <p:cNvGrpSpPr/>
          <p:nvPr/>
        </p:nvGrpSpPr>
        <p:grpSpPr>
          <a:xfrm rot="5400000">
            <a:off x="10209915" y="3295216"/>
            <a:ext cx="1945237" cy="174822"/>
            <a:chOff x="5959359" y="5529580"/>
            <a:chExt cx="1945237" cy="174822"/>
          </a:xfrm>
        </p:grpSpPr>
        <p:pic>
          <p:nvPicPr>
            <p:cNvPr id="1875" name="Picture 1874">
              <a:extLst>
                <a:ext uri="{FF2B5EF4-FFF2-40B4-BE49-F238E27FC236}">
                  <a16:creationId xmlns:a16="http://schemas.microsoft.com/office/drawing/2014/main" id="{6215EB98-5DC7-40B7-ADAA-387D0DBA1A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6" name="Picture 1875">
              <a:extLst>
                <a:ext uri="{FF2B5EF4-FFF2-40B4-BE49-F238E27FC236}">
                  <a16:creationId xmlns:a16="http://schemas.microsoft.com/office/drawing/2014/main" id="{E9C96A94-CCFE-4CAE-AB46-A609A97109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7" name="Picture 1876">
              <a:extLst>
                <a:ext uri="{FF2B5EF4-FFF2-40B4-BE49-F238E27FC236}">
                  <a16:creationId xmlns:a16="http://schemas.microsoft.com/office/drawing/2014/main" id="{165E6EC5-7756-4542-A549-C865A9295F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8" name="Picture 1877">
              <a:extLst>
                <a:ext uri="{FF2B5EF4-FFF2-40B4-BE49-F238E27FC236}">
                  <a16:creationId xmlns:a16="http://schemas.microsoft.com/office/drawing/2014/main" id="{A88B3B9F-F7D8-4440-B3C6-5E46C1D70B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9" name="Picture 1878">
              <a:extLst>
                <a:ext uri="{FF2B5EF4-FFF2-40B4-BE49-F238E27FC236}">
                  <a16:creationId xmlns:a16="http://schemas.microsoft.com/office/drawing/2014/main" id="{7D88DA15-246F-470F-962F-F0B6D44DDD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84" name="Group 1883">
            <a:extLst>
              <a:ext uri="{FF2B5EF4-FFF2-40B4-BE49-F238E27FC236}">
                <a16:creationId xmlns:a16="http://schemas.microsoft.com/office/drawing/2014/main" id="{255C9C8E-9C46-4A34-B658-8E04A9518A63}"/>
              </a:ext>
            </a:extLst>
          </p:cNvPr>
          <p:cNvGrpSpPr/>
          <p:nvPr/>
        </p:nvGrpSpPr>
        <p:grpSpPr>
          <a:xfrm rot="5400000">
            <a:off x="384819" y="3296951"/>
            <a:ext cx="1945237" cy="174822"/>
            <a:chOff x="5959359" y="5529580"/>
            <a:chExt cx="1945237" cy="174822"/>
          </a:xfrm>
        </p:grpSpPr>
        <p:pic>
          <p:nvPicPr>
            <p:cNvPr id="1885" name="Picture 1884">
              <a:extLst>
                <a:ext uri="{FF2B5EF4-FFF2-40B4-BE49-F238E27FC236}">
                  <a16:creationId xmlns:a16="http://schemas.microsoft.com/office/drawing/2014/main" id="{E69E3F81-78D8-4A32-BB3A-CAA19A50CE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6" name="Picture 1885">
              <a:extLst>
                <a:ext uri="{FF2B5EF4-FFF2-40B4-BE49-F238E27FC236}">
                  <a16:creationId xmlns:a16="http://schemas.microsoft.com/office/drawing/2014/main" id="{DAE91437-BDB3-47D7-B9BD-9F049925DF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7" name="Picture 1886">
              <a:extLst>
                <a:ext uri="{FF2B5EF4-FFF2-40B4-BE49-F238E27FC236}">
                  <a16:creationId xmlns:a16="http://schemas.microsoft.com/office/drawing/2014/main" id="{E46DD630-075A-4AB4-8AC0-395873B21F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8" name="Picture 1887">
              <a:extLst>
                <a:ext uri="{FF2B5EF4-FFF2-40B4-BE49-F238E27FC236}">
                  <a16:creationId xmlns:a16="http://schemas.microsoft.com/office/drawing/2014/main" id="{B10DFF3A-A5CE-424B-A596-DC687A1D79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9" name="Picture 1888">
              <a:extLst>
                <a:ext uri="{FF2B5EF4-FFF2-40B4-BE49-F238E27FC236}">
                  <a16:creationId xmlns:a16="http://schemas.microsoft.com/office/drawing/2014/main" id="{0DE17EB8-FC16-4BAE-8B37-4BF288B903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94" name="Group 1893">
            <a:extLst>
              <a:ext uri="{FF2B5EF4-FFF2-40B4-BE49-F238E27FC236}">
                <a16:creationId xmlns:a16="http://schemas.microsoft.com/office/drawing/2014/main" id="{B54ECE8C-655A-4A78-B239-82514AF0CAFA}"/>
              </a:ext>
            </a:extLst>
          </p:cNvPr>
          <p:cNvGrpSpPr/>
          <p:nvPr/>
        </p:nvGrpSpPr>
        <p:grpSpPr>
          <a:xfrm rot="5400000">
            <a:off x="1269944" y="3296951"/>
            <a:ext cx="1945237" cy="174822"/>
            <a:chOff x="5959359" y="5529580"/>
            <a:chExt cx="1945237" cy="174822"/>
          </a:xfrm>
        </p:grpSpPr>
        <p:pic>
          <p:nvPicPr>
            <p:cNvPr id="1895" name="Picture 1894">
              <a:extLst>
                <a:ext uri="{FF2B5EF4-FFF2-40B4-BE49-F238E27FC236}">
                  <a16:creationId xmlns:a16="http://schemas.microsoft.com/office/drawing/2014/main" id="{FC7596AA-FA37-490F-92BA-E584DEB2DA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6" name="Picture 1895">
              <a:extLst>
                <a:ext uri="{FF2B5EF4-FFF2-40B4-BE49-F238E27FC236}">
                  <a16:creationId xmlns:a16="http://schemas.microsoft.com/office/drawing/2014/main" id="{065960F2-5466-481F-99CF-23C1CD3DB5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7" name="Picture 1896">
              <a:extLst>
                <a:ext uri="{FF2B5EF4-FFF2-40B4-BE49-F238E27FC236}">
                  <a16:creationId xmlns:a16="http://schemas.microsoft.com/office/drawing/2014/main" id="{7FE8AAC0-7999-47A2-AA3C-1C1EFC77CB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8" name="Picture 1897">
              <a:extLst>
                <a:ext uri="{FF2B5EF4-FFF2-40B4-BE49-F238E27FC236}">
                  <a16:creationId xmlns:a16="http://schemas.microsoft.com/office/drawing/2014/main" id="{3B20FBE4-D018-47F7-9A80-F6707B2558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9" name="Picture 1898">
              <a:extLst>
                <a:ext uri="{FF2B5EF4-FFF2-40B4-BE49-F238E27FC236}">
                  <a16:creationId xmlns:a16="http://schemas.microsoft.com/office/drawing/2014/main" id="{8481B9FE-BEE2-4556-8783-5327052871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04" name="Group 1903">
            <a:extLst>
              <a:ext uri="{FF2B5EF4-FFF2-40B4-BE49-F238E27FC236}">
                <a16:creationId xmlns:a16="http://schemas.microsoft.com/office/drawing/2014/main" id="{C238619E-54EE-4C55-B19B-4514F39ED23D}"/>
              </a:ext>
            </a:extLst>
          </p:cNvPr>
          <p:cNvGrpSpPr/>
          <p:nvPr/>
        </p:nvGrpSpPr>
        <p:grpSpPr>
          <a:xfrm rot="5400000">
            <a:off x="2165814" y="3296951"/>
            <a:ext cx="1945237" cy="174822"/>
            <a:chOff x="5959359" y="5529580"/>
            <a:chExt cx="1945237" cy="174822"/>
          </a:xfrm>
        </p:grpSpPr>
        <p:pic>
          <p:nvPicPr>
            <p:cNvPr id="1905" name="Picture 1904">
              <a:extLst>
                <a:ext uri="{FF2B5EF4-FFF2-40B4-BE49-F238E27FC236}">
                  <a16:creationId xmlns:a16="http://schemas.microsoft.com/office/drawing/2014/main" id="{922AC45B-E8F7-455F-AF8C-76B1CAF2A3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6" name="Picture 1905">
              <a:extLst>
                <a:ext uri="{FF2B5EF4-FFF2-40B4-BE49-F238E27FC236}">
                  <a16:creationId xmlns:a16="http://schemas.microsoft.com/office/drawing/2014/main" id="{A1D82F02-86B6-40B6-945E-2FF944B704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7" name="Picture 1906">
              <a:extLst>
                <a:ext uri="{FF2B5EF4-FFF2-40B4-BE49-F238E27FC236}">
                  <a16:creationId xmlns:a16="http://schemas.microsoft.com/office/drawing/2014/main" id="{CD7E8F6C-53D8-4133-B92C-D4D81F831F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8" name="Picture 1907">
              <a:extLst>
                <a:ext uri="{FF2B5EF4-FFF2-40B4-BE49-F238E27FC236}">
                  <a16:creationId xmlns:a16="http://schemas.microsoft.com/office/drawing/2014/main" id="{5E68542B-7DE8-47C5-8F7C-A4C4E82D9A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9" name="Picture 1908">
              <a:extLst>
                <a:ext uri="{FF2B5EF4-FFF2-40B4-BE49-F238E27FC236}">
                  <a16:creationId xmlns:a16="http://schemas.microsoft.com/office/drawing/2014/main" id="{2E2AA4EF-08C1-453E-BA34-9DCA77852C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14" name="Group 1913">
            <a:extLst>
              <a:ext uri="{FF2B5EF4-FFF2-40B4-BE49-F238E27FC236}">
                <a16:creationId xmlns:a16="http://schemas.microsoft.com/office/drawing/2014/main" id="{278A2C07-3B27-4460-9845-037662527655}"/>
              </a:ext>
            </a:extLst>
          </p:cNvPr>
          <p:cNvGrpSpPr/>
          <p:nvPr/>
        </p:nvGrpSpPr>
        <p:grpSpPr>
          <a:xfrm rot="5400000">
            <a:off x="3067537" y="3296952"/>
            <a:ext cx="1945237" cy="174822"/>
            <a:chOff x="5959359" y="5529580"/>
            <a:chExt cx="1945237" cy="174822"/>
          </a:xfrm>
        </p:grpSpPr>
        <p:pic>
          <p:nvPicPr>
            <p:cNvPr id="1915" name="Picture 1914">
              <a:extLst>
                <a:ext uri="{FF2B5EF4-FFF2-40B4-BE49-F238E27FC236}">
                  <a16:creationId xmlns:a16="http://schemas.microsoft.com/office/drawing/2014/main" id="{DE275A8A-4D83-4992-A48C-5D642AD41D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6" name="Picture 1915">
              <a:extLst>
                <a:ext uri="{FF2B5EF4-FFF2-40B4-BE49-F238E27FC236}">
                  <a16:creationId xmlns:a16="http://schemas.microsoft.com/office/drawing/2014/main" id="{4A3C4CCE-7849-49F3-BD76-5804B9A130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7" name="Picture 1916">
              <a:extLst>
                <a:ext uri="{FF2B5EF4-FFF2-40B4-BE49-F238E27FC236}">
                  <a16:creationId xmlns:a16="http://schemas.microsoft.com/office/drawing/2014/main" id="{57A5B2E7-3C34-40FE-9E1C-068DE7631F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8" name="Picture 1917">
              <a:extLst>
                <a:ext uri="{FF2B5EF4-FFF2-40B4-BE49-F238E27FC236}">
                  <a16:creationId xmlns:a16="http://schemas.microsoft.com/office/drawing/2014/main" id="{6B664091-DD4E-46C1-BD15-68655EFFC9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9" name="Picture 1918">
              <a:extLst>
                <a:ext uri="{FF2B5EF4-FFF2-40B4-BE49-F238E27FC236}">
                  <a16:creationId xmlns:a16="http://schemas.microsoft.com/office/drawing/2014/main" id="{2873EC04-7C66-4F2F-B155-CD988C3F7D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24" name="Group 1923">
            <a:extLst>
              <a:ext uri="{FF2B5EF4-FFF2-40B4-BE49-F238E27FC236}">
                <a16:creationId xmlns:a16="http://schemas.microsoft.com/office/drawing/2014/main" id="{E8E12ACC-FA80-4776-9890-8118D295E90E}"/>
              </a:ext>
            </a:extLst>
          </p:cNvPr>
          <p:cNvGrpSpPr/>
          <p:nvPr/>
        </p:nvGrpSpPr>
        <p:grpSpPr>
          <a:xfrm rot="5400000">
            <a:off x="3963406" y="3296952"/>
            <a:ext cx="1945237" cy="174822"/>
            <a:chOff x="5959359" y="5529580"/>
            <a:chExt cx="1945237" cy="174822"/>
          </a:xfrm>
        </p:grpSpPr>
        <p:pic>
          <p:nvPicPr>
            <p:cNvPr id="1925" name="Picture 1924">
              <a:extLst>
                <a:ext uri="{FF2B5EF4-FFF2-40B4-BE49-F238E27FC236}">
                  <a16:creationId xmlns:a16="http://schemas.microsoft.com/office/drawing/2014/main" id="{BA5D8F55-BD2F-4C6F-BE0D-BEF20D80B3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6" name="Picture 1925">
              <a:extLst>
                <a:ext uri="{FF2B5EF4-FFF2-40B4-BE49-F238E27FC236}">
                  <a16:creationId xmlns:a16="http://schemas.microsoft.com/office/drawing/2014/main" id="{3AEA5B54-0E3C-4CB0-8C8C-2F7C87F26F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7" name="Picture 1926">
              <a:extLst>
                <a:ext uri="{FF2B5EF4-FFF2-40B4-BE49-F238E27FC236}">
                  <a16:creationId xmlns:a16="http://schemas.microsoft.com/office/drawing/2014/main" id="{CD61D23E-838E-4E05-AC9A-A032C86143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8" name="Picture 1927">
              <a:extLst>
                <a:ext uri="{FF2B5EF4-FFF2-40B4-BE49-F238E27FC236}">
                  <a16:creationId xmlns:a16="http://schemas.microsoft.com/office/drawing/2014/main" id="{AD9764D1-B3E9-41A9-82C9-BF77F04F6F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9" name="Picture 1928">
              <a:extLst>
                <a:ext uri="{FF2B5EF4-FFF2-40B4-BE49-F238E27FC236}">
                  <a16:creationId xmlns:a16="http://schemas.microsoft.com/office/drawing/2014/main" id="{30769BB8-CB10-4408-A02A-B61163917A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34" name="Group 1933">
            <a:extLst>
              <a:ext uri="{FF2B5EF4-FFF2-40B4-BE49-F238E27FC236}">
                <a16:creationId xmlns:a16="http://schemas.microsoft.com/office/drawing/2014/main" id="{B3E20107-7241-4309-8628-DC2A0DE410E6}"/>
              </a:ext>
            </a:extLst>
          </p:cNvPr>
          <p:cNvGrpSpPr/>
          <p:nvPr/>
        </p:nvGrpSpPr>
        <p:grpSpPr>
          <a:xfrm rot="5400000">
            <a:off x="4848531" y="3296952"/>
            <a:ext cx="1945237" cy="174822"/>
            <a:chOff x="5959359" y="5529580"/>
            <a:chExt cx="1945237" cy="174822"/>
          </a:xfrm>
        </p:grpSpPr>
        <p:pic>
          <p:nvPicPr>
            <p:cNvPr id="1935" name="Picture 1934">
              <a:extLst>
                <a:ext uri="{FF2B5EF4-FFF2-40B4-BE49-F238E27FC236}">
                  <a16:creationId xmlns:a16="http://schemas.microsoft.com/office/drawing/2014/main" id="{601BB327-19B2-4358-ACF4-0C283FB5B0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6" name="Picture 1935">
              <a:extLst>
                <a:ext uri="{FF2B5EF4-FFF2-40B4-BE49-F238E27FC236}">
                  <a16:creationId xmlns:a16="http://schemas.microsoft.com/office/drawing/2014/main" id="{A4A9421B-D0F2-435A-9B4D-C2364C300A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7" name="Picture 1936">
              <a:extLst>
                <a:ext uri="{FF2B5EF4-FFF2-40B4-BE49-F238E27FC236}">
                  <a16:creationId xmlns:a16="http://schemas.microsoft.com/office/drawing/2014/main" id="{BEAD9D93-96E9-4006-A579-BFAE51DF39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8" name="Picture 1937">
              <a:extLst>
                <a:ext uri="{FF2B5EF4-FFF2-40B4-BE49-F238E27FC236}">
                  <a16:creationId xmlns:a16="http://schemas.microsoft.com/office/drawing/2014/main" id="{F1E5FDE7-78C4-4A41-A202-1A5E78FCA1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9" name="Picture 1938">
              <a:extLst>
                <a:ext uri="{FF2B5EF4-FFF2-40B4-BE49-F238E27FC236}">
                  <a16:creationId xmlns:a16="http://schemas.microsoft.com/office/drawing/2014/main" id="{39BD28C9-B6C1-4726-94EC-8DEFCB31F9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44" name="Group 1943">
            <a:extLst>
              <a:ext uri="{FF2B5EF4-FFF2-40B4-BE49-F238E27FC236}">
                <a16:creationId xmlns:a16="http://schemas.microsoft.com/office/drawing/2014/main" id="{A5F8F0B9-B51C-444F-97CC-C5A8E4B0DF74}"/>
              </a:ext>
            </a:extLst>
          </p:cNvPr>
          <p:cNvGrpSpPr/>
          <p:nvPr/>
        </p:nvGrpSpPr>
        <p:grpSpPr>
          <a:xfrm rot="5400000">
            <a:off x="5744400" y="3296952"/>
            <a:ext cx="1945237" cy="174822"/>
            <a:chOff x="5959359" y="5529580"/>
            <a:chExt cx="1945237" cy="174822"/>
          </a:xfrm>
        </p:grpSpPr>
        <p:pic>
          <p:nvPicPr>
            <p:cNvPr id="1945" name="Picture 1944">
              <a:extLst>
                <a:ext uri="{FF2B5EF4-FFF2-40B4-BE49-F238E27FC236}">
                  <a16:creationId xmlns:a16="http://schemas.microsoft.com/office/drawing/2014/main" id="{47097728-1422-46F9-9B2E-3BCD6890BF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" name="Picture 1945">
              <a:extLst>
                <a:ext uri="{FF2B5EF4-FFF2-40B4-BE49-F238E27FC236}">
                  <a16:creationId xmlns:a16="http://schemas.microsoft.com/office/drawing/2014/main" id="{F0472352-0D60-47D2-B071-089ED423B7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7" name="Picture 1946">
              <a:extLst>
                <a:ext uri="{FF2B5EF4-FFF2-40B4-BE49-F238E27FC236}">
                  <a16:creationId xmlns:a16="http://schemas.microsoft.com/office/drawing/2014/main" id="{C5D0B97E-60CC-4CE6-971D-9F4367FB53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8" name="Picture 1947">
              <a:extLst>
                <a:ext uri="{FF2B5EF4-FFF2-40B4-BE49-F238E27FC236}">
                  <a16:creationId xmlns:a16="http://schemas.microsoft.com/office/drawing/2014/main" id="{DB54B455-15C5-4F9F-9B24-B368C97A60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9" name="Picture 1948">
              <a:extLst>
                <a:ext uri="{FF2B5EF4-FFF2-40B4-BE49-F238E27FC236}">
                  <a16:creationId xmlns:a16="http://schemas.microsoft.com/office/drawing/2014/main" id="{31E0216C-AD25-4F29-9C34-99F80A0A11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54" name="Group 1953">
            <a:extLst>
              <a:ext uri="{FF2B5EF4-FFF2-40B4-BE49-F238E27FC236}">
                <a16:creationId xmlns:a16="http://schemas.microsoft.com/office/drawing/2014/main" id="{3343010A-C6BB-4F8C-8B9C-2BE8F5C7D89C}"/>
              </a:ext>
            </a:extLst>
          </p:cNvPr>
          <p:cNvGrpSpPr/>
          <p:nvPr/>
        </p:nvGrpSpPr>
        <p:grpSpPr>
          <a:xfrm rot="5400000">
            <a:off x="6644398" y="3295215"/>
            <a:ext cx="1945237" cy="174822"/>
            <a:chOff x="5959359" y="5529580"/>
            <a:chExt cx="1945237" cy="174822"/>
          </a:xfrm>
        </p:grpSpPr>
        <p:pic>
          <p:nvPicPr>
            <p:cNvPr id="1955" name="Picture 1954">
              <a:extLst>
                <a:ext uri="{FF2B5EF4-FFF2-40B4-BE49-F238E27FC236}">
                  <a16:creationId xmlns:a16="http://schemas.microsoft.com/office/drawing/2014/main" id="{420EF186-4A97-46AC-8692-C27BF2FDA1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6" name="Picture 1955">
              <a:extLst>
                <a:ext uri="{FF2B5EF4-FFF2-40B4-BE49-F238E27FC236}">
                  <a16:creationId xmlns:a16="http://schemas.microsoft.com/office/drawing/2014/main" id="{A88A3D06-346C-4A1C-B37C-200C12CC2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7" name="Picture 1956">
              <a:extLst>
                <a:ext uri="{FF2B5EF4-FFF2-40B4-BE49-F238E27FC236}">
                  <a16:creationId xmlns:a16="http://schemas.microsoft.com/office/drawing/2014/main" id="{FB558B1E-4F3C-45A7-8A35-513B85FD03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8" name="Picture 1957">
              <a:extLst>
                <a:ext uri="{FF2B5EF4-FFF2-40B4-BE49-F238E27FC236}">
                  <a16:creationId xmlns:a16="http://schemas.microsoft.com/office/drawing/2014/main" id="{71CC7F87-2361-4101-8B0E-9B76C27F12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9" name="Picture 1958">
              <a:extLst>
                <a:ext uri="{FF2B5EF4-FFF2-40B4-BE49-F238E27FC236}">
                  <a16:creationId xmlns:a16="http://schemas.microsoft.com/office/drawing/2014/main" id="{F970CC78-B1C6-4C3F-9881-98C9B7840C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64" name="Group 1963">
            <a:extLst>
              <a:ext uri="{FF2B5EF4-FFF2-40B4-BE49-F238E27FC236}">
                <a16:creationId xmlns:a16="http://schemas.microsoft.com/office/drawing/2014/main" id="{9B030D8E-A2B4-4F1F-A106-346E2BC145E9}"/>
              </a:ext>
            </a:extLst>
          </p:cNvPr>
          <p:cNvGrpSpPr/>
          <p:nvPr/>
        </p:nvGrpSpPr>
        <p:grpSpPr>
          <a:xfrm rot="5400000">
            <a:off x="7540267" y="3295215"/>
            <a:ext cx="1945237" cy="174822"/>
            <a:chOff x="5959359" y="5529580"/>
            <a:chExt cx="1945237" cy="174822"/>
          </a:xfrm>
        </p:grpSpPr>
        <p:pic>
          <p:nvPicPr>
            <p:cNvPr id="1965" name="Picture 1964">
              <a:extLst>
                <a:ext uri="{FF2B5EF4-FFF2-40B4-BE49-F238E27FC236}">
                  <a16:creationId xmlns:a16="http://schemas.microsoft.com/office/drawing/2014/main" id="{0DEC7A64-CAE2-4537-B0A1-8C63726947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6" name="Picture 1965">
              <a:extLst>
                <a:ext uri="{FF2B5EF4-FFF2-40B4-BE49-F238E27FC236}">
                  <a16:creationId xmlns:a16="http://schemas.microsoft.com/office/drawing/2014/main" id="{FA605571-D701-4464-AB90-8872D40FF3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7" name="Picture 1966">
              <a:extLst>
                <a:ext uri="{FF2B5EF4-FFF2-40B4-BE49-F238E27FC236}">
                  <a16:creationId xmlns:a16="http://schemas.microsoft.com/office/drawing/2014/main" id="{92671587-A2E9-4992-83F0-809B11A375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8" name="Picture 1967">
              <a:extLst>
                <a:ext uri="{FF2B5EF4-FFF2-40B4-BE49-F238E27FC236}">
                  <a16:creationId xmlns:a16="http://schemas.microsoft.com/office/drawing/2014/main" id="{6119130C-6CBE-416C-93F6-28698D52FA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9" name="Picture 1968">
              <a:extLst>
                <a:ext uri="{FF2B5EF4-FFF2-40B4-BE49-F238E27FC236}">
                  <a16:creationId xmlns:a16="http://schemas.microsoft.com/office/drawing/2014/main" id="{B36561DA-4516-4AE0-B946-C651D47B2C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74" name="Group 1973">
            <a:extLst>
              <a:ext uri="{FF2B5EF4-FFF2-40B4-BE49-F238E27FC236}">
                <a16:creationId xmlns:a16="http://schemas.microsoft.com/office/drawing/2014/main" id="{0658B26D-30F7-45FF-B129-3CB03D93E14B}"/>
              </a:ext>
            </a:extLst>
          </p:cNvPr>
          <p:cNvGrpSpPr/>
          <p:nvPr/>
        </p:nvGrpSpPr>
        <p:grpSpPr>
          <a:xfrm rot="5400000">
            <a:off x="8425392" y="3295216"/>
            <a:ext cx="1945237" cy="174822"/>
            <a:chOff x="5959359" y="5529580"/>
            <a:chExt cx="1945237" cy="174822"/>
          </a:xfrm>
        </p:grpSpPr>
        <p:pic>
          <p:nvPicPr>
            <p:cNvPr id="1975" name="Picture 1974">
              <a:extLst>
                <a:ext uri="{FF2B5EF4-FFF2-40B4-BE49-F238E27FC236}">
                  <a16:creationId xmlns:a16="http://schemas.microsoft.com/office/drawing/2014/main" id="{CD2372F4-B4D5-4742-80B0-5FA2220B9B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6" name="Picture 1975">
              <a:extLst>
                <a:ext uri="{FF2B5EF4-FFF2-40B4-BE49-F238E27FC236}">
                  <a16:creationId xmlns:a16="http://schemas.microsoft.com/office/drawing/2014/main" id="{C8B441D6-C072-415B-9660-374D34F471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7" name="Picture 1976">
              <a:extLst>
                <a:ext uri="{FF2B5EF4-FFF2-40B4-BE49-F238E27FC236}">
                  <a16:creationId xmlns:a16="http://schemas.microsoft.com/office/drawing/2014/main" id="{934B1DAD-8963-4B5D-A6A3-CFD6755C58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8" name="Picture 1977">
              <a:extLst>
                <a:ext uri="{FF2B5EF4-FFF2-40B4-BE49-F238E27FC236}">
                  <a16:creationId xmlns:a16="http://schemas.microsoft.com/office/drawing/2014/main" id="{0D6CE648-C9F5-455B-BA35-05923D0A91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9" name="Picture 1978">
              <a:extLst>
                <a:ext uri="{FF2B5EF4-FFF2-40B4-BE49-F238E27FC236}">
                  <a16:creationId xmlns:a16="http://schemas.microsoft.com/office/drawing/2014/main" id="{296617AE-5BE3-485D-886A-8EDC36AC0D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84" name="Group 1983">
            <a:extLst>
              <a:ext uri="{FF2B5EF4-FFF2-40B4-BE49-F238E27FC236}">
                <a16:creationId xmlns:a16="http://schemas.microsoft.com/office/drawing/2014/main" id="{268A96E2-A502-4956-BA12-60C3BEF66060}"/>
              </a:ext>
            </a:extLst>
          </p:cNvPr>
          <p:cNvGrpSpPr/>
          <p:nvPr/>
        </p:nvGrpSpPr>
        <p:grpSpPr>
          <a:xfrm rot="5400000">
            <a:off x="9307475" y="3295216"/>
            <a:ext cx="1945237" cy="174822"/>
            <a:chOff x="5959359" y="5529580"/>
            <a:chExt cx="1945237" cy="174822"/>
          </a:xfrm>
        </p:grpSpPr>
        <p:pic>
          <p:nvPicPr>
            <p:cNvPr id="1985" name="Picture 1984">
              <a:extLst>
                <a:ext uri="{FF2B5EF4-FFF2-40B4-BE49-F238E27FC236}">
                  <a16:creationId xmlns:a16="http://schemas.microsoft.com/office/drawing/2014/main" id="{8802B501-9B7D-4AD3-A55B-BC50C74D16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6" name="Picture 1985">
              <a:extLst>
                <a:ext uri="{FF2B5EF4-FFF2-40B4-BE49-F238E27FC236}">
                  <a16:creationId xmlns:a16="http://schemas.microsoft.com/office/drawing/2014/main" id="{0AD69D0C-D1F4-454B-959C-C55997B38B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7" name="Picture 1986">
              <a:extLst>
                <a:ext uri="{FF2B5EF4-FFF2-40B4-BE49-F238E27FC236}">
                  <a16:creationId xmlns:a16="http://schemas.microsoft.com/office/drawing/2014/main" id="{C6CBD1CE-F26E-451F-B14C-D92605DCFF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8" name="Picture 1987">
              <a:extLst>
                <a:ext uri="{FF2B5EF4-FFF2-40B4-BE49-F238E27FC236}">
                  <a16:creationId xmlns:a16="http://schemas.microsoft.com/office/drawing/2014/main" id="{2C549D3F-E2F3-49B6-892E-F6D366E606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9" name="Picture 1988">
              <a:extLst>
                <a:ext uri="{FF2B5EF4-FFF2-40B4-BE49-F238E27FC236}">
                  <a16:creationId xmlns:a16="http://schemas.microsoft.com/office/drawing/2014/main" id="{FE60CAB2-EA0E-49FF-B875-C95121C5A6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05419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7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0.01927 -0.03796 C 0.02331 -0.0463 0.0293 -0.05046 0.03581 -0.05046 C 0.04297 -0.05046 0.04883 -0.0463 0.05286 -0.03796 L 0.07253 -3.7037E-7 " pathEditMode="relative" rAng="0" ptsTypes="AAAAA">
                                      <p:cBhvr>
                                        <p:cTn id="20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7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3.7037E-7 L 0.0918 -0.03773 C 0.09596 -0.04606 0.10221 -0.05046 0.10846 -0.05046 C 0.11588 -0.05046 0.12174 -0.04606 0.12578 -0.03773 L 0.14583 -3.7037E-7 " pathEditMode="relative" rAng="0" ptsTypes="AAAAA">
                                      <p:cBhvr>
                                        <p:cTn id="41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7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-3.7037E-7 L 0.16575 -0.03819 C 0.17005 -0.0463 0.1763 -0.05046 0.18281 -0.05046 C 0.19036 -0.05046 0.19635 -0.0463 0.20052 -0.03819 L 0.2207 -3.7037E-7 " pathEditMode="relative" rAng="0" ptsTypes="AAAAA">
                                      <p:cBhvr>
                                        <p:cTn id="62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7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7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-3.7037E-7 L 0.2401 -0.03843 C 0.24401 -0.04699 0.25026 -0.05116 0.25677 -0.05116 C 0.26419 -0.05116 0.27005 -0.04699 0.27396 -0.03843 L 0.29388 -3.7037E-7 " pathEditMode="relative" rAng="0" ptsTypes="AAAAA">
                                      <p:cBhvr>
                                        <p:cTn id="83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7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7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-3.7037E-7 L 0.31341 -0.03843 C 0.31745 -0.04722 0.3237 -0.05116 0.33008 -0.05116 C 0.33737 -0.05116 0.34336 -0.04722 0.3474 -0.03843 L 0.36719 -3.7037E-7 " pathEditMode="relative" rAng="0" ptsTypes="AAAAA">
                                      <p:cBhvr>
                                        <p:cTn id="104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7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7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-3.7037E-7 L 0.38672 -0.0375 C 0.39075 -0.04583 0.39687 -0.05023 0.40338 -0.05023 C 0.41068 -0.05023 0.41654 -0.04583 0.42057 -0.0375 L 0.44036 -3.7037E-7 " pathEditMode="relative" rAng="0" ptsTypes="AAAAA">
                                      <p:cBhvr>
                                        <p:cTn id="125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8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7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-3.7037E-7 L 0.4599 -0.03819 C 0.46393 -0.04676 0.47005 -0.05116 0.47656 -0.05116 C 0.48385 -0.05116 0.48971 -0.04676 0.49375 -0.03819 L 0.51354 -3.7037E-7 " pathEditMode="relative" rAng="0" ptsTypes="AAAAA">
                                      <p:cBhvr>
                                        <p:cTn id="146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1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500"/>
                            </p:stCondLst>
                            <p:childTnLst>
                              <p:par>
                                <p:cTn id="1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8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7" presetClass="path" presetSubtype="0" accel="50000" decel="5000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354 -3.7037E-7 L 0.53307 -0.0375 C 0.53724 -0.04583 0.54336 -0.05023 0.54974 -0.05023 C 0.55716 -0.05023 0.56302 -0.04583 0.56706 -0.0375 L 0.58685 -3.7037E-7 " pathEditMode="relative" rAng="0" ptsTypes="AAAAA">
                                      <p:cBhvr>
                                        <p:cTn id="167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0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1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5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8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37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685 -3.7037E-7 L 0.60638 -0.03819 C 0.61042 -0.04676 0.61654 -0.05116 0.62305 -0.05116 C 0.63034 -0.05116 0.6362 -0.04676 0.64023 -0.03819 L 0.66003 -3.7037E-7 " pathEditMode="relative" rAng="0" ptsTypes="AAAAA">
                                      <p:cBhvr>
                                        <p:cTn id="188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00"/>
                            </p:stCondLst>
                            <p:childTnLst>
                              <p:par>
                                <p:cTn id="1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1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500"/>
                            </p:stCondLst>
                            <p:childTnLst>
                              <p:par>
                                <p:cTn id="1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37" presetClass="path" presetSubtype="0" accel="50000" decel="5000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003 -3.7037E-7 L 0.67956 -0.03819 C 0.68359 -0.04676 0.68971 -0.05116 0.69622 -0.05116 C 0.70351 -0.05116 0.70937 -0.04676 0.71354 -0.03819 L 0.7332 -3.7037E-7 " pathEditMode="relative" rAng="0" ptsTypes="AAAAA">
                                      <p:cBhvr>
                                        <p:cTn id="209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500"/>
                                        <p:tgtEl>
                                          <p:spTgt spid="1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500"/>
                            </p:stCondLst>
                            <p:childTnLst>
                              <p:par>
                                <p:cTn id="2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1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37" presetClass="path" presetSubtype="0" accel="50000" decel="5000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332 -3.7037E-7 L 0.75273 -0.0375 C 0.75677 -0.04583 0.76302 -0.05023 0.7694 -0.05023 C 0.77682 -0.05023 0.78268 -0.04583 0.78672 -0.0375 L 0.80651 -3.7037E-7 " pathEditMode="relative" rAng="0" ptsTypes="AAAAA">
                                      <p:cBhvr>
                                        <p:cTn id="230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000"/>
                            </p:stCondLst>
                            <p:childTnLst>
                              <p:par>
                                <p:cTn id="2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4" dur="500"/>
                                        <p:tgtEl>
                                          <p:spTgt spid="1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500"/>
                            </p:stCondLst>
                            <p:childTnLst>
                              <p:par>
                                <p:cTn id="2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1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18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37" presetClass="path" presetSubtype="0" accel="50000" decel="5000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0651 -3.7037E-7 L 0.82604 -0.03819 C 0.83008 -0.04676 0.8362 -0.05116 0.84271 -0.05116 C 0.85 -0.05116 0.85586 -0.04676 0.8599 -0.03819 L 0.87969 -3.7037E-7 " pathEditMode="relative" rAng="0" ptsTypes="AAAAA">
                                      <p:cBhvr>
                                        <p:cTn id="251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1000"/>
                            </p:stCondLst>
                            <p:childTnLst>
                              <p:par>
                                <p:cTn id="2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5" dur="500"/>
                                        <p:tgtEl>
                                          <p:spTgt spid="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1500"/>
                            </p:stCondLst>
                            <p:childTnLst>
                              <p:par>
                                <p:cTn id="2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18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4" grpId="0" animBg="1"/>
      <p:bldP spid="1767" grpId="0" animBg="1"/>
      <p:bldP spid="1785" grpId="0" animBg="1"/>
      <p:bldP spid="1821" grpId="0" animBg="1"/>
      <p:bldP spid="1827" grpId="0" animBg="1"/>
      <p:bldP spid="1833" grpId="0" animBg="1"/>
      <p:bldP spid="1839" grpId="0" animBg="1"/>
      <p:bldP spid="1845" grpId="0" animBg="1"/>
      <p:bldP spid="1851" grpId="0" animBg="1"/>
      <p:bldP spid="1857" grpId="0" animBg="1"/>
      <p:bldP spid="1863" grpId="0" animBg="1"/>
      <p:bldP spid="1869" grpId="0" animBg="1"/>
      <p:bldP spid="1775" grpId="0" animBg="1"/>
      <p:bldP spid="1775" grpId="1" animBg="1"/>
      <p:bldP spid="1775" grpId="2" animBg="1"/>
      <p:bldP spid="1775" grpId="3" animBg="1"/>
      <p:bldP spid="1775" grpId="4" animBg="1"/>
      <p:bldP spid="1775" grpId="5" animBg="1"/>
      <p:bldP spid="1775" grpId="6" animBg="1"/>
      <p:bldP spid="1775" grpId="7" animBg="1"/>
      <p:bldP spid="1775" grpId="8" animBg="1"/>
      <p:bldP spid="1775" grpId="9" animBg="1"/>
      <p:bldP spid="1775" grpId="10" animBg="1"/>
      <p:bldP spid="1775" grpId="11" animBg="1"/>
      <p:bldP spid="1775" grpId="1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0810E-26D8-48A4-AC04-DAD8160B1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 Divide by 10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87B1B-1009-441F-BC0F-73915E21A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309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55" name="Group 1754">
            <a:extLst>
              <a:ext uri="{FF2B5EF4-FFF2-40B4-BE49-F238E27FC236}">
                <a16:creationId xmlns:a16="http://schemas.microsoft.com/office/drawing/2014/main" id="{5B4CEA6B-16AD-44B1-85D9-924C5C89C0C6}"/>
              </a:ext>
            </a:extLst>
          </p:cNvPr>
          <p:cNvGrpSpPr/>
          <p:nvPr/>
        </p:nvGrpSpPr>
        <p:grpSpPr>
          <a:xfrm>
            <a:off x="303544" y="1810308"/>
            <a:ext cx="314510" cy="492950"/>
            <a:chOff x="3884378" y="928777"/>
            <a:chExt cx="314510" cy="492950"/>
          </a:xfrm>
        </p:grpSpPr>
        <p:cxnSp>
          <p:nvCxnSpPr>
            <p:cNvPr id="1756" name="Straight Connector 1755">
              <a:extLst>
                <a:ext uri="{FF2B5EF4-FFF2-40B4-BE49-F238E27FC236}">
                  <a16:creationId xmlns:a16="http://schemas.microsoft.com/office/drawing/2014/main" id="{D9DD3A6A-6CD5-476A-87D0-3E941A048B35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7" name="TextBox 1756">
              <a:extLst>
                <a:ext uri="{FF2B5EF4-FFF2-40B4-BE49-F238E27FC236}">
                  <a16:creationId xmlns:a16="http://schemas.microsoft.com/office/drawing/2014/main" id="{CB7B5974-E511-4C4E-975C-7312F06C2CDA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1758" name="Group 1757">
            <a:extLst>
              <a:ext uri="{FF2B5EF4-FFF2-40B4-BE49-F238E27FC236}">
                <a16:creationId xmlns:a16="http://schemas.microsoft.com/office/drawing/2014/main" id="{C31839A2-B464-4C67-861E-E647733C4407}"/>
              </a:ext>
            </a:extLst>
          </p:cNvPr>
          <p:cNvGrpSpPr/>
          <p:nvPr/>
        </p:nvGrpSpPr>
        <p:grpSpPr>
          <a:xfrm>
            <a:off x="1139076" y="1807555"/>
            <a:ext cx="452317" cy="494964"/>
            <a:chOff x="6948426" y="926763"/>
            <a:chExt cx="452317" cy="494964"/>
          </a:xfrm>
        </p:grpSpPr>
        <p:cxnSp>
          <p:nvCxnSpPr>
            <p:cNvPr id="1759" name="Straight Connector 1758">
              <a:extLst>
                <a:ext uri="{FF2B5EF4-FFF2-40B4-BE49-F238E27FC236}">
                  <a16:creationId xmlns:a16="http://schemas.microsoft.com/office/drawing/2014/main" id="{F9E6C78A-1E30-49E4-BC2F-7EA0BC671D4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60" name="Group 1759">
              <a:extLst>
                <a:ext uri="{FF2B5EF4-FFF2-40B4-BE49-F238E27FC236}">
                  <a16:creationId xmlns:a16="http://schemas.microsoft.com/office/drawing/2014/main" id="{B0DB09ED-C28E-4E1B-8FF4-85674DD93070}"/>
                </a:ext>
              </a:extLst>
            </p:cNvPr>
            <p:cNvGrpSpPr/>
            <p:nvPr/>
          </p:nvGrpSpPr>
          <p:grpSpPr>
            <a:xfrm>
              <a:off x="6948426" y="928608"/>
              <a:ext cx="452317" cy="493119"/>
              <a:chOff x="6948426" y="928608"/>
              <a:chExt cx="452317" cy="493119"/>
            </a:xfrm>
          </p:grpSpPr>
          <p:sp>
            <p:nvSpPr>
              <p:cNvPr id="1761" name="TextBox 1760">
                <a:extLst>
                  <a:ext uri="{FF2B5EF4-FFF2-40B4-BE49-F238E27FC236}">
                    <a16:creationId xmlns:a16="http://schemas.microsoft.com/office/drawing/2014/main" id="{938F16ED-21DA-4852-880D-7F3DF28F83E0}"/>
                  </a:ext>
                </a:extLst>
              </p:cNvPr>
              <p:cNvSpPr txBox="1"/>
              <p:nvPr/>
            </p:nvSpPr>
            <p:spPr>
              <a:xfrm>
                <a:off x="6948426" y="1021617"/>
                <a:ext cx="4523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</a:t>
                </a:r>
              </a:p>
            </p:txBody>
          </p:sp>
          <p:cxnSp>
            <p:nvCxnSpPr>
              <p:cNvPr id="1762" name="Straight Connector 1761">
                <a:extLst>
                  <a:ext uri="{FF2B5EF4-FFF2-40B4-BE49-F238E27FC236}">
                    <a16:creationId xmlns:a16="http://schemas.microsoft.com/office/drawing/2014/main" id="{CA6D1924-56CE-46DB-8E5D-3932335F2B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64" name="Freeform 11">
            <a:extLst>
              <a:ext uri="{FF2B5EF4-FFF2-40B4-BE49-F238E27FC236}">
                <a16:creationId xmlns:a16="http://schemas.microsoft.com/office/drawing/2014/main" id="{A5E5EEDC-1777-4F18-A910-0CE12B08E0A4}"/>
              </a:ext>
            </a:extLst>
          </p:cNvPr>
          <p:cNvSpPr>
            <a:spLocks/>
          </p:cNvSpPr>
          <p:nvPr/>
        </p:nvSpPr>
        <p:spPr bwMode="auto">
          <a:xfrm>
            <a:off x="460725" y="1599156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1767" name="Freeform 11">
            <a:extLst>
              <a:ext uri="{FF2B5EF4-FFF2-40B4-BE49-F238E27FC236}">
                <a16:creationId xmlns:a16="http://schemas.microsoft.com/office/drawing/2014/main" id="{988859CF-D581-4602-894F-CB41C79C4998}"/>
              </a:ext>
            </a:extLst>
          </p:cNvPr>
          <p:cNvSpPr>
            <a:spLocks/>
          </p:cNvSpPr>
          <p:nvPr/>
        </p:nvSpPr>
        <p:spPr bwMode="auto">
          <a:xfrm>
            <a:off x="1351274" y="1594725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769" name="Group 1768">
            <a:extLst>
              <a:ext uri="{FF2B5EF4-FFF2-40B4-BE49-F238E27FC236}">
                <a16:creationId xmlns:a16="http://schemas.microsoft.com/office/drawing/2014/main" id="{135C18DD-BD3C-43C2-86A0-EE2B274AE3BA}"/>
              </a:ext>
            </a:extLst>
          </p:cNvPr>
          <p:cNvGrpSpPr/>
          <p:nvPr/>
        </p:nvGrpSpPr>
        <p:grpSpPr>
          <a:xfrm>
            <a:off x="2026863" y="1805173"/>
            <a:ext cx="444352" cy="494964"/>
            <a:chOff x="6945114" y="926763"/>
            <a:chExt cx="444352" cy="494964"/>
          </a:xfrm>
        </p:grpSpPr>
        <p:cxnSp>
          <p:nvCxnSpPr>
            <p:cNvPr id="1770" name="Straight Connector 1769">
              <a:extLst>
                <a:ext uri="{FF2B5EF4-FFF2-40B4-BE49-F238E27FC236}">
                  <a16:creationId xmlns:a16="http://schemas.microsoft.com/office/drawing/2014/main" id="{6C68F6F7-C4B9-460F-AB49-6E2974E2931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71" name="Group 1770">
              <a:extLst>
                <a:ext uri="{FF2B5EF4-FFF2-40B4-BE49-F238E27FC236}">
                  <a16:creationId xmlns:a16="http://schemas.microsoft.com/office/drawing/2014/main" id="{66D871F1-891E-4765-9D6E-F96EEEBCA56E}"/>
                </a:ext>
              </a:extLst>
            </p:cNvPr>
            <p:cNvGrpSpPr/>
            <p:nvPr/>
          </p:nvGrpSpPr>
          <p:grpSpPr>
            <a:xfrm>
              <a:off x="6945114" y="928608"/>
              <a:ext cx="444352" cy="493119"/>
              <a:chOff x="6945114" y="928608"/>
              <a:chExt cx="444352" cy="493119"/>
            </a:xfrm>
          </p:grpSpPr>
          <p:sp>
            <p:nvSpPr>
              <p:cNvPr id="1772" name="TextBox 1771">
                <a:extLst>
                  <a:ext uri="{FF2B5EF4-FFF2-40B4-BE49-F238E27FC236}">
                    <a16:creationId xmlns:a16="http://schemas.microsoft.com/office/drawing/2014/main" id="{53606FED-3AC0-4378-97C1-2A3477D7B07F}"/>
                  </a:ext>
                </a:extLst>
              </p:cNvPr>
              <p:cNvSpPr txBox="1"/>
              <p:nvPr/>
            </p:nvSpPr>
            <p:spPr>
              <a:xfrm>
                <a:off x="6945114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20</a:t>
                </a:r>
              </a:p>
            </p:txBody>
          </p:sp>
          <p:cxnSp>
            <p:nvCxnSpPr>
              <p:cNvPr id="1773" name="Straight Connector 1772">
                <a:extLst>
                  <a:ext uri="{FF2B5EF4-FFF2-40B4-BE49-F238E27FC236}">
                    <a16:creationId xmlns:a16="http://schemas.microsoft.com/office/drawing/2014/main" id="{6A779BAB-D603-40B6-9BED-F2DB71BF8C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774" name="Straight Connector 1773">
            <a:extLst>
              <a:ext uri="{FF2B5EF4-FFF2-40B4-BE49-F238E27FC236}">
                <a16:creationId xmlns:a16="http://schemas.microsoft.com/office/drawing/2014/main" id="{D987B6F9-4D5D-4D3A-94DF-6191BF293B98}"/>
              </a:ext>
            </a:extLst>
          </p:cNvPr>
          <p:cNvCxnSpPr>
            <a:cxnSpLocks/>
          </p:cNvCxnSpPr>
          <p:nvPr/>
        </p:nvCxnSpPr>
        <p:spPr>
          <a:xfrm>
            <a:off x="267855" y="1823352"/>
            <a:ext cx="1114704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76" name="Group 1775">
            <a:extLst>
              <a:ext uri="{FF2B5EF4-FFF2-40B4-BE49-F238E27FC236}">
                <a16:creationId xmlns:a16="http://schemas.microsoft.com/office/drawing/2014/main" id="{627FBFCE-DF0D-4414-80C2-57DB0EBF0D4E}"/>
              </a:ext>
            </a:extLst>
          </p:cNvPr>
          <p:cNvGrpSpPr/>
          <p:nvPr/>
        </p:nvGrpSpPr>
        <p:grpSpPr>
          <a:xfrm>
            <a:off x="65213" y="492972"/>
            <a:ext cx="2065004" cy="817087"/>
            <a:chOff x="250081" y="372323"/>
            <a:chExt cx="1033465" cy="1134018"/>
          </a:xfrm>
        </p:grpSpPr>
        <p:sp>
          <p:nvSpPr>
            <p:cNvPr id="1777" name="Rectangle: Rounded Corners 1776">
              <a:extLst>
                <a:ext uri="{FF2B5EF4-FFF2-40B4-BE49-F238E27FC236}">
                  <a16:creationId xmlns:a16="http://schemas.microsoft.com/office/drawing/2014/main" id="{802BB732-FF95-41AA-8055-BB8B53949D71}"/>
                </a:ext>
              </a:extLst>
            </p:cNvPr>
            <p:cNvSpPr/>
            <p:nvPr/>
          </p:nvSpPr>
          <p:spPr>
            <a:xfrm>
              <a:off x="255525" y="372323"/>
              <a:ext cx="9949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78" name="TextBox 1777">
              <a:extLst>
                <a:ext uri="{FF2B5EF4-FFF2-40B4-BE49-F238E27FC236}">
                  <a16:creationId xmlns:a16="http://schemas.microsoft.com/office/drawing/2014/main" id="{A87EBBDD-CE42-4165-9FC9-3C9D8BE1C56E}"/>
                </a:ext>
              </a:extLst>
            </p:cNvPr>
            <p:cNvSpPr txBox="1"/>
            <p:nvPr/>
          </p:nvSpPr>
          <p:spPr>
            <a:xfrm>
              <a:off x="250081" y="485388"/>
              <a:ext cx="1033465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 </a:t>
              </a:r>
              <a:r>
                <a:rPr lang="en-GB" sz="3600" dirty="0">
                  <a:latin typeface="Calibri" panose="020F0502020204030204" pitchFamily="34" charset="0"/>
                </a:rPr>
                <a:t>÷ 10 = 0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79" name="Group 1778">
            <a:extLst>
              <a:ext uri="{FF2B5EF4-FFF2-40B4-BE49-F238E27FC236}">
                <a16:creationId xmlns:a16="http://schemas.microsoft.com/office/drawing/2014/main" id="{C3B37C7C-9230-40AC-B2B2-D1828F1E8091}"/>
              </a:ext>
            </a:extLst>
          </p:cNvPr>
          <p:cNvGrpSpPr/>
          <p:nvPr/>
        </p:nvGrpSpPr>
        <p:grpSpPr>
          <a:xfrm>
            <a:off x="938258" y="487170"/>
            <a:ext cx="2214752" cy="817087"/>
            <a:chOff x="250081" y="372323"/>
            <a:chExt cx="1108409" cy="1134018"/>
          </a:xfrm>
        </p:grpSpPr>
        <p:sp>
          <p:nvSpPr>
            <p:cNvPr id="1780" name="Rectangle: Rounded Corners 1779">
              <a:extLst>
                <a:ext uri="{FF2B5EF4-FFF2-40B4-BE49-F238E27FC236}">
                  <a16:creationId xmlns:a16="http://schemas.microsoft.com/office/drawing/2014/main" id="{4A47035F-A520-44D0-8514-4199E56DE0AF}"/>
                </a:ext>
              </a:extLst>
            </p:cNvPr>
            <p:cNvSpPr/>
            <p:nvPr/>
          </p:nvSpPr>
          <p:spPr>
            <a:xfrm>
              <a:off x="255525" y="372323"/>
              <a:ext cx="109926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81" name="TextBox 1780">
              <a:extLst>
                <a:ext uri="{FF2B5EF4-FFF2-40B4-BE49-F238E27FC236}">
                  <a16:creationId xmlns:a16="http://schemas.microsoft.com/office/drawing/2014/main" id="{5030F906-B8AA-4471-B8EF-9345799D8333}"/>
                </a:ext>
              </a:extLst>
            </p:cNvPr>
            <p:cNvSpPr txBox="1"/>
            <p:nvPr/>
          </p:nvSpPr>
          <p:spPr>
            <a:xfrm>
              <a:off x="250081" y="485388"/>
              <a:ext cx="1108409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10 </a:t>
              </a:r>
              <a:r>
                <a:rPr lang="en-GB" sz="3600" dirty="0">
                  <a:latin typeface="Calibri" panose="020F0502020204030204" pitchFamily="34" charset="0"/>
                </a:rPr>
                <a:t>÷ 10 = 1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82" name="Group 1781">
            <a:extLst>
              <a:ext uri="{FF2B5EF4-FFF2-40B4-BE49-F238E27FC236}">
                <a16:creationId xmlns:a16="http://schemas.microsoft.com/office/drawing/2014/main" id="{3C58E2DA-0FF2-483C-BB66-44312A370C0C}"/>
              </a:ext>
            </a:extLst>
          </p:cNvPr>
          <p:cNvGrpSpPr/>
          <p:nvPr/>
        </p:nvGrpSpPr>
        <p:grpSpPr>
          <a:xfrm>
            <a:off x="1873540" y="484616"/>
            <a:ext cx="2281062" cy="817087"/>
            <a:chOff x="250081" y="372323"/>
            <a:chExt cx="1141595" cy="1134018"/>
          </a:xfrm>
        </p:grpSpPr>
        <p:sp>
          <p:nvSpPr>
            <p:cNvPr id="1783" name="Rectangle: Rounded Corners 1782">
              <a:extLst>
                <a:ext uri="{FF2B5EF4-FFF2-40B4-BE49-F238E27FC236}">
                  <a16:creationId xmlns:a16="http://schemas.microsoft.com/office/drawing/2014/main" id="{8B46678E-8663-4FCD-826C-C53DF8FFB5E2}"/>
                </a:ext>
              </a:extLst>
            </p:cNvPr>
            <p:cNvSpPr/>
            <p:nvPr/>
          </p:nvSpPr>
          <p:spPr>
            <a:xfrm>
              <a:off x="255525" y="372323"/>
              <a:ext cx="109939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84" name="TextBox 1783">
              <a:extLst>
                <a:ext uri="{FF2B5EF4-FFF2-40B4-BE49-F238E27FC236}">
                  <a16:creationId xmlns:a16="http://schemas.microsoft.com/office/drawing/2014/main" id="{0B2E4084-B5A6-48B2-8E57-6EECB0EF8BDA}"/>
                </a:ext>
              </a:extLst>
            </p:cNvPr>
            <p:cNvSpPr txBox="1"/>
            <p:nvPr/>
          </p:nvSpPr>
          <p:spPr>
            <a:xfrm>
              <a:off x="250081" y="485388"/>
              <a:ext cx="1141595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20 </a:t>
              </a:r>
              <a:r>
                <a:rPr lang="en-GB" sz="3600" dirty="0">
                  <a:latin typeface="Calibri" panose="020F0502020204030204" pitchFamily="34" charset="0"/>
                </a:rPr>
                <a:t>÷ 10 = 2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785" name="Freeform 11">
            <a:extLst>
              <a:ext uri="{FF2B5EF4-FFF2-40B4-BE49-F238E27FC236}">
                <a16:creationId xmlns:a16="http://schemas.microsoft.com/office/drawing/2014/main" id="{7F99EA7C-A90D-48D1-B104-1E198E373F93}"/>
              </a:ext>
            </a:extLst>
          </p:cNvPr>
          <p:cNvSpPr>
            <a:spLocks/>
          </p:cNvSpPr>
          <p:nvPr/>
        </p:nvSpPr>
        <p:spPr bwMode="auto">
          <a:xfrm>
            <a:off x="2244726" y="15947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786" name="Group 1785">
            <a:extLst>
              <a:ext uri="{FF2B5EF4-FFF2-40B4-BE49-F238E27FC236}">
                <a16:creationId xmlns:a16="http://schemas.microsoft.com/office/drawing/2014/main" id="{C7FC5114-4E6B-4BD1-B354-A983A942C286}"/>
              </a:ext>
            </a:extLst>
          </p:cNvPr>
          <p:cNvGrpSpPr/>
          <p:nvPr/>
        </p:nvGrpSpPr>
        <p:grpSpPr>
          <a:xfrm>
            <a:off x="2921372" y="1805173"/>
            <a:ext cx="444352" cy="494964"/>
            <a:chOff x="6940995" y="926763"/>
            <a:chExt cx="444352" cy="494964"/>
          </a:xfrm>
        </p:grpSpPr>
        <p:cxnSp>
          <p:nvCxnSpPr>
            <p:cNvPr id="1787" name="Straight Connector 1786">
              <a:extLst>
                <a:ext uri="{FF2B5EF4-FFF2-40B4-BE49-F238E27FC236}">
                  <a16:creationId xmlns:a16="http://schemas.microsoft.com/office/drawing/2014/main" id="{9BB45213-3E5C-47F4-BCB0-016CA9EC65C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8" name="Group 1787">
              <a:extLst>
                <a:ext uri="{FF2B5EF4-FFF2-40B4-BE49-F238E27FC236}">
                  <a16:creationId xmlns:a16="http://schemas.microsoft.com/office/drawing/2014/main" id="{42FF23F2-4E10-4EFA-AC39-D77250D5D24B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1789" name="TextBox 1788">
                <a:extLst>
                  <a:ext uri="{FF2B5EF4-FFF2-40B4-BE49-F238E27FC236}">
                    <a16:creationId xmlns:a16="http://schemas.microsoft.com/office/drawing/2014/main" id="{B2EE9593-1CD9-41AB-8435-90923CE7FD7F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</a:t>
                </a:r>
              </a:p>
            </p:txBody>
          </p:sp>
          <p:cxnSp>
            <p:nvCxnSpPr>
              <p:cNvPr id="1790" name="Straight Connector 1789">
                <a:extLst>
                  <a:ext uri="{FF2B5EF4-FFF2-40B4-BE49-F238E27FC236}">
                    <a16:creationId xmlns:a16="http://schemas.microsoft.com/office/drawing/2014/main" id="{D43BB2AC-4128-4D85-9492-7127235BE4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91" name="Group 1790">
            <a:extLst>
              <a:ext uri="{FF2B5EF4-FFF2-40B4-BE49-F238E27FC236}">
                <a16:creationId xmlns:a16="http://schemas.microsoft.com/office/drawing/2014/main" id="{73B75821-8F39-4F10-B251-B14BC70E634F}"/>
              </a:ext>
            </a:extLst>
          </p:cNvPr>
          <p:cNvGrpSpPr/>
          <p:nvPr/>
        </p:nvGrpSpPr>
        <p:grpSpPr>
          <a:xfrm>
            <a:off x="2792618" y="487000"/>
            <a:ext cx="2278175" cy="817087"/>
            <a:chOff x="250081" y="372323"/>
            <a:chExt cx="1140150" cy="1134018"/>
          </a:xfrm>
        </p:grpSpPr>
        <p:sp>
          <p:nvSpPr>
            <p:cNvPr id="1792" name="Rectangle: Rounded Corners 1791">
              <a:extLst>
                <a:ext uri="{FF2B5EF4-FFF2-40B4-BE49-F238E27FC236}">
                  <a16:creationId xmlns:a16="http://schemas.microsoft.com/office/drawing/2014/main" id="{8F5F0806-8FD2-455F-B269-C8EE5EBF593F}"/>
                </a:ext>
              </a:extLst>
            </p:cNvPr>
            <p:cNvSpPr/>
            <p:nvPr/>
          </p:nvSpPr>
          <p:spPr>
            <a:xfrm>
              <a:off x="255525" y="372323"/>
              <a:ext cx="108624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3" name="TextBox 1792">
              <a:extLst>
                <a:ext uri="{FF2B5EF4-FFF2-40B4-BE49-F238E27FC236}">
                  <a16:creationId xmlns:a16="http://schemas.microsoft.com/office/drawing/2014/main" id="{DD778B7C-10F6-4492-A1F9-B48BB8EBFE49}"/>
                </a:ext>
              </a:extLst>
            </p:cNvPr>
            <p:cNvSpPr txBox="1"/>
            <p:nvPr/>
          </p:nvSpPr>
          <p:spPr>
            <a:xfrm>
              <a:off x="250081" y="485388"/>
              <a:ext cx="1140150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30 </a:t>
              </a:r>
              <a:r>
                <a:rPr lang="en-GB" sz="3600" dirty="0">
                  <a:latin typeface="Calibri" panose="020F0502020204030204" pitchFamily="34" charset="0"/>
                </a:rPr>
                <a:t>÷ 10 = 3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94" name="Group 1793">
            <a:extLst>
              <a:ext uri="{FF2B5EF4-FFF2-40B4-BE49-F238E27FC236}">
                <a16:creationId xmlns:a16="http://schemas.microsoft.com/office/drawing/2014/main" id="{2EC303A1-1D1C-4EF0-8587-CDA4717FF2A3}"/>
              </a:ext>
            </a:extLst>
          </p:cNvPr>
          <p:cNvGrpSpPr/>
          <p:nvPr/>
        </p:nvGrpSpPr>
        <p:grpSpPr>
          <a:xfrm>
            <a:off x="3670376" y="485900"/>
            <a:ext cx="2293225" cy="817087"/>
            <a:chOff x="250080" y="372323"/>
            <a:chExt cx="1147682" cy="1134018"/>
          </a:xfrm>
        </p:grpSpPr>
        <p:sp>
          <p:nvSpPr>
            <p:cNvPr id="1795" name="Rectangle: Rounded Corners 1794">
              <a:extLst>
                <a:ext uri="{FF2B5EF4-FFF2-40B4-BE49-F238E27FC236}">
                  <a16:creationId xmlns:a16="http://schemas.microsoft.com/office/drawing/2014/main" id="{9B2535A4-05E3-47FF-A82E-3B013B9E29A5}"/>
                </a:ext>
              </a:extLst>
            </p:cNvPr>
            <p:cNvSpPr/>
            <p:nvPr/>
          </p:nvSpPr>
          <p:spPr>
            <a:xfrm>
              <a:off x="255525" y="372323"/>
              <a:ext cx="109497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6" name="TextBox 1795">
              <a:extLst>
                <a:ext uri="{FF2B5EF4-FFF2-40B4-BE49-F238E27FC236}">
                  <a16:creationId xmlns:a16="http://schemas.microsoft.com/office/drawing/2014/main" id="{BF720409-D0DC-4331-9557-624E9FF4E7D5}"/>
                </a:ext>
              </a:extLst>
            </p:cNvPr>
            <p:cNvSpPr txBox="1"/>
            <p:nvPr/>
          </p:nvSpPr>
          <p:spPr>
            <a:xfrm>
              <a:off x="250080" y="485388"/>
              <a:ext cx="1147682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40 </a:t>
              </a:r>
              <a:r>
                <a:rPr lang="en-GB" sz="3600" dirty="0">
                  <a:latin typeface="Calibri" panose="020F0502020204030204" pitchFamily="34" charset="0"/>
                </a:rPr>
                <a:t>÷ 10 = 4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97" name="Group 1796">
            <a:extLst>
              <a:ext uri="{FF2B5EF4-FFF2-40B4-BE49-F238E27FC236}">
                <a16:creationId xmlns:a16="http://schemas.microsoft.com/office/drawing/2014/main" id="{4D67B207-20C2-45F0-B642-3CAEB1B2954F}"/>
              </a:ext>
            </a:extLst>
          </p:cNvPr>
          <p:cNvGrpSpPr/>
          <p:nvPr/>
        </p:nvGrpSpPr>
        <p:grpSpPr>
          <a:xfrm>
            <a:off x="4529967" y="486999"/>
            <a:ext cx="2303035" cy="817087"/>
            <a:chOff x="250080" y="372323"/>
            <a:chExt cx="1152592" cy="1134018"/>
          </a:xfrm>
        </p:grpSpPr>
        <p:sp>
          <p:nvSpPr>
            <p:cNvPr id="1798" name="Rectangle: Rounded Corners 1797">
              <a:extLst>
                <a:ext uri="{FF2B5EF4-FFF2-40B4-BE49-F238E27FC236}">
                  <a16:creationId xmlns:a16="http://schemas.microsoft.com/office/drawing/2014/main" id="{2680B6FC-5207-4506-A655-60D894736159}"/>
                </a:ext>
              </a:extLst>
            </p:cNvPr>
            <p:cNvSpPr/>
            <p:nvPr/>
          </p:nvSpPr>
          <p:spPr>
            <a:xfrm>
              <a:off x="255525" y="372323"/>
              <a:ext cx="108900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9" name="TextBox 1798">
              <a:extLst>
                <a:ext uri="{FF2B5EF4-FFF2-40B4-BE49-F238E27FC236}">
                  <a16:creationId xmlns:a16="http://schemas.microsoft.com/office/drawing/2014/main" id="{332FB148-D431-4A91-B5D2-5A8F88E227F9}"/>
                </a:ext>
              </a:extLst>
            </p:cNvPr>
            <p:cNvSpPr txBox="1"/>
            <p:nvPr/>
          </p:nvSpPr>
          <p:spPr>
            <a:xfrm>
              <a:off x="250080" y="485388"/>
              <a:ext cx="1152592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 </a:t>
              </a:r>
              <a:r>
                <a:rPr lang="en-GB" sz="3600" dirty="0">
                  <a:latin typeface="Calibri" panose="020F0502020204030204" pitchFamily="34" charset="0"/>
                </a:rPr>
                <a:t>÷ 10 = 5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0" name="Group 1799">
            <a:extLst>
              <a:ext uri="{FF2B5EF4-FFF2-40B4-BE49-F238E27FC236}">
                <a16:creationId xmlns:a16="http://schemas.microsoft.com/office/drawing/2014/main" id="{ED363861-F104-4643-B0E6-5F6617235593}"/>
              </a:ext>
            </a:extLst>
          </p:cNvPr>
          <p:cNvGrpSpPr/>
          <p:nvPr/>
        </p:nvGrpSpPr>
        <p:grpSpPr>
          <a:xfrm>
            <a:off x="5420363" y="486982"/>
            <a:ext cx="2238697" cy="817087"/>
            <a:chOff x="250080" y="372323"/>
            <a:chExt cx="1120393" cy="1134018"/>
          </a:xfrm>
        </p:grpSpPr>
        <p:sp>
          <p:nvSpPr>
            <p:cNvPr id="1801" name="Rectangle: Rounded Corners 1800">
              <a:extLst>
                <a:ext uri="{FF2B5EF4-FFF2-40B4-BE49-F238E27FC236}">
                  <a16:creationId xmlns:a16="http://schemas.microsoft.com/office/drawing/2014/main" id="{8843694A-C8F7-4542-AD65-21FB04F12128}"/>
                </a:ext>
              </a:extLst>
            </p:cNvPr>
            <p:cNvSpPr/>
            <p:nvPr/>
          </p:nvSpPr>
          <p:spPr>
            <a:xfrm>
              <a:off x="255525" y="372323"/>
              <a:ext cx="109390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2" name="TextBox 1801">
              <a:extLst>
                <a:ext uri="{FF2B5EF4-FFF2-40B4-BE49-F238E27FC236}">
                  <a16:creationId xmlns:a16="http://schemas.microsoft.com/office/drawing/2014/main" id="{0488AB97-037C-45F3-858C-9D4C75ED270E}"/>
                </a:ext>
              </a:extLst>
            </p:cNvPr>
            <p:cNvSpPr txBox="1"/>
            <p:nvPr/>
          </p:nvSpPr>
          <p:spPr>
            <a:xfrm>
              <a:off x="250080" y="485388"/>
              <a:ext cx="1120393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60 </a:t>
              </a:r>
              <a:r>
                <a:rPr lang="en-GB" sz="3600" dirty="0">
                  <a:latin typeface="Calibri" panose="020F0502020204030204" pitchFamily="34" charset="0"/>
                </a:rPr>
                <a:t>÷ 10 = 6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3" name="Group 1802">
            <a:extLst>
              <a:ext uri="{FF2B5EF4-FFF2-40B4-BE49-F238E27FC236}">
                <a16:creationId xmlns:a16="http://schemas.microsoft.com/office/drawing/2014/main" id="{75134A55-2ED0-4D1A-8F94-65D994B5CA50}"/>
              </a:ext>
            </a:extLst>
          </p:cNvPr>
          <p:cNvGrpSpPr/>
          <p:nvPr/>
        </p:nvGrpSpPr>
        <p:grpSpPr>
          <a:xfrm>
            <a:off x="6315573" y="483848"/>
            <a:ext cx="2293646" cy="817087"/>
            <a:chOff x="250081" y="372323"/>
            <a:chExt cx="1147893" cy="1134018"/>
          </a:xfrm>
        </p:grpSpPr>
        <p:sp>
          <p:nvSpPr>
            <p:cNvPr id="1804" name="Rectangle: Rounded Corners 1803">
              <a:extLst>
                <a:ext uri="{FF2B5EF4-FFF2-40B4-BE49-F238E27FC236}">
                  <a16:creationId xmlns:a16="http://schemas.microsoft.com/office/drawing/2014/main" id="{4E878575-4953-4BE8-B89C-F374A5C89D35}"/>
                </a:ext>
              </a:extLst>
            </p:cNvPr>
            <p:cNvSpPr/>
            <p:nvPr/>
          </p:nvSpPr>
          <p:spPr>
            <a:xfrm>
              <a:off x="255525" y="372323"/>
              <a:ext cx="109507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5" name="TextBox 1804">
              <a:extLst>
                <a:ext uri="{FF2B5EF4-FFF2-40B4-BE49-F238E27FC236}">
                  <a16:creationId xmlns:a16="http://schemas.microsoft.com/office/drawing/2014/main" id="{DE861527-8460-4C1C-B9DA-3A0012DB99B5}"/>
                </a:ext>
              </a:extLst>
            </p:cNvPr>
            <p:cNvSpPr txBox="1"/>
            <p:nvPr/>
          </p:nvSpPr>
          <p:spPr>
            <a:xfrm>
              <a:off x="250081" y="485388"/>
              <a:ext cx="1147893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70 </a:t>
              </a:r>
              <a:r>
                <a:rPr lang="en-GB" sz="3600" dirty="0">
                  <a:latin typeface="Calibri" panose="020F0502020204030204" pitchFamily="34" charset="0"/>
                </a:rPr>
                <a:t>÷ 10 = 7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6" name="Group 1805">
            <a:extLst>
              <a:ext uri="{FF2B5EF4-FFF2-40B4-BE49-F238E27FC236}">
                <a16:creationId xmlns:a16="http://schemas.microsoft.com/office/drawing/2014/main" id="{8F9FBF15-3DDB-4AF1-BB30-B30245A665AA}"/>
              </a:ext>
            </a:extLst>
          </p:cNvPr>
          <p:cNvGrpSpPr/>
          <p:nvPr/>
        </p:nvGrpSpPr>
        <p:grpSpPr>
          <a:xfrm>
            <a:off x="7212664" y="483883"/>
            <a:ext cx="2358348" cy="817087"/>
            <a:chOff x="250080" y="372323"/>
            <a:chExt cx="1180274" cy="1134018"/>
          </a:xfrm>
        </p:grpSpPr>
        <p:sp>
          <p:nvSpPr>
            <p:cNvPr id="1807" name="Rectangle: Rounded Corners 1806">
              <a:extLst>
                <a:ext uri="{FF2B5EF4-FFF2-40B4-BE49-F238E27FC236}">
                  <a16:creationId xmlns:a16="http://schemas.microsoft.com/office/drawing/2014/main" id="{D421BC10-CD96-4720-9D12-BBCE95077011}"/>
                </a:ext>
              </a:extLst>
            </p:cNvPr>
            <p:cNvSpPr/>
            <p:nvPr/>
          </p:nvSpPr>
          <p:spPr>
            <a:xfrm>
              <a:off x="255525" y="372323"/>
              <a:ext cx="109292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8" name="TextBox 1807">
              <a:extLst>
                <a:ext uri="{FF2B5EF4-FFF2-40B4-BE49-F238E27FC236}">
                  <a16:creationId xmlns:a16="http://schemas.microsoft.com/office/drawing/2014/main" id="{D1F9B0DE-3199-4619-A17E-0AEA122E6D6A}"/>
                </a:ext>
              </a:extLst>
            </p:cNvPr>
            <p:cNvSpPr txBox="1"/>
            <p:nvPr/>
          </p:nvSpPr>
          <p:spPr>
            <a:xfrm>
              <a:off x="250080" y="485388"/>
              <a:ext cx="1180274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80 </a:t>
              </a:r>
              <a:r>
                <a:rPr lang="en-GB" sz="3600" dirty="0">
                  <a:latin typeface="Calibri" panose="020F0502020204030204" pitchFamily="34" charset="0"/>
                </a:rPr>
                <a:t>÷ 10 = 8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9" name="Group 1808">
            <a:extLst>
              <a:ext uri="{FF2B5EF4-FFF2-40B4-BE49-F238E27FC236}">
                <a16:creationId xmlns:a16="http://schemas.microsoft.com/office/drawing/2014/main" id="{BCA12D2C-2509-41FF-99BC-383BFC2A6DAF}"/>
              </a:ext>
            </a:extLst>
          </p:cNvPr>
          <p:cNvGrpSpPr/>
          <p:nvPr/>
        </p:nvGrpSpPr>
        <p:grpSpPr>
          <a:xfrm>
            <a:off x="8105465" y="486651"/>
            <a:ext cx="2258465" cy="817087"/>
            <a:chOff x="250081" y="372323"/>
            <a:chExt cx="924397" cy="1134018"/>
          </a:xfrm>
        </p:grpSpPr>
        <p:sp>
          <p:nvSpPr>
            <p:cNvPr id="1810" name="Rectangle: Rounded Corners 1809">
              <a:extLst>
                <a:ext uri="{FF2B5EF4-FFF2-40B4-BE49-F238E27FC236}">
                  <a16:creationId xmlns:a16="http://schemas.microsoft.com/office/drawing/2014/main" id="{CED80FF2-8909-4790-B790-91D514DB0BB9}"/>
                </a:ext>
              </a:extLst>
            </p:cNvPr>
            <p:cNvSpPr/>
            <p:nvPr/>
          </p:nvSpPr>
          <p:spPr>
            <a:xfrm>
              <a:off x="255526" y="372323"/>
              <a:ext cx="88727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1" name="TextBox 1810">
              <a:extLst>
                <a:ext uri="{FF2B5EF4-FFF2-40B4-BE49-F238E27FC236}">
                  <a16:creationId xmlns:a16="http://schemas.microsoft.com/office/drawing/2014/main" id="{9A27C705-7066-4F9A-ADAD-549A5B22D463}"/>
                </a:ext>
              </a:extLst>
            </p:cNvPr>
            <p:cNvSpPr txBox="1"/>
            <p:nvPr/>
          </p:nvSpPr>
          <p:spPr>
            <a:xfrm>
              <a:off x="250081" y="485388"/>
              <a:ext cx="924397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90 </a:t>
              </a:r>
              <a:r>
                <a:rPr lang="en-GB" sz="3600" dirty="0">
                  <a:latin typeface="Calibri" panose="020F0502020204030204" pitchFamily="34" charset="0"/>
                </a:rPr>
                <a:t>÷ 10 = 9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12" name="Group 1811">
            <a:extLst>
              <a:ext uri="{FF2B5EF4-FFF2-40B4-BE49-F238E27FC236}">
                <a16:creationId xmlns:a16="http://schemas.microsoft.com/office/drawing/2014/main" id="{928964F5-82BF-4920-90C7-72A0CC81F762}"/>
              </a:ext>
            </a:extLst>
          </p:cNvPr>
          <p:cNvGrpSpPr/>
          <p:nvPr/>
        </p:nvGrpSpPr>
        <p:grpSpPr>
          <a:xfrm>
            <a:off x="8752023" y="486462"/>
            <a:ext cx="2686566" cy="817087"/>
            <a:chOff x="250079" y="372323"/>
            <a:chExt cx="1344536" cy="1134018"/>
          </a:xfrm>
        </p:grpSpPr>
        <p:sp>
          <p:nvSpPr>
            <p:cNvPr id="1813" name="Rectangle: Rounded Corners 1812">
              <a:extLst>
                <a:ext uri="{FF2B5EF4-FFF2-40B4-BE49-F238E27FC236}">
                  <a16:creationId xmlns:a16="http://schemas.microsoft.com/office/drawing/2014/main" id="{DF31A233-A6A6-4D9F-AC5A-1AA675BD9062}"/>
                </a:ext>
              </a:extLst>
            </p:cNvPr>
            <p:cNvSpPr/>
            <p:nvPr/>
          </p:nvSpPr>
          <p:spPr>
            <a:xfrm>
              <a:off x="255525" y="372323"/>
              <a:ext cx="133908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4" name="TextBox 1813">
              <a:extLst>
                <a:ext uri="{FF2B5EF4-FFF2-40B4-BE49-F238E27FC236}">
                  <a16:creationId xmlns:a16="http://schemas.microsoft.com/office/drawing/2014/main" id="{6B6B9D52-BE99-4BBD-AB9E-594B3230D383}"/>
                </a:ext>
              </a:extLst>
            </p:cNvPr>
            <p:cNvSpPr txBox="1"/>
            <p:nvPr/>
          </p:nvSpPr>
          <p:spPr>
            <a:xfrm>
              <a:off x="250079" y="485388"/>
              <a:ext cx="1344536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100 </a:t>
              </a:r>
              <a:r>
                <a:rPr lang="en-GB" sz="3600" dirty="0">
                  <a:latin typeface="Calibri" panose="020F0502020204030204" pitchFamily="34" charset="0"/>
                </a:rPr>
                <a:t>÷ 10 = 10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15" name="Group 1814">
            <a:extLst>
              <a:ext uri="{FF2B5EF4-FFF2-40B4-BE49-F238E27FC236}">
                <a16:creationId xmlns:a16="http://schemas.microsoft.com/office/drawing/2014/main" id="{A648FBE8-F8A4-4CE4-AC05-6369892FB8B7}"/>
              </a:ext>
            </a:extLst>
          </p:cNvPr>
          <p:cNvGrpSpPr/>
          <p:nvPr/>
        </p:nvGrpSpPr>
        <p:grpSpPr>
          <a:xfrm>
            <a:off x="9085205" y="486463"/>
            <a:ext cx="2723790" cy="817087"/>
            <a:chOff x="250079" y="372323"/>
            <a:chExt cx="1363165" cy="1134018"/>
          </a:xfrm>
        </p:grpSpPr>
        <p:sp>
          <p:nvSpPr>
            <p:cNvPr id="1816" name="Rectangle: Rounded Corners 1815">
              <a:extLst>
                <a:ext uri="{FF2B5EF4-FFF2-40B4-BE49-F238E27FC236}">
                  <a16:creationId xmlns:a16="http://schemas.microsoft.com/office/drawing/2014/main" id="{9FFA3DC7-9407-420C-9E5F-384ABD429254}"/>
                </a:ext>
              </a:extLst>
            </p:cNvPr>
            <p:cNvSpPr/>
            <p:nvPr/>
          </p:nvSpPr>
          <p:spPr>
            <a:xfrm>
              <a:off x="255525" y="372323"/>
              <a:ext cx="132677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7" name="TextBox 1816">
              <a:extLst>
                <a:ext uri="{FF2B5EF4-FFF2-40B4-BE49-F238E27FC236}">
                  <a16:creationId xmlns:a16="http://schemas.microsoft.com/office/drawing/2014/main" id="{1B4F9294-9EC4-4EF7-BD5D-2372213D0772}"/>
                </a:ext>
              </a:extLst>
            </p:cNvPr>
            <p:cNvSpPr txBox="1"/>
            <p:nvPr/>
          </p:nvSpPr>
          <p:spPr>
            <a:xfrm>
              <a:off x="250079" y="485388"/>
              <a:ext cx="1363165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110 </a:t>
              </a:r>
              <a:r>
                <a:rPr lang="en-GB" sz="3600" dirty="0">
                  <a:latin typeface="Calibri" panose="020F0502020204030204" pitchFamily="34" charset="0"/>
                </a:rPr>
                <a:t>÷ 10 = 11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18" name="Group 1817">
            <a:extLst>
              <a:ext uri="{FF2B5EF4-FFF2-40B4-BE49-F238E27FC236}">
                <a16:creationId xmlns:a16="http://schemas.microsoft.com/office/drawing/2014/main" id="{7AB45E5B-B5FC-4F77-AB33-F6C00A07C529}"/>
              </a:ext>
            </a:extLst>
          </p:cNvPr>
          <p:cNvGrpSpPr/>
          <p:nvPr/>
        </p:nvGrpSpPr>
        <p:grpSpPr>
          <a:xfrm>
            <a:off x="9396472" y="487293"/>
            <a:ext cx="2680334" cy="817087"/>
            <a:chOff x="250080" y="372323"/>
            <a:chExt cx="1341417" cy="1134018"/>
          </a:xfrm>
        </p:grpSpPr>
        <p:sp>
          <p:nvSpPr>
            <p:cNvPr id="1819" name="Rectangle: Rounded Corners 1818">
              <a:extLst>
                <a:ext uri="{FF2B5EF4-FFF2-40B4-BE49-F238E27FC236}">
                  <a16:creationId xmlns:a16="http://schemas.microsoft.com/office/drawing/2014/main" id="{CBC1FF38-14D6-417B-B3DC-730B81925DDE}"/>
                </a:ext>
              </a:extLst>
            </p:cNvPr>
            <p:cNvSpPr/>
            <p:nvPr/>
          </p:nvSpPr>
          <p:spPr>
            <a:xfrm>
              <a:off x="255525" y="372323"/>
              <a:ext cx="133597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20" name="TextBox 1819">
              <a:extLst>
                <a:ext uri="{FF2B5EF4-FFF2-40B4-BE49-F238E27FC236}">
                  <a16:creationId xmlns:a16="http://schemas.microsoft.com/office/drawing/2014/main" id="{B9E10D66-D484-42A0-BC63-308A4AE65993}"/>
                </a:ext>
              </a:extLst>
            </p:cNvPr>
            <p:cNvSpPr txBox="1"/>
            <p:nvPr/>
          </p:nvSpPr>
          <p:spPr>
            <a:xfrm>
              <a:off x="250080" y="485388"/>
              <a:ext cx="1337663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120 </a:t>
              </a:r>
              <a:r>
                <a:rPr lang="en-GB" sz="3600" dirty="0">
                  <a:latin typeface="Calibri" panose="020F0502020204030204" pitchFamily="34" charset="0"/>
                </a:rPr>
                <a:t>÷ 10 = 12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821" name="Freeform 11">
            <a:extLst>
              <a:ext uri="{FF2B5EF4-FFF2-40B4-BE49-F238E27FC236}">
                <a16:creationId xmlns:a16="http://schemas.microsoft.com/office/drawing/2014/main" id="{2D5830FA-6A99-468F-BCEC-59210029D9C6}"/>
              </a:ext>
            </a:extLst>
          </p:cNvPr>
          <p:cNvSpPr>
            <a:spLocks/>
          </p:cNvSpPr>
          <p:nvPr/>
        </p:nvSpPr>
        <p:spPr bwMode="auto">
          <a:xfrm>
            <a:off x="3137716" y="159244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22" name="Group 1821">
            <a:extLst>
              <a:ext uri="{FF2B5EF4-FFF2-40B4-BE49-F238E27FC236}">
                <a16:creationId xmlns:a16="http://schemas.microsoft.com/office/drawing/2014/main" id="{A0B58B31-E3E3-4546-93AF-E6A5DD268AD3}"/>
              </a:ext>
            </a:extLst>
          </p:cNvPr>
          <p:cNvGrpSpPr/>
          <p:nvPr/>
        </p:nvGrpSpPr>
        <p:grpSpPr>
          <a:xfrm>
            <a:off x="3814362" y="1802896"/>
            <a:ext cx="444352" cy="494964"/>
            <a:chOff x="6940995" y="926763"/>
            <a:chExt cx="444352" cy="494964"/>
          </a:xfrm>
        </p:grpSpPr>
        <p:cxnSp>
          <p:nvCxnSpPr>
            <p:cNvPr id="1823" name="Straight Connector 1822">
              <a:extLst>
                <a:ext uri="{FF2B5EF4-FFF2-40B4-BE49-F238E27FC236}">
                  <a16:creationId xmlns:a16="http://schemas.microsoft.com/office/drawing/2014/main" id="{266DB0D9-8CA1-4493-A357-B627DB37EC1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24" name="Group 1823">
              <a:extLst>
                <a:ext uri="{FF2B5EF4-FFF2-40B4-BE49-F238E27FC236}">
                  <a16:creationId xmlns:a16="http://schemas.microsoft.com/office/drawing/2014/main" id="{AB93A701-B554-4ABA-8D44-918061C00BBC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1825" name="TextBox 1824">
                <a:extLst>
                  <a:ext uri="{FF2B5EF4-FFF2-40B4-BE49-F238E27FC236}">
                    <a16:creationId xmlns:a16="http://schemas.microsoft.com/office/drawing/2014/main" id="{D8E0254C-E518-46B7-96F8-644812D4EFA6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40</a:t>
                </a:r>
              </a:p>
            </p:txBody>
          </p:sp>
          <p:cxnSp>
            <p:nvCxnSpPr>
              <p:cNvPr id="1826" name="Straight Connector 1825">
                <a:extLst>
                  <a:ext uri="{FF2B5EF4-FFF2-40B4-BE49-F238E27FC236}">
                    <a16:creationId xmlns:a16="http://schemas.microsoft.com/office/drawing/2014/main" id="{91164CBF-3153-4E55-97B4-03949FCEA9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27" name="Freeform 11">
            <a:extLst>
              <a:ext uri="{FF2B5EF4-FFF2-40B4-BE49-F238E27FC236}">
                <a16:creationId xmlns:a16="http://schemas.microsoft.com/office/drawing/2014/main" id="{0386FF90-7506-4C96-8727-BC04749FEEE5}"/>
              </a:ext>
            </a:extLst>
          </p:cNvPr>
          <p:cNvSpPr>
            <a:spLocks/>
          </p:cNvSpPr>
          <p:nvPr/>
        </p:nvSpPr>
        <p:spPr bwMode="auto">
          <a:xfrm>
            <a:off x="4031810" y="159244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28" name="Group 1827">
            <a:extLst>
              <a:ext uri="{FF2B5EF4-FFF2-40B4-BE49-F238E27FC236}">
                <a16:creationId xmlns:a16="http://schemas.microsoft.com/office/drawing/2014/main" id="{A65A588E-DEF6-4E40-836A-5569D23B3C18}"/>
              </a:ext>
            </a:extLst>
          </p:cNvPr>
          <p:cNvGrpSpPr/>
          <p:nvPr/>
        </p:nvGrpSpPr>
        <p:grpSpPr>
          <a:xfrm>
            <a:off x="4714610" y="1802896"/>
            <a:ext cx="444352" cy="494964"/>
            <a:chOff x="6947149" y="926763"/>
            <a:chExt cx="444352" cy="494964"/>
          </a:xfrm>
        </p:grpSpPr>
        <p:cxnSp>
          <p:nvCxnSpPr>
            <p:cNvPr id="1829" name="Straight Connector 1828">
              <a:extLst>
                <a:ext uri="{FF2B5EF4-FFF2-40B4-BE49-F238E27FC236}">
                  <a16:creationId xmlns:a16="http://schemas.microsoft.com/office/drawing/2014/main" id="{B72D7716-9D77-4445-B15D-594657C1CBD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0" name="Group 1829">
              <a:extLst>
                <a:ext uri="{FF2B5EF4-FFF2-40B4-BE49-F238E27FC236}">
                  <a16:creationId xmlns:a16="http://schemas.microsoft.com/office/drawing/2014/main" id="{0839B237-A231-498F-97F6-87E9D483EA46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31" name="TextBox 1830">
                <a:extLst>
                  <a:ext uri="{FF2B5EF4-FFF2-40B4-BE49-F238E27FC236}">
                    <a16:creationId xmlns:a16="http://schemas.microsoft.com/office/drawing/2014/main" id="{B8870D4F-CCBB-4AE5-91F9-FEE422D58181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50</a:t>
                </a:r>
              </a:p>
            </p:txBody>
          </p:sp>
          <p:cxnSp>
            <p:nvCxnSpPr>
              <p:cNvPr id="1832" name="Straight Connector 1831">
                <a:extLst>
                  <a:ext uri="{FF2B5EF4-FFF2-40B4-BE49-F238E27FC236}">
                    <a16:creationId xmlns:a16="http://schemas.microsoft.com/office/drawing/2014/main" id="{571D60ED-C68C-4404-8580-FB942AAD9A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3" name="Freeform 11">
            <a:extLst>
              <a:ext uri="{FF2B5EF4-FFF2-40B4-BE49-F238E27FC236}">
                <a16:creationId xmlns:a16="http://schemas.microsoft.com/office/drawing/2014/main" id="{0F27E78D-6115-4684-8C41-B439777B0B0B}"/>
              </a:ext>
            </a:extLst>
          </p:cNvPr>
          <p:cNvSpPr>
            <a:spLocks/>
          </p:cNvSpPr>
          <p:nvPr/>
        </p:nvSpPr>
        <p:spPr bwMode="auto">
          <a:xfrm>
            <a:off x="4926666" y="159890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34" name="Group 1833">
            <a:extLst>
              <a:ext uri="{FF2B5EF4-FFF2-40B4-BE49-F238E27FC236}">
                <a16:creationId xmlns:a16="http://schemas.microsoft.com/office/drawing/2014/main" id="{3D7E422C-064A-4279-AC3E-AC8EE9DE801F}"/>
              </a:ext>
            </a:extLst>
          </p:cNvPr>
          <p:cNvGrpSpPr/>
          <p:nvPr/>
        </p:nvGrpSpPr>
        <p:grpSpPr>
          <a:xfrm>
            <a:off x="5609466" y="1809353"/>
            <a:ext cx="444352" cy="494964"/>
            <a:chOff x="6947149" y="926763"/>
            <a:chExt cx="444352" cy="494964"/>
          </a:xfrm>
        </p:grpSpPr>
        <p:cxnSp>
          <p:nvCxnSpPr>
            <p:cNvPr id="1835" name="Straight Connector 1834">
              <a:extLst>
                <a:ext uri="{FF2B5EF4-FFF2-40B4-BE49-F238E27FC236}">
                  <a16:creationId xmlns:a16="http://schemas.microsoft.com/office/drawing/2014/main" id="{4B8AE53F-D0F5-4302-BFAF-070EB3BB55B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6" name="Group 1835">
              <a:extLst>
                <a:ext uri="{FF2B5EF4-FFF2-40B4-BE49-F238E27FC236}">
                  <a16:creationId xmlns:a16="http://schemas.microsoft.com/office/drawing/2014/main" id="{8CE17E0B-31E2-46C1-8DF3-82C109AE4AE2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37" name="TextBox 1836">
                <a:extLst>
                  <a:ext uri="{FF2B5EF4-FFF2-40B4-BE49-F238E27FC236}">
                    <a16:creationId xmlns:a16="http://schemas.microsoft.com/office/drawing/2014/main" id="{39E5F0F7-2524-44BE-AAB8-AF8A67D9215D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60</a:t>
                </a:r>
              </a:p>
            </p:txBody>
          </p:sp>
          <p:cxnSp>
            <p:nvCxnSpPr>
              <p:cNvPr id="1838" name="Straight Connector 1837">
                <a:extLst>
                  <a:ext uri="{FF2B5EF4-FFF2-40B4-BE49-F238E27FC236}">
                    <a16:creationId xmlns:a16="http://schemas.microsoft.com/office/drawing/2014/main" id="{E182FC1E-4D65-4476-BA62-DF84ECB61D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9" name="Freeform 11">
            <a:extLst>
              <a:ext uri="{FF2B5EF4-FFF2-40B4-BE49-F238E27FC236}">
                <a16:creationId xmlns:a16="http://schemas.microsoft.com/office/drawing/2014/main" id="{A44C7676-5064-4884-A7FE-492310AA21AC}"/>
              </a:ext>
            </a:extLst>
          </p:cNvPr>
          <p:cNvSpPr>
            <a:spLocks/>
          </p:cNvSpPr>
          <p:nvPr/>
        </p:nvSpPr>
        <p:spPr bwMode="auto">
          <a:xfrm>
            <a:off x="5823830" y="159983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40" name="Group 1839">
            <a:extLst>
              <a:ext uri="{FF2B5EF4-FFF2-40B4-BE49-F238E27FC236}">
                <a16:creationId xmlns:a16="http://schemas.microsoft.com/office/drawing/2014/main" id="{2C786B17-E0A7-4DAA-A239-05C138B92453}"/>
              </a:ext>
            </a:extLst>
          </p:cNvPr>
          <p:cNvGrpSpPr/>
          <p:nvPr/>
        </p:nvGrpSpPr>
        <p:grpSpPr>
          <a:xfrm>
            <a:off x="6506630" y="1810287"/>
            <a:ext cx="444352" cy="494964"/>
            <a:chOff x="6947149" y="926763"/>
            <a:chExt cx="444352" cy="494964"/>
          </a:xfrm>
        </p:grpSpPr>
        <p:cxnSp>
          <p:nvCxnSpPr>
            <p:cNvPr id="1841" name="Straight Connector 1840">
              <a:extLst>
                <a:ext uri="{FF2B5EF4-FFF2-40B4-BE49-F238E27FC236}">
                  <a16:creationId xmlns:a16="http://schemas.microsoft.com/office/drawing/2014/main" id="{47F58C7B-9743-4338-B7DC-B1002B73EA6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2" name="Group 1841">
              <a:extLst>
                <a:ext uri="{FF2B5EF4-FFF2-40B4-BE49-F238E27FC236}">
                  <a16:creationId xmlns:a16="http://schemas.microsoft.com/office/drawing/2014/main" id="{B9E15A57-1683-4445-BB38-0329BEC6C1D9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43" name="TextBox 1842">
                <a:extLst>
                  <a:ext uri="{FF2B5EF4-FFF2-40B4-BE49-F238E27FC236}">
                    <a16:creationId xmlns:a16="http://schemas.microsoft.com/office/drawing/2014/main" id="{47FD9E07-47A9-4E82-9EF0-EE0A39E00A81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70</a:t>
                </a:r>
              </a:p>
            </p:txBody>
          </p:sp>
          <p:cxnSp>
            <p:nvCxnSpPr>
              <p:cNvPr id="1844" name="Straight Connector 1843">
                <a:extLst>
                  <a:ext uri="{FF2B5EF4-FFF2-40B4-BE49-F238E27FC236}">
                    <a16:creationId xmlns:a16="http://schemas.microsoft.com/office/drawing/2014/main" id="{D62EF314-16A5-461C-B740-B2DE082710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45" name="Freeform 11">
            <a:extLst>
              <a:ext uri="{FF2B5EF4-FFF2-40B4-BE49-F238E27FC236}">
                <a16:creationId xmlns:a16="http://schemas.microsoft.com/office/drawing/2014/main" id="{8BE1C751-D4EE-4AB4-855D-28250EB35B56}"/>
              </a:ext>
            </a:extLst>
          </p:cNvPr>
          <p:cNvSpPr>
            <a:spLocks/>
          </p:cNvSpPr>
          <p:nvPr/>
        </p:nvSpPr>
        <p:spPr bwMode="auto">
          <a:xfrm>
            <a:off x="6714577" y="1603032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46" name="Group 1845">
            <a:extLst>
              <a:ext uri="{FF2B5EF4-FFF2-40B4-BE49-F238E27FC236}">
                <a16:creationId xmlns:a16="http://schemas.microsoft.com/office/drawing/2014/main" id="{FA6113CB-0465-4C4A-8699-45416DA5B1AC}"/>
              </a:ext>
            </a:extLst>
          </p:cNvPr>
          <p:cNvGrpSpPr/>
          <p:nvPr/>
        </p:nvGrpSpPr>
        <p:grpSpPr>
          <a:xfrm>
            <a:off x="7397377" y="1813480"/>
            <a:ext cx="444352" cy="494964"/>
            <a:chOff x="6947149" y="926763"/>
            <a:chExt cx="444352" cy="494964"/>
          </a:xfrm>
        </p:grpSpPr>
        <p:cxnSp>
          <p:nvCxnSpPr>
            <p:cNvPr id="1847" name="Straight Connector 1846">
              <a:extLst>
                <a:ext uri="{FF2B5EF4-FFF2-40B4-BE49-F238E27FC236}">
                  <a16:creationId xmlns:a16="http://schemas.microsoft.com/office/drawing/2014/main" id="{F0727130-53C0-4806-9DBD-299835D2AC9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8" name="Group 1847">
              <a:extLst>
                <a:ext uri="{FF2B5EF4-FFF2-40B4-BE49-F238E27FC236}">
                  <a16:creationId xmlns:a16="http://schemas.microsoft.com/office/drawing/2014/main" id="{206D9B50-5CDF-4834-943F-A139B34863D9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49" name="TextBox 1848">
                <a:extLst>
                  <a:ext uri="{FF2B5EF4-FFF2-40B4-BE49-F238E27FC236}">
                    <a16:creationId xmlns:a16="http://schemas.microsoft.com/office/drawing/2014/main" id="{AD2ECAEE-4BA8-4A69-B99A-264368A913EC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80</a:t>
                </a:r>
              </a:p>
            </p:txBody>
          </p:sp>
          <p:cxnSp>
            <p:nvCxnSpPr>
              <p:cNvPr id="1850" name="Straight Connector 1849">
                <a:extLst>
                  <a:ext uri="{FF2B5EF4-FFF2-40B4-BE49-F238E27FC236}">
                    <a16:creationId xmlns:a16="http://schemas.microsoft.com/office/drawing/2014/main" id="{C164EF2B-0C93-4E38-8D19-D3FE578953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51" name="Freeform 11">
            <a:extLst>
              <a:ext uri="{FF2B5EF4-FFF2-40B4-BE49-F238E27FC236}">
                <a16:creationId xmlns:a16="http://schemas.microsoft.com/office/drawing/2014/main" id="{922F6B55-2A0E-49C6-B837-F97D50E601F4}"/>
              </a:ext>
            </a:extLst>
          </p:cNvPr>
          <p:cNvSpPr>
            <a:spLocks/>
          </p:cNvSpPr>
          <p:nvPr/>
        </p:nvSpPr>
        <p:spPr bwMode="auto">
          <a:xfrm>
            <a:off x="7607471" y="16046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52" name="Group 1851">
            <a:extLst>
              <a:ext uri="{FF2B5EF4-FFF2-40B4-BE49-F238E27FC236}">
                <a16:creationId xmlns:a16="http://schemas.microsoft.com/office/drawing/2014/main" id="{3C2748E2-4283-4CE6-B567-FA081F4C50FF}"/>
              </a:ext>
            </a:extLst>
          </p:cNvPr>
          <p:cNvGrpSpPr/>
          <p:nvPr/>
        </p:nvGrpSpPr>
        <p:grpSpPr>
          <a:xfrm>
            <a:off x="8216531" y="1815073"/>
            <a:ext cx="444352" cy="494964"/>
            <a:chOff x="6873409" y="926763"/>
            <a:chExt cx="444352" cy="494964"/>
          </a:xfrm>
        </p:grpSpPr>
        <p:cxnSp>
          <p:nvCxnSpPr>
            <p:cNvPr id="1853" name="Straight Connector 1852">
              <a:extLst>
                <a:ext uri="{FF2B5EF4-FFF2-40B4-BE49-F238E27FC236}">
                  <a16:creationId xmlns:a16="http://schemas.microsoft.com/office/drawing/2014/main" id="{331BD62E-25F9-473D-9693-CD19E10D995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54" name="Group 1853">
              <a:extLst>
                <a:ext uri="{FF2B5EF4-FFF2-40B4-BE49-F238E27FC236}">
                  <a16:creationId xmlns:a16="http://schemas.microsoft.com/office/drawing/2014/main" id="{D7577813-B4A5-4445-ABA2-C050E7A07158}"/>
                </a:ext>
              </a:extLst>
            </p:cNvPr>
            <p:cNvGrpSpPr/>
            <p:nvPr/>
          </p:nvGrpSpPr>
          <p:grpSpPr>
            <a:xfrm>
              <a:off x="6873409" y="928608"/>
              <a:ext cx="444352" cy="493119"/>
              <a:chOff x="6873409" y="928608"/>
              <a:chExt cx="444352" cy="493119"/>
            </a:xfrm>
          </p:grpSpPr>
          <p:sp>
            <p:nvSpPr>
              <p:cNvPr id="1855" name="TextBox 1854">
                <a:extLst>
                  <a:ext uri="{FF2B5EF4-FFF2-40B4-BE49-F238E27FC236}">
                    <a16:creationId xmlns:a16="http://schemas.microsoft.com/office/drawing/2014/main" id="{75B31862-079B-4690-AA97-5E3133C5B1F2}"/>
                  </a:ext>
                </a:extLst>
              </p:cNvPr>
              <p:cNvSpPr txBox="1"/>
              <p:nvPr/>
            </p:nvSpPr>
            <p:spPr>
              <a:xfrm>
                <a:off x="687340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90</a:t>
                </a:r>
              </a:p>
            </p:txBody>
          </p:sp>
          <p:cxnSp>
            <p:nvCxnSpPr>
              <p:cNvPr id="1856" name="Straight Connector 1855">
                <a:extLst>
                  <a:ext uri="{FF2B5EF4-FFF2-40B4-BE49-F238E27FC236}">
                    <a16:creationId xmlns:a16="http://schemas.microsoft.com/office/drawing/2014/main" id="{35DE3D52-13A0-4BC9-894A-602A1B52D7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57" name="Freeform 11">
            <a:extLst>
              <a:ext uri="{FF2B5EF4-FFF2-40B4-BE49-F238E27FC236}">
                <a16:creationId xmlns:a16="http://schemas.microsoft.com/office/drawing/2014/main" id="{BB0BE603-5CE7-433A-82DB-67E3B44C52C5}"/>
              </a:ext>
            </a:extLst>
          </p:cNvPr>
          <p:cNvSpPr>
            <a:spLocks/>
          </p:cNvSpPr>
          <p:nvPr/>
        </p:nvSpPr>
        <p:spPr bwMode="auto">
          <a:xfrm>
            <a:off x="8491192" y="159890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58" name="Group 1857">
            <a:extLst>
              <a:ext uri="{FF2B5EF4-FFF2-40B4-BE49-F238E27FC236}">
                <a16:creationId xmlns:a16="http://schemas.microsoft.com/office/drawing/2014/main" id="{9B5E1CA4-179C-4366-A36C-E07B6E921A19}"/>
              </a:ext>
            </a:extLst>
          </p:cNvPr>
          <p:cNvGrpSpPr/>
          <p:nvPr/>
        </p:nvGrpSpPr>
        <p:grpSpPr>
          <a:xfrm>
            <a:off x="9115000" y="1809353"/>
            <a:ext cx="574196" cy="494964"/>
            <a:chOff x="6888157" y="926763"/>
            <a:chExt cx="574196" cy="494964"/>
          </a:xfrm>
        </p:grpSpPr>
        <p:cxnSp>
          <p:nvCxnSpPr>
            <p:cNvPr id="1859" name="Straight Connector 1858">
              <a:extLst>
                <a:ext uri="{FF2B5EF4-FFF2-40B4-BE49-F238E27FC236}">
                  <a16:creationId xmlns:a16="http://schemas.microsoft.com/office/drawing/2014/main" id="{F151D771-43DB-45AB-B669-BC6B5D61972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0" name="Group 1859">
              <a:extLst>
                <a:ext uri="{FF2B5EF4-FFF2-40B4-BE49-F238E27FC236}">
                  <a16:creationId xmlns:a16="http://schemas.microsoft.com/office/drawing/2014/main" id="{F86DF19D-F27E-410B-A6CB-8567A687ECC1}"/>
                </a:ext>
              </a:extLst>
            </p:cNvPr>
            <p:cNvGrpSpPr/>
            <p:nvPr/>
          </p:nvGrpSpPr>
          <p:grpSpPr>
            <a:xfrm>
              <a:off x="6888157" y="928608"/>
              <a:ext cx="574196" cy="493119"/>
              <a:chOff x="6888157" y="928608"/>
              <a:chExt cx="574196" cy="493119"/>
            </a:xfrm>
          </p:grpSpPr>
          <p:sp>
            <p:nvSpPr>
              <p:cNvPr id="1861" name="TextBox 1860">
                <a:extLst>
                  <a:ext uri="{FF2B5EF4-FFF2-40B4-BE49-F238E27FC236}">
                    <a16:creationId xmlns:a16="http://schemas.microsoft.com/office/drawing/2014/main" id="{010917C9-C932-44D7-A89D-00B7B18A06F4}"/>
                  </a:ext>
                </a:extLst>
              </p:cNvPr>
              <p:cNvSpPr txBox="1"/>
              <p:nvPr/>
            </p:nvSpPr>
            <p:spPr>
              <a:xfrm>
                <a:off x="6888157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100</a:t>
                </a:r>
              </a:p>
            </p:txBody>
          </p:sp>
          <p:cxnSp>
            <p:nvCxnSpPr>
              <p:cNvPr id="1862" name="Straight Connector 1861">
                <a:extLst>
                  <a:ext uri="{FF2B5EF4-FFF2-40B4-BE49-F238E27FC236}">
                    <a16:creationId xmlns:a16="http://schemas.microsoft.com/office/drawing/2014/main" id="{EDA5B7FF-4BEF-4D1D-BCD3-58AE89784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63" name="Freeform 11">
            <a:extLst>
              <a:ext uri="{FF2B5EF4-FFF2-40B4-BE49-F238E27FC236}">
                <a16:creationId xmlns:a16="http://schemas.microsoft.com/office/drawing/2014/main" id="{A715F3F0-6634-4489-9628-90B6636D0924}"/>
              </a:ext>
            </a:extLst>
          </p:cNvPr>
          <p:cNvSpPr>
            <a:spLocks/>
          </p:cNvSpPr>
          <p:nvPr/>
        </p:nvSpPr>
        <p:spPr bwMode="auto">
          <a:xfrm>
            <a:off x="9393536" y="16046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64" name="Group 1863">
            <a:extLst>
              <a:ext uri="{FF2B5EF4-FFF2-40B4-BE49-F238E27FC236}">
                <a16:creationId xmlns:a16="http://schemas.microsoft.com/office/drawing/2014/main" id="{3F4F1193-B9C3-4AD8-B511-6176CA7595EA}"/>
              </a:ext>
            </a:extLst>
          </p:cNvPr>
          <p:cNvGrpSpPr/>
          <p:nvPr/>
        </p:nvGrpSpPr>
        <p:grpSpPr>
          <a:xfrm>
            <a:off x="10002596" y="1815073"/>
            <a:ext cx="574196" cy="494964"/>
            <a:chOff x="6873409" y="926763"/>
            <a:chExt cx="574196" cy="494964"/>
          </a:xfrm>
        </p:grpSpPr>
        <p:cxnSp>
          <p:nvCxnSpPr>
            <p:cNvPr id="1865" name="Straight Connector 1864">
              <a:extLst>
                <a:ext uri="{FF2B5EF4-FFF2-40B4-BE49-F238E27FC236}">
                  <a16:creationId xmlns:a16="http://schemas.microsoft.com/office/drawing/2014/main" id="{AF08B187-84A7-4936-9E0F-F680E330A58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6" name="Group 1865">
              <a:extLst>
                <a:ext uri="{FF2B5EF4-FFF2-40B4-BE49-F238E27FC236}">
                  <a16:creationId xmlns:a16="http://schemas.microsoft.com/office/drawing/2014/main" id="{E3670038-E1FA-438B-AD68-B6E12CE605BE}"/>
                </a:ext>
              </a:extLst>
            </p:cNvPr>
            <p:cNvGrpSpPr/>
            <p:nvPr/>
          </p:nvGrpSpPr>
          <p:grpSpPr>
            <a:xfrm>
              <a:off x="6873409" y="928608"/>
              <a:ext cx="574196" cy="493119"/>
              <a:chOff x="6873409" y="928608"/>
              <a:chExt cx="574196" cy="493119"/>
            </a:xfrm>
          </p:grpSpPr>
          <p:sp>
            <p:nvSpPr>
              <p:cNvPr id="1867" name="TextBox 1866">
                <a:extLst>
                  <a:ext uri="{FF2B5EF4-FFF2-40B4-BE49-F238E27FC236}">
                    <a16:creationId xmlns:a16="http://schemas.microsoft.com/office/drawing/2014/main" id="{24AF99FE-C13F-4C80-B086-A0AF0DE66DDA}"/>
                  </a:ext>
                </a:extLst>
              </p:cNvPr>
              <p:cNvSpPr txBox="1"/>
              <p:nvPr/>
            </p:nvSpPr>
            <p:spPr>
              <a:xfrm>
                <a:off x="6873409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110</a:t>
                </a:r>
              </a:p>
            </p:txBody>
          </p:sp>
          <p:cxnSp>
            <p:nvCxnSpPr>
              <p:cNvPr id="1868" name="Straight Connector 1867">
                <a:extLst>
                  <a:ext uri="{FF2B5EF4-FFF2-40B4-BE49-F238E27FC236}">
                    <a16:creationId xmlns:a16="http://schemas.microsoft.com/office/drawing/2014/main" id="{A3BE0BCB-DF4A-4820-8B53-CB0D4DBE1F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69" name="Freeform 11">
            <a:extLst>
              <a:ext uri="{FF2B5EF4-FFF2-40B4-BE49-F238E27FC236}">
                <a16:creationId xmlns:a16="http://schemas.microsoft.com/office/drawing/2014/main" id="{B3BDE401-7BA8-40D0-9D67-0B1C4342CCC4}"/>
              </a:ext>
            </a:extLst>
          </p:cNvPr>
          <p:cNvSpPr>
            <a:spLocks/>
          </p:cNvSpPr>
          <p:nvPr/>
        </p:nvSpPr>
        <p:spPr bwMode="auto">
          <a:xfrm>
            <a:off x="10280093" y="159816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70" name="Group 1869">
            <a:extLst>
              <a:ext uri="{FF2B5EF4-FFF2-40B4-BE49-F238E27FC236}">
                <a16:creationId xmlns:a16="http://schemas.microsoft.com/office/drawing/2014/main" id="{AD18E626-E96D-4D29-BF6A-3C03DFCA26DE}"/>
              </a:ext>
            </a:extLst>
          </p:cNvPr>
          <p:cNvGrpSpPr/>
          <p:nvPr/>
        </p:nvGrpSpPr>
        <p:grpSpPr>
          <a:xfrm>
            <a:off x="10896989" y="1808614"/>
            <a:ext cx="574196" cy="494964"/>
            <a:chOff x="6881245" y="926763"/>
            <a:chExt cx="574196" cy="494964"/>
          </a:xfrm>
        </p:grpSpPr>
        <p:cxnSp>
          <p:nvCxnSpPr>
            <p:cNvPr id="1871" name="Straight Connector 1870">
              <a:extLst>
                <a:ext uri="{FF2B5EF4-FFF2-40B4-BE49-F238E27FC236}">
                  <a16:creationId xmlns:a16="http://schemas.microsoft.com/office/drawing/2014/main" id="{7A86C7D1-23EE-4B93-87E1-BF7D77BE612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72" name="Group 1871">
              <a:extLst>
                <a:ext uri="{FF2B5EF4-FFF2-40B4-BE49-F238E27FC236}">
                  <a16:creationId xmlns:a16="http://schemas.microsoft.com/office/drawing/2014/main" id="{BD0A914B-6818-4FA6-B22C-7E69301AE9C7}"/>
                </a:ext>
              </a:extLst>
            </p:cNvPr>
            <p:cNvGrpSpPr/>
            <p:nvPr/>
          </p:nvGrpSpPr>
          <p:grpSpPr>
            <a:xfrm>
              <a:off x="6881245" y="928608"/>
              <a:ext cx="574196" cy="493119"/>
              <a:chOff x="6881245" y="928608"/>
              <a:chExt cx="574196" cy="493119"/>
            </a:xfrm>
          </p:grpSpPr>
          <p:sp>
            <p:nvSpPr>
              <p:cNvPr id="1873" name="TextBox 1872">
                <a:extLst>
                  <a:ext uri="{FF2B5EF4-FFF2-40B4-BE49-F238E27FC236}">
                    <a16:creationId xmlns:a16="http://schemas.microsoft.com/office/drawing/2014/main" id="{EE21A83F-E9AA-407E-87A7-702A29C1B4C7}"/>
                  </a:ext>
                </a:extLst>
              </p:cNvPr>
              <p:cNvSpPr txBox="1"/>
              <p:nvPr/>
            </p:nvSpPr>
            <p:spPr>
              <a:xfrm>
                <a:off x="6881245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120</a:t>
                </a:r>
              </a:p>
            </p:txBody>
          </p:sp>
          <p:cxnSp>
            <p:nvCxnSpPr>
              <p:cNvPr id="1874" name="Straight Connector 1873">
                <a:extLst>
                  <a:ext uri="{FF2B5EF4-FFF2-40B4-BE49-F238E27FC236}">
                    <a16:creationId xmlns:a16="http://schemas.microsoft.com/office/drawing/2014/main" id="{D9628F13-83B6-42CC-A0D3-6A797E1C71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75" name="Oval 1774">
            <a:extLst>
              <a:ext uri="{FF2B5EF4-FFF2-40B4-BE49-F238E27FC236}">
                <a16:creationId xmlns:a16="http://schemas.microsoft.com/office/drawing/2014/main" id="{485E2991-BD0D-4CD5-B308-21BB1AA67550}"/>
              </a:ext>
            </a:extLst>
          </p:cNvPr>
          <p:cNvSpPr/>
          <p:nvPr/>
        </p:nvSpPr>
        <p:spPr>
          <a:xfrm>
            <a:off x="381436" y="165778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83" name="Group 56">
            <a:extLst>
              <a:ext uri="{FF2B5EF4-FFF2-40B4-BE49-F238E27FC236}">
                <a16:creationId xmlns:a16="http://schemas.microsoft.com/office/drawing/2014/main" id="{604CAE8A-AF22-49C1-9B0D-0B39B193C3FD}"/>
              </a:ext>
            </a:extLst>
          </p:cNvPr>
          <p:cNvGrpSpPr/>
          <p:nvPr/>
        </p:nvGrpSpPr>
        <p:grpSpPr>
          <a:xfrm rot="5400000">
            <a:off x="583819" y="3076569"/>
            <a:ext cx="1539560" cy="171967"/>
            <a:chOff x="7746380" y="2949426"/>
            <a:chExt cx="2188691" cy="244475"/>
          </a:xfrm>
        </p:grpSpPr>
        <p:pic>
          <p:nvPicPr>
            <p:cNvPr id="284" name="Picture 14">
              <a:extLst>
                <a:ext uri="{FF2B5EF4-FFF2-40B4-BE49-F238E27FC236}">
                  <a16:creationId xmlns:a16="http://schemas.microsoft.com/office/drawing/2014/main" id="{165875FD-2F0D-4E66-ADA6-9AE8381E38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5" name="Picture 15">
              <a:extLst>
                <a:ext uri="{FF2B5EF4-FFF2-40B4-BE49-F238E27FC236}">
                  <a16:creationId xmlns:a16="http://schemas.microsoft.com/office/drawing/2014/main" id="{2FEF733D-A594-4CDF-93E6-2035A8E457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" name="Picture 16">
              <a:extLst>
                <a:ext uri="{FF2B5EF4-FFF2-40B4-BE49-F238E27FC236}">
                  <a16:creationId xmlns:a16="http://schemas.microsoft.com/office/drawing/2014/main" id="{AF7B1CE5-C82C-4736-8884-5CDBE87912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" name="Picture 17">
              <a:extLst>
                <a:ext uri="{FF2B5EF4-FFF2-40B4-BE49-F238E27FC236}">
                  <a16:creationId xmlns:a16="http://schemas.microsoft.com/office/drawing/2014/main" id="{66A7051C-ADBA-4AEE-8F3B-1D5617B5C4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8" name="Picture 18">
              <a:extLst>
                <a:ext uri="{FF2B5EF4-FFF2-40B4-BE49-F238E27FC236}">
                  <a16:creationId xmlns:a16="http://schemas.microsoft.com/office/drawing/2014/main" id="{3DF83D9D-B665-46EA-A6CE-4938441487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9" name="Picture 19">
              <a:extLst>
                <a:ext uri="{FF2B5EF4-FFF2-40B4-BE49-F238E27FC236}">
                  <a16:creationId xmlns:a16="http://schemas.microsoft.com/office/drawing/2014/main" id="{DADEBDC1-FC44-4934-95CE-1223BA37E3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0" name="Picture 20">
              <a:extLst>
                <a:ext uri="{FF2B5EF4-FFF2-40B4-BE49-F238E27FC236}">
                  <a16:creationId xmlns:a16="http://schemas.microsoft.com/office/drawing/2014/main" id="{716ADDA3-06DF-4EF0-A1F7-BF23E8525E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1" name="Picture 21">
              <a:extLst>
                <a:ext uri="{FF2B5EF4-FFF2-40B4-BE49-F238E27FC236}">
                  <a16:creationId xmlns:a16="http://schemas.microsoft.com/office/drawing/2014/main" id="{839CCC3A-049A-48AA-B6CA-021B608C57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2" name="Picture 22">
              <a:extLst>
                <a:ext uri="{FF2B5EF4-FFF2-40B4-BE49-F238E27FC236}">
                  <a16:creationId xmlns:a16="http://schemas.microsoft.com/office/drawing/2014/main" id="{35381871-5E86-4AEC-9E15-9DA53A10AC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3" name="Picture 23">
              <a:extLst>
                <a:ext uri="{FF2B5EF4-FFF2-40B4-BE49-F238E27FC236}">
                  <a16:creationId xmlns:a16="http://schemas.microsoft.com/office/drawing/2014/main" id="{787BDB46-DD0F-44CA-BD34-B51E00C18C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98" name="Group 56">
            <a:extLst>
              <a:ext uri="{FF2B5EF4-FFF2-40B4-BE49-F238E27FC236}">
                <a16:creationId xmlns:a16="http://schemas.microsoft.com/office/drawing/2014/main" id="{08CAF209-CA91-42FE-834C-61EF22A12343}"/>
              </a:ext>
            </a:extLst>
          </p:cNvPr>
          <p:cNvGrpSpPr/>
          <p:nvPr/>
        </p:nvGrpSpPr>
        <p:grpSpPr>
          <a:xfrm rot="5400000">
            <a:off x="1479005" y="3076569"/>
            <a:ext cx="1539560" cy="171967"/>
            <a:chOff x="7746380" y="2949426"/>
            <a:chExt cx="2188691" cy="244475"/>
          </a:xfrm>
        </p:grpSpPr>
        <p:pic>
          <p:nvPicPr>
            <p:cNvPr id="301" name="Picture 14">
              <a:extLst>
                <a:ext uri="{FF2B5EF4-FFF2-40B4-BE49-F238E27FC236}">
                  <a16:creationId xmlns:a16="http://schemas.microsoft.com/office/drawing/2014/main" id="{0EC3CF82-D726-4F27-91A5-60F8FC20C1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2" name="Picture 15">
              <a:extLst>
                <a:ext uri="{FF2B5EF4-FFF2-40B4-BE49-F238E27FC236}">
                  <a16:creationId xmlns:a16="http://schemas.microsoft.com/office/drawing/2014/main" id="{6DE53C2D-DD9C-4454-9F6E-44F4CA3541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3" name="Picture 16">
              <a:extLst>
                <a:ext uri="{FF2B5EF4-FFF2-40B4-BE49-F238E27FC236}">
                  <a16:creationId xmlns:a16="http://schemas.microsoft.com/office/drawing/2014/main" id="{39AAC620-B1CF-4DF5-B23F-F33BCC0F36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4" name="Picture 17">
              <a:extLst>
                <a:ext uri="{FF2B5EF4-FFF2-40B4-BE49-F238E27FC236}">
                  <a16:creationId xmlns:a16="http://schemas.microsoft.com/office/drawing/2014/main" id="{33155738-8C9F-454E-B1A4-11DC5B8144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5" name="Picture 18">
              <a:extLst>
                <a:ext uri="{FF2B5EF4-FFF2-40B4-BE49-F238E27FC236}">
                  <a16:creationId xmlns:a16="http://schemas.microsoft.com/office/drawing/2014/main" id="{D6FC25B5-0E39-45DC-B0EA-43C2989E37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6" name="Picture 19">
              <a:extLst>
                <a:ext uri="{FF2B5EF4-FFF2-40B4-BE49-F238E27FC236}">
                  <a16:creationId xmlns:a16="http://schemas.microsoft.com/office/drawing/2014/main" id="{53FFE43C-0AF4-4F51-9942-11BFF3829B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" name="Picture 20">
              <a:extLst>
                <a:ext uri="{FF2B5EF4-FFF2-40B4-BE49-F238E27FC236}">
                  <a16:creationId xmlns:a16="http://schemas.microsoft.com/office/drawing/2014/main" id="{BD0C0A2C-6F24-497A-B020-CC97EF1C33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" name="Picture 21">
              <a:extLst>
                <a:ext uri="{FF2B5EF4-FFF2-40B4-BE49-F238E27FC236}">
                  <a16:creationId xmlns:a16="http://schemas.microsoft.com/office/drawing/2014/main" id="{412E6E18-670C-4EDD-955F-A3DA7309D1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9" name="Picture 22">
              <a:extLst>
                <a:ext uri="{FF2B5EF4-FFF2-40B4-BE49-F238E27FC236}">
                  <a16:creationId xmlns:a16="http://schemas.microsoft.com/office/drawing/2014/main" id="{73E3BA95-95AD-4920-B814-D1F0190FB5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0" name="Picture 23">
              <a:extLst>
                <a:ext uri="{FF2B5EF4-FFF2-40B4-BE49-F238E27FC236}">
                  <a16:creationId xmlns:a16="http://schemas.microsoft.com/office/drawing/2014/main" id="{8DCD75A8-E9C1-48AE-B013-091C91BEFF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12" name="Group 56">
            <a:extLst>
              <a:ext uri="{FF2B5EF4-FFF2-40B4-BE49-F238E27FC236}">
                <a16:creationId xmlns:a16="http://schemas.microsoft.com/office/drawing/2014/main" id="{4930B49F-15AA-4238-869B-66C52BA76C0D}"/>
              </a:ext>
            </a:extLst>
          </p:cNvPr>
          <p:cNvGrpSpPr/>
          <p:nvPr/>
        </p:nvGrpSpPr>
        <p:grpSpPr>
          <a:xfrm rot="5400000">
            <a:off x="2369052" y="3078179"/>
            <a:ext cx="1539560" cy="171967"/>
            <a:chOff x="7746380" y="2949426"/>
            <a:chExt cx="2188691" cy="244475"/>
          </a:xfrm>
        </p:grpSpPr>
        <p:pic>
          <p:nvPicPr>
            <p:cNvPr id="315" name="Picture 14">
              <a:extLst>
                <a:ext uri="{FF2B5EF4-FFF2-40B4-BE49-F238E27FC236}">
                  <a16:creationId xmlns:a16="http://schemas.microsoft.com/office/drawing/2014/main" id="{7A3A61D6-3997-42D6-9EFD-E14A8484FB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6" name="Picture 15">
              <a:extLst>
                <a:ext uri="{FF2B5EF4-FFF2-40B4-BE49-F238E27FC236}">
                  <a16:creationId xmlns:a16="http://schemas.microsoft.com/office/drawing/2014/main" id="{B641EB4B-1087-49A6-8902-D32D06AFE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" name="Picture 16">
              <a:extLst>
                <a:ext uri="{FF2B5EF4-FFF2-40B4-BE49-F238E27FC236}">
                  <a16:creationId xmlns:a16="http://schemas.microsoft.com/office/drawing/2014/main" id="{C0A28785-3BC9-44E4-BB61-023EC19E1F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8" name="Picture 17">
              <a:extLst>
                <a:ext uri="{FF2B5EF4-FFF2-40B4-BE49-F238E27FC236}">
                  <a16:creationId xmlns:a16="http://schemas.microsoft.com/office/drawing/2014/main" id="{0085D062-1472-4E68-8D5B-DC936312EE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9" name="Picture 18">
              <a:extLst>
                <a:ext uri="{FF2B5EF4-FFF2-40B4-BE49-F238E27FC236}">
                  <a16:creationId xmlns:a16="http://schemas.microsoft.com/office/drawing/2014/main" id="{F280EBB8-0143-48A4-B99E-0337EFFD04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0" name="Picture 19">
              <a:extLst>
                <a:ext uri="{FF2B5EF4-FFF2-40B4-BE49-F238E27FC236}">
                  <a16:creationId xmlns:a16="http://schemas.microsoft.com/office/drawing/2014/main" id="{8F88D371-8383-45AF-9F88-054CAD262C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1" name="Picture 20">
              <a:extLst>
                <a:ext uri="{FF2B5EF4-FFF2-40B4-BE49-F238E27FC236}">
                  <a16:creationId xmlns:a16="http://schemas.microsoft.com/office/drawing/2014/main" id="{49341F98-B2FC-400D-A334-0B8479ECCE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2" name="Picture 21">
              <a:extLst>
                <a:ext uri="{FF2B5EF4-FFF2-40B4-BE49-F238E27FC236}">
                  <a16:creationId xmlns:a16="http://schemas.microsoft.com/office/drawing/2014/main" id="{90A94437-931A-457C-BE8E-9C639428BF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3" name="Picture 22">
              <a:extLst>
                <a:ext uri="{FF2B5EF4-FFF2-40B4-BE49-F238E27FC236}">
                  <a16:creationId xmlns:a16="http://schemas.microsoft.com/office/drawing/2014/main" id="{3A7C3A27-3597-40E1-8BDD-61C0025AA7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4" name="Picture 23">
              <a:extLst>
                <a:ext uri="{FF2B5EF4-FFF2-40B4-BE49-F238E27FC236}">
                  <a16:creationId xmlns:a16="http://schemas.microsoft.com/office/drawing/2014/main" id="{D165F7A0-A78F-464E-BA34-461C631736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26" name="Group 56">
            <a:extLst>
              <a:ext uri="{FF2B5EF4-FFF2-40B4-BE49-F238E27FC236}">
                <a16:creationId xmlns:a16="http://schemas.microsoft.com/office/drawing/2014/main" id="{8E35C686-F3DD-4FAC-BEE7-5508F6A256E3}"/>
              </a:ext>
            </a:extLst>
          </p:cNvPr>
          <p:cNvGrpSpPr/>
          <p:nvPr/>
        </p:nvGrpSpPr>
        <p:grpSpPr>
          <a:xfrm rot="5400000">
            <a:off x="3264238" y="3078179"/>
            <a:ext cx="1539560" cy="171967"/>
            <a:chOff x="7746380" y="2949426"/>
            <a:chExt cx="2188691" cy="244475"/>
          </a:xfrm>
        </p:grpSpPr>
        <p:pic>
          <p:nvPicPr>
            <p:cNvPr id="329" name="Picture 14">
              <a:extLst>
                <a:ext uri="{FF2B5EF4-FFF2-40B4-BE49-F238E27FC236}">
                  <a16:creationId xmlns:a16="http://schemas.microsoft.com/office/drawing/2014/main" id="{F8967180-5681-475E-AA89-23F0AF50B0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0" name="Picture 15">
              <a:extLst>
                <a:ext uri="{FF2B5EF4-FFF2-40B4-BE49-F238E27FC236}">
                  <a16:creationId xmlns:a16="http://schemas.microsoft.com/office/drawing/2014/main" id="{BFE5D578-3371-4BFF-BB60-24D1F69B93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1" name="Picture 16">
              <a:extLst>
                <a:ext uri="{FF2B5EF4-FFF2-40B4-BE49-F238E27FC236}">
                  <a16:creationId xmlns:a16="http://schemas.microsoft.com/office/drawing/2014/main" id="{8638083D-3FDC-4317-98F1-0AFC59325B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2" name="Picture 17">
              <a:extLst>
                <a:ext uri="{FF2B5EF4-FFF2-40B4-BE49-F238E27FC236}">
                  <a16:creationId xmlns:a16="http://schemas.microsoft.com/office/drawing/2014/main" id="{662B4B1E-FFCC-4E87-AC87-AF5D76B1F1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3" name="Picture 18">
              <a:extLst>
                <a:ext uri="{FF2B5EF4-FFF2-40B4-BE49-F238E27FC236}">
                  <a16:creationId xmlns:a16="http://schemas.microsoft.com/office/drawing/2014/main" id="{E6F5AD39-FBFD-4E3C-B245-21ABFD2F9D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4" name="Picture 19">
              <a:extLst>
                <a:ext uri="{FF2B5EF4-FFF2-40B4-BE49-F238E27FC236}">
                  <a16:creationId xmlns:a16="http://schemas.microsoft.com/office/drawing/2014/main" id="{B15678F8-5BD4-462B-BB0D-844B9D837A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5" name="Picture 20">
              <a:extLst>
                <a:ext uri="{FF2B5EF4-FFF2-40B4-BE49-F238E27FC236}">
                  <a16:creationId xmlns:a16="http://schemas.microsoft.com/office/drawing/2014/main" id="{A1FDDC8C-2CEC-4E02-A882-788DEDCF96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6" name="Picture 21">
              <a:extLst>
                <a:ext uri="{FF2B5EF4-FFF2-40B4-BE49-F238E27FC236}">
                  <a16:creationId xmlns:a16="http://schemas.microsoft.com/office/drawing/2014/main" id="{286FA6D9-004C-41F6-B11F-36BFF0815F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7" name="Picture 22">
              <a:extLst>
                <a:ext uri="{FF2B5EF4-FFF2-40B4-BE49-F238E27FC236}">
                  <a16:creationId xmlns:a16="http://schemas.microsoft.com/office/drawing/2014/main" id="{2DE3E828-F37E-4AB7-8108-CBCF0F6F23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" name="Picture 23">
              <a:extLst>
                <a:ext uri="{FF2B5EF4-FFF2-40B4-BE49-F238E27FC236}">
                  <a16:creationId xmlns:a16="http://schemas.microsoft.com/office/drawing/2014/main" id="{D8AC045B-3DEF-43D5-A062-8286EECFAB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40" name="Group 56">
            <a:extLst>
              <a:ext uri="{FF2B5EF4-FFF2-40B4-BE49-F238E27FC236}">
                <a16:creationId xmlns:a16="http://schemas.microsoft.com/office/drawing/2014/main" id="{96C48DD2-CE61-407D-8225-217AC5110178}"/>
              </a:ext>
            </a:extLst>
          </p:cNvPr>
          <p:cNvGrpSpPr/>
          <p:nvPr/>
        </p:nvGrpSpPr>
        <p:grpSpPr>
          <a:xfrm rot="5400000">
            <a:off x="4165369" y="3078179"/>
            <a:ext cx="1539560" cy="171967"/>
            <a:chOff x="7746380" y="2949426"/>
            <a:chExt cx="2188691" cy="244475"/>
          </a:xfrm>
        </p:grpSpPr>
        <p:pic>
          <p:nvPicPr>
            <p:cNvPr id="343" name="Picture 14">
              <a:extLst>
                <a:ext uri="{FF2B5EF4-FFF2-40B4-BE49-F238E27FC236}">
                  <a16:creationId xmlns:a16="http://schemas.microsoft.com/office/drawing/2014/main" id="{29A865E2-E501-4A3D-B4F1-359A7B512E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4" name="Picture 15">
              <a:extLst>
                <a:ext uri="{FF2B5EF4-FFF2-40B4-BE49-F238E27FC236}">
                  <a16:creationId xmlns:a16="http://schemas.microsoft.com/office/drawing/2014/main" id="{CC23E2BF-4E4E-4BE3-A7EF-42D3188DB6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5" name="Picture 16">
              <a:extLst>
                <a:ext uri="{FF2B5EF4-FFF2-40B4-BE49-F238E27FC236}">
                  <a16:creationId xmlns:a16="http://schemas.microsoft.com/office/drawing/2014/main" id="{4DDCDEB3-CD8B-4837-87D4-17E5FA78AE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6" name="Picture 17">
              <a:extLst>
                <a:ext uri="{FF2B5EF4-FFF2-40B4-BE49-F238E27FC236}">
                  <a16:creationId xmlns:a16="http://schemas.microsoft.com/office/drawing/2014/main" id="{87C58828-4B35-4A0A-9BC6-A0A9448919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7" name="Picture 18">
              <a:extLst>
                <a:ext uri="{FF2B5EF4-FFF2-40B4-BE49-F238E27FC236}">
                  <a16:creationId xmlns:a16="http://schemas.microsoft.com/office/drawing/2014/main" id="{16032622-420F-4358-AE16-6CEF447770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" name="Picture 19">
              <a:extLst>
                <a:ext uri="{FF2B5EF4-FFF2-40B4-BE49-F238E27FC236}">
                  <a16:creationId xmlns:a16="http://schemas.microsoft.com/office/drawing/2014/main" id="{86FCE0D0-E52C-48EE-9EBD-4764B90108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9" name="Picture 20">
              <a:extLst>
                <a:ext uri="{FF2B5EF4-FFF2-40B4-BE49-F238E27FC236}">
                  <a16:creationId xmlns:a16="http://schemas.microsoft.com/office/drawing/2014/main" id="{4A01ABC1-5F10-41B1-9F8A-3B466EF390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0" name="Picture 21">
              <a:extLst>
                <a:ext uri="{FF2B5EF4-FFF2-40B4-BE49-F238E27FC236}">
                  <a16:creationId xmlns:a16="http://schemas.microsoft.com/office/drawing/2014/main" id="{510C7DE3-13EB-4A4C-9949-09C3761AF4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1" name="Picture 22">
              <a:extLst>
                <a:ext uri="{FF2B5EF4-FFF2-40B4-BE49-F238E27FC236}">
                  <a16:creationId xmlns:a16="http://schemas.microsoft.com/office/drawing/2014/main" id="{4B1A83BB-029C-4756-A471-07E20F6968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2" name="Picture 23">
              <a:extLst>
                <a:ext uri="{FF2B5EF4-FFF2-40B4-BE49-F238E27FC236}">
                  <a16:creationId xmlns:a16="http://schemas.microsoft.com/office/drawing/2014/main" id="{7AFA4DD7-77A2-4B1C-8BCC-7C675744F8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54" name="Group 56">
            <a:extLst>
              <a:ext uri="{FF2B5EF4-FFF2-40B4-BE49-F238E27FC236}">
                <a16:creationId xmlns:a16="http://schemas.microsoft.com/office/drawing/2014/main" id="{27110848-F904-44D2-9214-7D25781C0928}"/>
              </a:ext>
            </a:extLst>
          </p:cNvPr>
          <p:cNvGrpSpPr/>
          <p:nvPr/>
        </p:nvGrpSpPr>
        <p:grpSpPr>
          <a:xfrm rot="5400000">
            <a:off x="5060555" y="3078179"/>
            <a:ext cx="1539560" cy="171967"/>
            <a:chOff x="7746380" y="2949426"/>
            <a:chExt cx="2188691" cy="244475"/>
          </a:xfrm>
        </p:grpSpPr>
        <p:pic>
          <p:nvPicPr>
            <p:cNvPr id="357" name="Picture 14">
              <a:extLst>
                <a:ext uri="{FF2B5EF4-FFF2-40B4-BE49-F238E27FC236}">
                  <a16:creationId xmlns:a16="http://schemas.microsoft.com/office/drawing/2014/main" id="{0E40D1C0-5224-4DEA-8128-B36A9DD15D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8" name="Picture 15">
              <a:extLst>
                <a:ext uri="{FF2B5EF4-FFF2-40B4-BE49-F238E27FC236}">
                  <a16:creationId xmlns:a16="http://schemas.microsoft.com/office/drawing/2014/main" id="{47B438D1-137D-4408-B1C7-A460BC63AF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9" name="Picture 16">
              <a:extLst>
                <a:ext uri="{FF2B5EF4-FFF2-40B4-BE49-F238E27FC236}">
                  <a16:creationId xmlns:a16="http://schemas.microsoft.com/office/drawing/2014/main" id="{E3E54505-BFBF-4E88-9B71-61B74AB46E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0" name="Picture 17">
              <a:extLst>
                <a:ext uri="{FF2B5EF4-FFF2-40B4-BE49-F238E27FC236}">
                  <a16:creationId xmlns:a16="http://schemas.microsoft.com/office/drawing/2014/main" id="{02C9CDED-50B2-4B7D-8222-F619791618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1" name="Picture 18">
              <a:extLst>
                <a:ext uri="{FF2B5EF4-FFF2-40B4-BE49-F238E27FC236}">
                  <a16:creationId xmlns:a16="http://schemas.microsoft.com/office/drawing/2014/main" id="{CBC95D37-78AA-4A3A-89F1-E2F32548DF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2" name="Picture 19">
              <a:extLst>
                <a:ext uri="{FF2B5EF4-FFF2-40B4-BE49-F238E27FC236}">
                  <a16:creationId xmlns:a16="http://schemas.microsoft.com/office/drawing/2014/main" id="{811310D3-6D4C-4420-B1FE-9BAA8D294A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3" name="Picture 20">
              <a:extLst>
                <a:ext uri="{FF2B5EF4-FFF2-40B4-BE49-F238E27FC236}">
                  <a16:creationId xmlns:a16="http://schemas.microsoft.com/office/drawing/2014/main" id="{3BCAD66A-84B2-456D-B9A7-6E5B3B451C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4" name="Picture 21">
              <a:extLst>
                <a:ext uri="{FF2B5EF4-FFF2-40B4-BE49-F238E27FC236}">
                  <a16:creationId xmlns:a16="http://schemas.microsoft.com/office/drawing/2014/main" id="{070E4DC9-7509-4A88-BAE6-5070E8F924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5" name="Picture 22">
              <a:extLst>
                <a:ext uri="{FF2B5EF4-FFF2-40B4-BE49-F238E27FC236}">
                  <a16:creationId xmlns:a16="http://schemas.microsoft.com/office/drawing/2014/main" id="{E85237DE-9AA7-4568-B5DE-B2D3A0C78E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6" name="Picture 23">
              <a:extLst>
                <a:ext uri="{FF2B5EF4-FFF2-40B4-BE49-F238E27FC236}">
                  <a16:creationId xmlns:a16="http://schemas.microsoft.com/office/drawing/2014/main" id="{BAFE6511-637D-4978-88DC-AC7F2E58C5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68" name="Group 56">
            <a:extLst>
              <a:ext uri="{FF2B5EF4-FFF2-40B4-BE49-F238E27FC236}">
                <a16:creationId xmlns:a16="http://schemas.microsoft.com/office/drawing/2014/main" id="{79FCE2F9-E445-4280-83E3-1EE1B9B16FB2}"/>
              </a:ext>
            </a:extLst>
          </p:cNvPr>
          <p:cNvGrpSpPr/>
          <p:nvPr/>
        </p:nvGrpSpPr>
        <p:grpSpPr>
          <a:xfrm rot="5400000">
            <a:off x="5950602" y="3079789"/>
            <a:ext cx="1539560" cy="171967"/>
            <a:chOff x="7746380" y="2949426"/>
            <a:chExt cx="2188691" cy="244475"/>
          </a:xfrm>
        </p:grpSpPr>
        <p:pic>
          <p:nvPicPr>
            <p:cNvPr id="371" name="Picture 14">
              <a:extLst>
                <a:ext uri="{FF2B5EF4-FFF2-40B4-BE49-F238E27FC236}">
                  <a16:creationId xmlns:a16="http://schemas.microsoft.com/office/drawing/2014/main" id="{4D3EF537-97CC-4926-AACD-F06906D736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2" name="Picture 15">
              <a:extLst>
                <a:ext uri="{FF2B5EF4-FFF2-40B4-BE49-F238E27FC236}">
                  <a16:creationId xmlns:a16="http://schemas.microsoft.com/office/drawing/2014/main" id="{BE9CD863-88BC-4743-99E9-51A75AC8E1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3" name="Picture 16">
              <a:extLst>
                <a:ext uri="{FF2B5EF4-FFF2-40B4-BE49-F238E27FC236}">
                  <a16:creationId xmlns:a16="http://schemas.microsoft.com/office/drawing/2014/main" id="{4666A247-8D8E-4630-B45A-9E8E822660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4" name="Picture 17">
              <a:extLst>
                <a:ext uri="{FF2B5EF4-FFF2-40B4-BE49-F238E27FC236}">
                  <a16:creationId xmlns:a16="http://schemas.microsoft.com/office/drawing/2014/main" id="{1CC42C08-5D49-4414-9DC5-767AF3B234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5" name="Picture 18">
              <a:extLst>
                <a:ext uri="{FF2B5EF4-FFF2-40B4-BE49-F238E27FC236}">
                  <a16:creationId xmlns:a16="http://schemas.microsoft.com/office/drawing/2014/main" id="{38454D71-A0D0-4C85-B0E8-3BF205B4E0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6" name="Picture 19">
              <a:extLst>
                <a:ext uri="{FF2B5EF4-FFF2-40B4-BE49-F238E27FC236}">
                  <a16:creationId xmlns:a16="http://schemas.microsoft.com/office/drawing/2014/main" id="{CAA6F7FD-FDD1-4661-9FF2-EBD4896062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7" name="Picture 20">
              <a:extLst>
                <a:ext uri="{FF2B5EF4-FFF2-40B4-BE49-F238E27FC236}">
                  <a16:creationId xmlns:a16="http://schemas.microsoft.com/office/drawing/2014/main" id="{0AA6E80D-42A7-4C62-A86E-74FF33C2A4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" name="Picture 21">
              <a:extLst>
                <a:ext uri="{FF2B5EF4-FFF2-40B4-BE49-F238E27FC236}">
                  <a16:creationId xmlns:a16="http://schemas.microsoft.com/office/drawing/2014/main" id="{0BEDDE0E-28D1-4240-B027-3DC0AA7E06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9" name="Picture 22">
              <a:extLst>
                <a:ext uri="{FF2B5EF4-FFF2-40B4-BE49-F238E27FC236}">
                  <a16:creationId xmlns:a16="http://schemas.microsoft.com/office/drawing/2014/main" id="{105D0235-D78B-42B1-83F3-664EFE8CC4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0" name="Picture 23">
              <a:extLst>
                <a:ext uri="{FF2B5EF4-FFF2-40B4-BE49-F238E27FC236}">
                  <a16:creationId xmlns:a16="http://schemas.microsoft.com/office/drawing/2014/main" id="{95FDA3AF-A44E-4CCB-A185-D87ED521AB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82" name="Group 56">
            <a:extLst>
              <a:ext uri="{FF2B5EF4-FFF2-40B4-BE49-F238E27FC236}">
                <a16:creationId xmlns:a16="http://schemas.microsoft.com/office/drawing/2014/main" id="{4C13D098-ED49-4A79-92C0-D04E1248A601}"/>
              </a:ext>
            </a:extLst>
          </p:cNvPr>
          <p:cNvGrpSpPr/>
          <p:nvPr/>
        </p:nvGrpSpPr>
        <p:grpSpPr>
          <a:xfrm rot="5400000">
            <a:off x="6845788" y="3079789"/>
            <a:ext cx="1539560" cy="171967"/>
            <a:chOff x="7746380" y="2949426"/>
            <a:chExt cx="2188691" cy="244475"/>
          </a:xfrm>
        </p:grpSpPr>
        <p:pic>
          <p:nvPicPr>
            <p:cNvPr id="385" name="Picture 14">
              <a:extLst>
                <a:ext uri="{FF2B5EF4-FFF2-40B4-BE49-F238E27FC236}">
                  <a16:creationId xmlns:a16="http://schemas.microsoft.com/office/drawing/2014/main" id="{D3B85C79-2F13-48A1-9EF4-E01505A081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6" name="Picture 15">
              <a:extLst>
                <a:ext uri="{FF2B5EF4-FFF2-40B4-BE49-F238E27FC236}">
                  <a16:creationId xmlns:a16="http://schemas.microsoft.com/office/drawing/2014/main" id="{6E84E418-05DF-4D14-869F-9DF1B5ECC8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7" name="Picture 16">
              <a:extLst>
                <a:ext uri="{FF2B5EF4-FFF2-40B4-BE49-F238E27FC236}">
                  <a16:creationId xmlns:a16="http://schemas.microsoft.com/office/drawing/2014/main" id="{76317101-8DF9-47F7-9C4D-2F420CCBC9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8" name="Picture 17">
              <a:extLst>
                <a:ext uri="{FF2B5EF4-FFF2-40B4-BE49-F238E27FC236}">
                  <a16:creationId xmlns:a16="http://schemas.microsoft.com/office/drawing/2014/main" id="{F489422F-E8BF-46EF-B80C-411E84D033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" name="Picture 18">
              <a:extLst>
                <a:ext uri="{FF2B5EF4-FFF2-40B4-BE49-F238E27FC236}">
                  <a16:creationId xmlns:a16="http://schemas.microsoft.com/office/drawing/2014/main" id="{374FBB3E-148D-4E20-93D6-C50DD302C8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0" name="Picture 19">
              <a:extLst>
                <a:ext uri="{FF2B5EF4-FFF2-40B4-BE49-F238E27FC236}">
                  <a16:creationId xmlns:a16="http://schemas.microsoft.com/office/drawing/2014/main" id="{A5508329-6244-4B0A-AE0E-CEE2E8A7DC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1" name="Picture 20">
              <a:extLst>
                <a:ext uri="{FF2B5EF4-FFF2-40B4-BE49-F238E27FC236}">
                  <a16:creationId xmlns:a16="http://schemas.microsoft.com/office/drawing/2014/main" id="{56BAEB1F-4332-4A10-803B-353A133B2B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2" name="Picture 21">
              <a:extLst>
                <a:ext uri="{FF2B5EF4-FFF2-40B4-BE49-F238E27FC236}">
                  <a16:creationId xmlns:a16="http://schemas.microsoft.com/office/drawing/2014/main" id="{DDA3B94F-53DB-4F56-94E1-2C6EBFBC2B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3" name="Picture 22">
              <a:extLst>
                <a:ext uri="{FF2B5EF4-FFF2-40B4-BE49-F238E27FC236}">
                  <a16:creationId xmlns:a16="http://schemas.microsoft.com/office/drawing/2014/main" id="{FC86A4D4-0A83-4B78-B81C-B6DF64C788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4" name="Picture 23">
              <a:extLst>
                <a:ext uri="{FF2B5EF4-FFF2-40B4-BE49-F238E27FC236}">
                  <a16:creationId xmlns:a16="http://schemas.microsoft.com/office/drawing/2014/main" id="{68D1C4BB-9EF3-46EA-8B87-642F56C79E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96" name="Group 56">
            <a:extLst>
              <a:ext uri="{FF2B5EF4-FFF2-40B4-BE49-F238E27FC236}">
                <a16:creationId xmlns:a16="http://schemas.microsoft.com/office/drawing/2014/main" id="{A6D47DD2-4965-43F9-BD64-964FCCA4C1CA}"/>
              </a:ext>
            </a:extLst>
          </p:cNvPr>
          <p:cNvGrpSpPr/>
          <p:nvPr/>
        </p:nvGrpSpPr>
        <p:grpSpPr>
          <a:xfrm rot="5400000">
            <a:off x="7727854" y="3080407"/>
            <a:ext cx="1539560" cy="171967"/>
            <a:chOff x="7746380" y="2949426"/>
            <a:chExt cx="2188691" cy="244475"/>
          </a:xfrm>
        </p:grpSpPr>
        <p:pic>
          <p:nvPicPr>
            <p:cNvPr id="399" name="Picture 14">
              <a:extLst>
                <a:ext uri="{FF2B5EF4-FFF2-40B4-BE49-F238E27FC236}">
                  <a16:creationId xmlns:a16="http://schemas.microsoft.com/office/drawing/2014/main" id="{99FCC3C5-5DF6-4CC2-83FC-8C89F90FDF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0" name="Picture 15">
              <a:extLst>
                <a:ext uri="{FF2B5EF4-FFF2-40B4-BE49-F238E27FC236}">
                  <a16:creationId xmlns:a16="http://schemas.microsoft.com/office/drawing/2014/main" id="{1FF67DA1-226F-4876-BC02-5FA74AD2A8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1" name="Picture 16">
              <a:extLst>
                <a:ext uri="{FF2B5EF4-FFF2-40B4-BE49-F238E27FC236}">
                  <a16:creationId xmlns:a16="http://schemas.microsoft.com/office/drawing/2014/main" id="{00832C7D-DA8A-4DE0-AF63-561F86C784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2" name="Picture 17">
              <a:extLst>
                <a:ext uri="{FF2B5EF4-FFF2-40B4-BE49-F238E27FC236}">
                  <a16:creationId xmlns:a16="http://schemas.microsoft.com/office/drawing/2014/main" id="{E14B4BF1-D53C-4CB1-A9FF-14A1A50F0A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3" name="Picture 18">
              <a:extLst>
                <a:ext uri="{FF2B5EF4-FFF2-40B4-BE49-F238E27FC236}">
                  <a16:creationId xmlns:a16="http://schemas.microsoft.com/office/drawing/2014/main" id="{5E18635A-AFD0-4AF3-AC73-C66C6DB363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4" name="Picture 19">
              <a:extLst>
                <a:ext uri="{FF2B5EF4-FFF2-40B4-BE49-F238E27FC236}">
                  <a16:creationId xmlns:a16="http://schemas.microsoft.com/office/drawing/2014/main" id="{33F1A1B2-7ED7-47B4-B3DD-637002DFBF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5" name="Picture 20">
              <a:extLst>
                <a:ext uri="{FF2B5EF4-FFF2-40B4-BE49-F238E27FC236}">
                  <a16:creationId xmlns:a16="http://schemas.microsoft.com/office/drawing/2014/main" id="{B9166CCA-5A72-40F2-98E6-FC37E02A75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6" name="Picture 21">
              <a:extLst>
                <a:ext uri="{FF2B5EF4-FFF2-40B4-BE49-F238E27FC236}">
                  <a16:creationId xmlns:a16="http://schemas.microsoft.com/office/drawing/2014/main" id="{2C80B4FE-BB67-4BFF-BF54-64F183C244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7" name="Picture 22">
              <a:extLst>
                <a:ext uri="{FF2B5EF4-FFF2-40B4-BE49-F238E27FC236}">
                  <a16:creationId xmlns:a16="http://schemas.microsoft.com/office/drawing/2014/main" id="{5B42907C-96E2-4E0B-9028-B8943776A8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8" name="Picture 23">
              <a:extLst>
                <a:ext uri="{FF2B5EF4-FFF2-40B4-BE49-F238E27FC236}">
                  <a16:creationId xmlns:a16="http://schemas.microsoft.com/office/drawing/2014/main" id="{21F0D97B-59F5-47C3-8951-BC75916EE1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10" name="Group 56">
            <a:extLst>
              <a:ext uri="{FF2B5EF4-FFF2-40B4-BE49-F238E27FC236}">
                <a16:creationId xmlns:a16="http://schemas.microsoft.com/office/drawing/2014/main" id="{1D877FF8-CBBB-4BF6-8304-2B2BB06B127F}"/>
              </a:ext>
            </a:extLst>
          </p:cNvPr>
          <p:cNvGrpSpPr/>
          <p:nvPr/>
        </p:nvGrpSpPr>
        <p:grpSpPr>
          <a:xfrm rot="5400000">
            <a:off x="8623040" y="3080407"/>
            <a:ext cx="1539560" cy="171967"/>
            <a:chOff x="7746380" y="2949426"/>
            <a:chExt cx="2188691" cy="244475"/>
          </a:xfrm>
        </p:grpSpPr>
        <p:pic>
          <p:nvPicPr>
            <p:cNvPr id="413" name="Picture 14">
              <a:extLst>
                <a:ext uri="{FF2B5EF4-FFF2-40B4-BE49-F238E27FC236}">
                  <a16:creationId xmlns:a16="http://schemas.microsoft.com/office/drawing/2014/main" id="{974F8947-ADAB-478D-8F99-279795E592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4" name="Picture 15">
              <a:extLst>
                <a:ext uri="{FF2B5EF4-FFF2-40B4-BE49-F238E27FC236}">
                  <a16:creationId xmlns:a16="http://schemas.microsoft.com/office/drawing/2014/main" id="{4D025BA7-CDC9-4F53-A44F-33CB52634A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5" name="Picture 16">
              <a:extLst>
                <a:ext uri="{FF2B5EF4-FFF2-40B4-BE49-F238E27FC236}">
                  <a16:creationId xmlns:a16="http://schemas.microsoft.com/office/drawing/2014/main" id="{254224A7-FED6-4ADD-B461-A11DB479EF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6" name="Picture 17">
              <a:extLst>
                <a:ext uri="{FF2B5EF4-FFF2-40B4-BE49-F238E27FC236}">
                  <a16:creationId xmlns:a16="http://schemas.microsoft.com/office/drawing/2014/main" id="{7BF8D7FC-4FC6-4DD9-A3A1-1FBCC4F533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7" name="Picture 18">
              <a:extLst>
                <a:ext uri="{FF2B5EF4-FFF2-40B4-BE49-F238E27FC236}">
                  <a16:creationId xmlns:a16="http://schemas.microsoft.com/office/drawing/2014/main" id="{FA340BA6-50AE-4DC1-AB5B-6503E567E9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8" name="Picture 19">
              <a:extLst>
                <a:ext uri="{FF2B5EF4-FFF2-40B4-BE49-F238E27FC236}">
                  <a16:creationId xmlns:a16="http://schemas.microsoft.com/office/drawing/2014/main" id="{1BD7EF96-CA29-404C-9877-D7E8FB3472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9" name="Picture 20">
              <a:extLst>
                <a:ext uri="{FF2B5EF4-FFF2-40B4-BE49-F238E27FC236}">
                  <a16:creationId xmlns:a16="http://schemas.microsoft.com/office/drawing/2014/main" id="{29C48AD0-E76F-41AB-BE65-50C7279541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0" name="Picture 21">
              <a:extLst>
                <a:ext uri="{FF2B5EF4-FFF2-40B4-BE49-F238E27FC236}">
                  <a16:creationId xmlns:a16="http://schemas.microsoft.com/office/drawing/2014/main" id="{598BC358-1AEE-49A4-8E44-142BBC415A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1" name="Picture 22">
              <a:extLst>
                <a:ext uri="{FF2B5EF4-FFF2-40B4-BE49-F238E27FC236}">
                  <a16:creationId xmlns:a16="http://schemas.microsoft.com/office/drawing/2014/main" id="{C6C12C92-F698-405E-869C-63ED50D77F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2" name="Picture 23">
              <a:extLst>
                <a:ext uri="{FF2B5EF4-FFF2-40B4-BE49-F238E27FC236}">
                  <a16:creationId xmlns:a16="http://schemas.microsoft.com/office/drawing/2014/main" id="{9B720DDF-250A-4EC1-9EE9-A830D782FE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24" name="Group 56">
            <a:extLst>
              <a:ext uri="{FF2B5EF4-FFF2-40B4-BE49-F238E27FC236}">
                <a16:creationId xmlns:a16="http://schemas.microsoft.com/office/drawing/2014/main" id="{254CC49E-BB72-4A75-8C89-1936894651B6}"/>
              </a:ext>
            </a:extLst>
          </p:cNvPr>
          <p:cNvGrpSpPr/>
          <p:nvPr/>
        </p:nvGrpSpPr>
        <p:grpSpPr>
          <a:xfrm rot="5400000">
            <a:off x="9513087" y="3082017"/>
            <a:ext cx="1539560" cy="171967"/>
            <a:chOff x="7746380" y="2949426"/>
            <a:chExt cx="2188691" cy="244475"/>
          </a:xfrm>
        </p:grpSpPr>
        <p:pic>
          <p:nvPicPr>
            <p:cNvPr id="427" name="Picture 14">
              <a:extLst>
                <a:ext uri="{FF2B5EF4-FFF2-40B4-BE49-F238E27FC236}">
                  <a16:creationId xmlns:a16="http://schemas.microsoft.com/office/drawing/2014/main" id="{4D796E30-1E2F-43AC-85BE-DF4DFE49C3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8" name="Picture 15">
              <a:extLst>
                <a:ext uri="{FF2B5EF4-FFF2-40B4-BE49-F238E27FC236}">
                  <a16:creationId xmlns:a16="http://schemas.microsoft.com/office/drawing/2014/main" id="{876D8728-E324-4213-AA24-B4731E009E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9" name="Picture 16">
              <a:extLst>
                <a:ext uri="{FF2B5EF4-FFF2-40B4-BE49-F238E27FC236}">
                  <a16:creationId xmlns:a16="http://schemas.microsoft.com/office/drawing/2014/main" id="{36F25D1B-2FF2-4E7B-A2EC-F3CC77416E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" name="Picture 17">
              <a:extLst>
                <a:ext uri="{FF2B5EF4-FFF2-40B4-BE49-F238E27FC236}">
                  <a16:creationId xmlns:a16="http://schemas.microsoft.com/office/drawing/2014/main" id="{461E68B4-2B28-4F38-937B-381FE1860B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1" name="Picture 18">
              <a:extLst>
                <a:ext uri="{FF2B5EF4-FFF2-40B4-BE49-F238E27FC236}">
                  <a16:creationId xmlns:a16="http://schemas.microsoft.com/office/drawing/2014/main" id="{1CE29F04-25C3-496E-A8EE-999BC2F8EB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2" name="Picture 19">
              <a:extLst>
                <a:ext uri="{FF2B5EF4-FFF2-40B4-BE49-F238E27FC236}">
                  <a16:creationId xmlns:a16="http://schemas.microsoft.com/office/drawing/2014/main" id="{DEA23494-5050-4F6E-8A4E-77EB699A78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3" name="Picture 20">
              <a:extLst>
                <a:ext uri="{FF2B5EF4-FFF2-40B4-BE49-F238E27FC236}">
                  <a16:creationId xmlns:a16="http://schemas.microsoft.com/office/drawing/2014/main" id="{932170E2-DE18-49E4-AA20-E07A597C71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4" name="Picture 21">
              <a:extLst>
                <a:ext uri="{FF2B5EF4-FFF2-40B4-BE49-F238E27FC236}">
                  <a16:creationId xmlns:a16="http://schemas.microsoft.com/office/drawing/2014/main" id="{2E35D697-DF95-4713-A919-996F5271AB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5" name="Picture 22">
              <a:extLst>
                <a:ext uri="{FF2B5EF4-FFF2-40B4-BE49-F238E27FC236}">
                  <a16:creationId xmlns:a16="http://schemas.microsoft.com/office/drawing/2014/main" id="{3C3BF793-E721-4F0C-A7C0-84A2154369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6" name="Picture 23">
              <a:extLst>
                <a:ext uri="{FF2B5EF4-FFF2-40B4-BE49-F238E27FC236}">
                  <a16:creationId xmlns:a16="http://schemas.microsoft.com/office/drawing/2014/main" id="{CF6B49FF-2CF6-42B2-9AE4-8D114652B7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38" name="Group 56">
            <a:extLst>
              <a:ext uri="{FF2B5EF4-FFF2-40B4-BE49-F238E27FC236}">
                <a16:creationId xmlns:a16="http://schemas.microsoft.com/office/drawing/2014/main" id="{05CE9C1D-A81B-4BA0-AAB8-1D276BE9AABF}"/>
              </a:ext>
            </a:extLst>
          </p:cNvPr>
          <p:cNvGrpSpPr/>
          <p:nvPr/>
        </p:nvGrpSpPr>
        <p:grpSpPr>
          <a:xfrm rot="5400000">
            <a:off x="10408273" y="3082017"/>
            <a:ext cx="1539560" cy="171967"/>
            <a:chOff x="7746380" y="2949426"/>
            <a:chExt cx="2188691" cy="244475"/>
          </a:xfrm>
        </p:grpSpPr>
        <p:pic>
          <p:nvPicPr>
            <p:cNvPr id="441" name="Picture 14">
              <a:extLst>
                <a:ext uri="{FF2B5EF4-FFF2-40B4-BE49-F238E27FC236}">
                  <a16:creationId xmlns:a16="http://schemas.microsoft.com/office/drawing/2014/main" id="{384CF681-9305-4B44-8C15-B0A7A11C5D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2" name="Picture 15">
              <a:extLst>
                <a:ext uri="{FF2B5EF4-FFF2-40B4-BE49-F238E27FC236}">
                  <a16:creationId xmlns:a16="http://schemas.microsoft.com/office/drawing/2014/main" id="{497B45B5-4E03-4756-B4FC-D150BFB5BC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3" name="Picture 16">
              <a:extLst>
                <a:ext uri="{FF2B5EF4-FFF2-40B4-BE49-F238E27FC236}">
                  <a16:creationId xmlns:a16="http://schemas.microsoft.com/office/drawing/2014/main" id="{E10B36CD-2508-4A88-BD2E-A66AE2DC93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4" name="Picture 17">
              <a:extLst>
                <a:ext uri="{FF2B5EF4-FFF2-40B4-BE49-F238E27FC236}">
                  <a16:creationId xmlns:a16="http://schemas.microsoft.com/office/drawing/2014/main" id="{701333FC-5556-4AC8-A5BC-D408CD3020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5" name="Picture 18">
              <a:extLst>
                <a:ext uri="{FF2B5EF4-FFF2-40B4-BE49-F238E27FC236}">
                  <a16:creationId xmlns:a16="http://schemas.microsoft.com/office/drawing/2014/main" id="{BC4F32EF-55A6-4CB4-A854-900BC67BBB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6" name="Picture 19">
              <a:extLst>
                <a:ext uri="{FF2B5EF4-FFF2-40B4-BE49-F238E27FC236}">
                  <a16:creationId xmlns:a16="http://schemas.microsoft.com/office/drawing/2014/main" id="{A3897551-602D-4325-A43D-E6DCBE9239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7" name="Picture 20">
              <a:extLst>
                <a:ext uri="{FF2B5EF4-FFF2-40B4-BE49-F238E27FC236}">
                  <a16:creationId xmlns:a16="http://schemas.microsoft.com/office/drawing/2014/main" id="{DF0789A2-5A93-4D4D-8E04-647E6C2AF9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8" name="Picture 21">
              <a:extLst>
                <a:ext uri="{FF2B5EF4-FFF2-40B4-BE49-F238E27FC236}">
                  <a16:creationId xmlns:a16="http://schemas.microsoft.com/office/drawing/2014/main" id="{76842994-E324-419D-9447-06A5FF37FF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9" name="Picture 22">
              <a:extLst>
                <a:ext uri="{FF2B5EF4-FFF2-40B4-BE49-F238E27FC236}">
                  <a16:creationId xmlns:a16="http://schemas.microsoft.com/office/drawing/2014/main" id="{17EE17C6-FACB-4569-8FD1-0EC4AE9C45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" name="Picture 23">
              <a:extLst>
                <a:ext uri="{FF2B5EF4-FFF2-40B4-BE49-F238E27FC236}">
                  <a16:creationId xmlns:a16="http://schemas.microsoft.com/office/drawing/2014/main" id="{EB6C9767-DEBE-4463-9460-4DC4177CF1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49766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7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0.01927 -0.03796 C 0.02331 -0.0463 0.0293 -0.05046 0.03581 -0.05046 C 0.04297 -0.05046 0.04883 -0.0463 0.05286 -0.03796 L 0.07253 -3.7037E-7 " pathEditMode="relative" rAng="0" ptsTypes="AAAAA">
                                      <p:cBhvr>
                                        <p:cTn id="20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7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3.7037E-7 L 0.0918 -0.03773 C 0.09596 -0.04606 0.10221 -0.05046 0.10846 -0.05046 C 0.11588 -0.05046 0.12174 -0.04606 0.12578 -0.03773 L 0.14583 -3.7037E-7 " pathEditMode="relative" rAng="0" ptsTypes="AAAAA">
                                      <p:cBhvr>
                                        <p:cTn id="38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7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-3.7037E-7 L 0.16575 -0.03819 C 0.17005 -0.0463 0.1763 -0.05046 0.18281 -0.05046 C 0.19036 -0.05046 0.19635 -0.0463 0.20052 -0.03819 L 0.2207 -3.7037E-7 " pathEditMode="relative" rAng="0" ptsTypes="AAAAA">
                                      <p:cBhvr>
                                        <p:cTn id="56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7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37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-3.7037E-7 L 0.2401 -0.03843 C 0.24401 -0.04699 0.25026 -0.05116 0.25677 -0.05116 C 0.26419 -0.05116 0.27005 -0.04699 0.27396 -0.03843 L 0.29388 -3.7037E-7 " pathEditMode="relative" rAng="0" ptsTypes="AAAAA">
                                      <p:cBhvr>
                                        <p:cTn id="74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7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7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-3.7037E-7 L 0.31341 -0.03843 C 0.31745 -0.04722 0.3237 -0.05116 0.33008 -0.05116 C 0.33737 -0.05116 0.34336 -0.04722 0.3474 -0.03843 L 0.36719 -3.7037E-7 " pathEditMode="relative" rAng="0" ptsTypes="AAAAA">
                                      <p:cBhvr>
                                        <p:cTn id="92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7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37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-3.7037E-7 L 0.38672 -0.0375 C 0.39075 -0.04583 0.39687 -0.05023 0.40338 -0.05023 C 0.41068 -0.05023 0.41654 -0.04583 0.42057 -0.0375 L 0.44036 -3.7037E-7 " pathEditMode="relative" rAng="0" ptsTypes="AAAAA">
                                      <p:cBhvr>
                                        <p:cTn id="110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8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7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-3.7037E-7 L 0.4599 -0.03819 C 0.46393 -0.04676 0.47005 -0.05116 0.47656 -0.05116 C 0.48385 -0.05116 0.48971 -0.04676 0.49375 -0.03819 L 0.51354 -3.7037E-7 " pathEditMode="relative" rAng="0" ptsTypes="AAAAA">
                                      <p:cBhvr>
                                        <p:cTn id="128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1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5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8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7" presetClass="path" presetSubtype="0" accel="50000" decel="5000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354 -3.7037E-7 L 0.53307 -0.0375 C 0.53724 -0.04583 0.54336 -0.05023 0.54974 -0.05023 C 0.55716 -0.05023 0.56302 -0.04583 0.56706 -0.0375 L 0.58685 -3.7037E-7 " pathEditMode="relative" rAng="0" ptsTypes="AAAAA">
                                      <p:cBhvr>
                                        <p:cTn id="146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1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500"/>
                            </p:stCondLst>
                            <p:childTnLst>
                              <p:par>
                                <p:cTn id="1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8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37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685 -3.7037E-7 L 0.60638 -0.03819 C 0.61042 -0.04676 0.61654 -0.05116 0.62305 -0.05116 C 0.63034 -0.05116 0.6362 -0.04676 0.64023 -0.03819 L 0.66003 -3.7037E-7 " pathEditMode="relative" rAng="0" ptsTypes="AAAAA">
                                      <p:cBhvr>
                                        <p:cTn id="164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1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500"/>
                            </p:stCondLst>
                            <p:childTnLst>
                              <p:par>
                                <p:cTn id="1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37" presetClass="path" presetSubtype="0" accel="50000" decel="5000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003 -3.7037E-7 L 0.67956 -0.03819 C 0.68359 -0.04676 0.68971 -0.05116 0.69622 -0.05116 C 0.70351 -0.05116 0.70937 -0.04676 0.71354 -0.03819 L 0.7332 -3.7037E-7 " pathEditMode="relative" rAng="0" ptsTypes="AAAAA">
                                      <p:cBhvr>
                                        <p:cTn id="182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000"/>
                            </p:stCondLst>
                            <p:childTnLst>
                              <p:par>
                                <p:cTn id="1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1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1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37" presetClass="path" presetSubtype="0" accel="50000" decel="5000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332 -3.7037E-7 L 0.75273 -0.0375 C 0.75677 -0.04583 0.76302 -0.05023 0.7694 -0.05023 C 0.77682 -0.05023 0.78268 -0.04583 0.78672 -0.0375 L 0.80651 -3.7037E-7 " pathEditMode="relative" rAng="0" ptsTypes="AAAAA">
                                      <p:cBhvr>
                                        <p:cTn id="200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000"/>
                            </p:stCondLst>
                            <p:childTnLst>
                              <p:par>
                                <p:cTn id="2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4" dur="500"/>
                                        <p:tgtEl>
                                          <p:spTgt spid="1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500"/>
                            </p:stCondLst>
                            <p:childTnLst>
                              <p:par>
                                <p:cTn id="2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18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37" presetClass="path" presetSubtype="0" accel="50000" decel="5000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0651 -3.7037E-7 L 0.82604 -0.03819 C 0.83008 -0.04676 0.8362 -0.05116 0.84271 -0.05116 C 0.85 -0.05116 0.85586 -0.04676 0.8599 -0.03819 L 0.87969 -3.7037E-7 " pathEditMode="relative" rAng="0" ptsTypes="AAAAA">
                                      <p:cBhvr>
                                        <p:cTn id="218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2" dur="500"/>
                                        <p:tgtEl>
                                          <p:spTgt spid="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/>
                                        <p:tgtEl>
                                          <p:spTgt spid="18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4" grpId="0" animBg="1"/>
      <p:bldP spid="1767" grpId="0" animBg="1"/>
      <p:bldP spid="1785" grpId="0" animBg="1"/>
      <p:bldP spid="1821" grpId="0" animBg="1"/>
      <p:bldP spid="1827" grpId="0" animBg="1"/>
      <p:bldP spid="1833" grpId="0" animBg="1"/>
      <p:bldP spid="1839" grpId="0" animBg="1"/>
      <p:bldP spid="1845" grpId="0" animBg="1"/>
      <p:bldP spid="1851" grpId="0" animBg="1"/>
      <p:bldP spid="1857" grpId="0" animBg="1"/>
      <p:bldP spid="1863" grpId="0" animBg="1"/>
      <p:bldP spid="1869" grpId="0" animBg="1"/>
      <p:bldP spid="1775" grpId="0" animBg="1"/>
      <p:bldP spid="1775" grpId="1" animBg="1"/>
      <p:bldP spid="1775" grpId="2" animBg="1"/>
      <p:bldP spid="1775" grpId="3" animBg="1"/>
      <p:bldP spid="1775" grpId="4" animBg="1"/>
      <p:bldP spid="1775" grpId="5" animBg="1"/>
      <p:bldP spid="1775" grpId="6" animBg="1"/>
      <p:bldP spid="1775" grpId="7" animBg="1"/>
      <p:bldP spid="1775" grpId="8" animBg="1"/>
      <p:bldP spid="1775" grpId="9" animBg="1"/>
      <p:bldP spid="1775" grpId="10" animBg="1"/>
      <p:bldP spid="1775" grpId="11" animBg="1"/>
      <p:bldP spid="1775" grpId="12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246</Words>
  <Application>Microsoft Office PowerPoint</Application>
  <PresentationFormat>Widescreen</PresentationFormat>
  <Paragraphs>81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4 Divide by 2</vt:lpstr>
      <vt:lpstr>PowerPoint Presentation</vt:lpstr>
      <vt:lpstr>5 Divide by 5</vt:lpstr>
      <vt:lpstr>PowerPoint Presentation</vt:lpstr>
      <vt:lpstr>6 Divide by 10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Multiply by 2</dc:title>
  <dc:creator>Simon Rigelsford</dc:creator>
  <cp:lastModifiedBy>Simon Rigelsford</cp:lastModifiedBy>
  <cp:revision>2</cp:revision>
  <dcterms:created xsi:type="dcterms:W3CDTF">2019-12-18T18:33:53Z</dcterms:created>
  <dcterms:modified xsi:type="dcterms:W3CDTF">2020-01-13T18:07:59Z</dcterms:modified>
</cp:coreProperties>
</file>