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40" r:id="rId2"/>
    <p:sldId id="1213" r:id="rId3"/>
    <p:sldId id="741" r:id="rId4"/>
    <p:sldId id="1221" r:id="rId5"/>
    <p:sldId id="742" r:id="rId6"/>
    <p:sldId id="122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704C2-C195-4177-A5AA-1C3BCA1BB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BEE76-0700-4080-B2B8-2F00B3296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60D0F-DEF0-4F66-9DCC-972B41D8B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F6BE8-B138-4AA1-B043-E8414FD54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08C96-408B-4D55-9C73-B24E4391F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67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FAEF1-3D33-4931-B3AE-930215105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B63AB-32AE-4E30-B46A-A9D4E55E4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C4C96-7027-4287-8AC0-5FD660767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6276E-911A-4DD2-BB13-5996CE3D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339AA-9AFE-400A-82AB-0BFE9919A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8A66D-5BAA-4057-99F7-ABDEF4FDC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445DB-5246-42E9-B6EB-59A309FF7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F9FA9-794C-45B6-A8E1-61DE6C04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1603A-8130-48B7-985E-48D01E3CB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D88A0-5EB0-4A97-B262-317AC9D3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18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85E56-74DB-443E-9F65-45AD34FB4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B9577-489C-4364-897F-A124EDA01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523AD6-71B8-4BE8-9B0D-E25A79976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C9338-3641-402A-82B1-FEA6B42E1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13786-842A-49E8-8BAE-201ECF5EA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B3429D-8AB2-4B39-BBB0-38A4D2057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1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A92CC-8008-46F7-A2CD-A1A399D47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31E96-6A74-4D47-8910-B0AA5690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DE464-4F39-4ADB-8F22-3C2C3D636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A17E4E-D67D-4639-B3F1-B597ED1F56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3E6324-C89B-4FA5-906E-A04A9C1452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5C5D0B-A991-4044-A4D3-F9B1A6127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0B526-F004-45CC-B4D5-5FFC8BE79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37A089-FE62-46FD-A7FE-52B335B3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17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1482E-BCE8-4ECA-AAB5-4431FEC34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984BD1-9418-4CF0-9DA8-07BF6F5E5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C191B5-FB9B-4A71-8DB2-96AFD2860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173B3-AC7E-4B96-8EDE-2883F9E11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13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1DD64E-9C3F-4F13-ADA5-2455D8BCE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24E33D-F686-430E-BDD9-C180F7AD9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00D3FE-E265-4AF3-B718-398CF64DF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87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0DBC-6179-43F3-98DB-B9D9E2EFE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EEDDF-21C6-4718-9E1E-160234F75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FE4BD-C1B0-415D-9F34-10DD74344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98FCF-644B-449B-802C-F86CBBCC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29B08-7EF0-4E72-A221-28230F1F8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D282A-186F-4D36-9701-949AC027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05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F485F-05A0-4476-B142-F86FB845C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10D3EF-8D0D-410C-ACFE-751EB2044D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98367-EE65-48CA-A7F4-7A27582AF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9CF67-D433-4896-8DB2-457D49539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458C6-BF39-4D06-B9D8-893E643AA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39899F-843D-4BEE-94D1-290FEA29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060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33F32-6C4D-463B-9055-76C6D201B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071915-3784-4577-BA71-755D314A1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C4650-CA4C-4357-92A5-EA7DE4D8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5509A-746C-4242-BD4A-6E2009F26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79D18-EC9D-4B75-ADC4-34D1BBEDD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57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8BFC76-C310-4418-A995-4EFEA419AC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CAF43-EE36-4229-AE86-8ADA4370A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53BA6-64ED-4CC8-9162-FD7122E93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F0E04-C148-47A7-8E2A-417D02A78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3C495-4311-4560-93C9-5E0E0CDCA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50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411283-B60F-4895-894F-AD5C60396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A43C7-5AA1-4FE2-9996-C7B039537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B0634-5744-4C53-AFA6-2EB89A457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3446E-EAA3-4028-8D3D-BF8E4593FFBF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E9446-DF33-4507-A161-0E62A9A37C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BBC53-337B-4558-855E-6ADBA032A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2432-CE64-4B6E-8A28-C85BD860B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92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63158-158A-418D-8CF5-A509F77B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 Multiply by 2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3F256-60A1-4C95-A433-D1940984C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678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98068" y="1807555"/>
            <a:ext cx="232967" cy="494964"/>
            <a:chOff x="7007418" y="926763"/>
            <a:chExt cx="23296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80410" y="1805173"/>
            <a:ext cx="314510" cy="494964"/>
            <a:chOff x="6998661" y="926763"/>
            <a:chExt cx="314510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98661" y="928608"/>
              <a:ext cx="314510" cy="493119"/>
              <a:chOff x="6998661" y="928608"/>
              <a:chExt cx="314510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98661" y="102161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5" y="486997"/>
            <a:ext cx="1906132" cy="817087"/>
            <a:chOff x="250082" y="372323"/>
            <a:chExt cx="95395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x 2 = 0</a:t>
              </a: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60" y="487175"/>
            <a:ext cx="1906132" cy="817087"/>
            <a:chOff x="250082" y="372323"/>
            <a:chExt cx="953955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 x 2 = 2</a:t>
              </a: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30672" y="486997"/>
            <a:ext cx="1906132" cy="817087"/>
            <a:chOff x="250082" y="372323"/>
            <a:chExt cx="953955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 x 2 = 4</a:t>
              </a: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79038" y="1805173"/>
            <a:ext cx="314510" cy="494964"/>
            <a:chOff x="6998661" y="926763"/>
            <a:chExt cx="314510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98661" y="928608"/>
              <a:ext cx="314510" cy="493119"/>
              <a:chOff x="6998661" y="928608"/>
              <a:chExt cx="314510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98661" y="102161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44371" y="487065"/>
            <a:ext cx="1906132" cy="817087"/>
            <a:chOff x="250082" y="372323"/>
            <a:chExt cx="953955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x 2 = 6</a:t>
              </a: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41078" y="486997"/>
            <a:ext cx="1906132" cy="817087"/>
            <a:chOff x="250082" y="372323"/>
            <a:chExt cx="953955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x 2 = 8</a:t>
              </a: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9" y="486997"/>
            <a:ext cx="1995794" cy="817087"/>
            <a:chOff x="250081" y="372323"/>
            <a:chExt cx="998828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x 2 = 10</a:t>
              </a: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5" y="486997"/>
            <a:ext cx="1995794" cy="817087"/>
            <a:chOff x="250081" y="372323"/>
            <a:chExt cx="998828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x 2 = 12</a:t>
              </a: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9819"/>
            <a:ext cx="1995794" cy="817087"/>
            <a:chOff x="250081" y="372323"/>
            <a:chExt cx="998828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2 = 14</a:t>
              </a: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6" y="489855"/>
            <a:ext cx="1995794" cy="817087"/>
            <a:chOff x="250081" y="372323"/>
            <a:chExt cx="998828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x 2 = 16</a:t>
              </a: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6" y="489855"/>
            <a:ext cx="1995794" cy="817087"/>
            <a:chOff x="250081" y="372323"/>
            <a:chExt cx="998828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x 2 = 18</a:t>
              </a: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998264" y="492846"/>
            <a:ext cx="2231998" cy="817087"/>
            <a:chOff x="250080" y="372323"/>
            <a:chExt cx="1117040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 x 2 = 20</a:t>
              </a: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444661" y="490943"/>
            <a:ext cx="2231998" cy="817087"/>
            <a:chOff x="250080" y="372323"/>
            <a:chExt cx="1117040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x 2 = 22</a:t>
              </a: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902753" y="492416"/>
            <a:ext cx="2231998" cy="817087"/>
            <a:chOff x="250080" y="372323"/>
            <a:chExt cx="1117040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x 2 = 24</a:t>
              </a: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72028" y="1802896"/>
            <a:ext cx="314510" cy="494964"/>
            <a:chOff x="6998661" y="926763"/>
            <a:chExt cx="314510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98661" y="928608"/>
              <a:ext cx="314510" cy="493119"/>
              <a:chOff x="6998661" y="928608"/>
              <a:chExt cx="314510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98661" y="102161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16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90271" y="1815073"/>
            <a:ext cx="444352" cy="494964"/>
            <a:chOff x="694714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73992" y="1809353"/>
            <a:ext cx="444352" cy="494964"/>
            <a:chOff x="6947149" y="926763"/>
            <a:chExt cx="444352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76336" y="1815073"/>
            <a:ext cx="444352" cy="494964"/>
            <a:chOff x="6947149" y="926763"/>
            <a:chExt cx="444352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22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962893" y="1808614"/>
            <a:ext cx="444352" cy="494964"/>
            <a:chOff x="6947149" y="926763"/>
            <a:chExt cx="444352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94" name="Group 1993">
            <a:extLst>
              <a:ext uri="{FF2B5EF4-FFF2-40B4-BE49-F238E27FC236}">
                <a16:creationId xmlns:a16="http://schemas.microsoft.com/office/drawing/2014/main" id="{9FCCA7BE-49E5-465F-AC05-095C9ABE45F9}"/>
              </a:ext>
            </a:extLst>
          </p:cNvPr>
          <p:cNvGrpSpPr/>
          <p:nvPr/>
        </p:nvGrpSpPr>
        <p:grpSpPr>
          <a:xfrm rot="5400000">
            <a:off x="10874966" y="2633208"/>
            <a:ext cx="618178" cy="171780"/>
            <a:chOff x="5959359" y="5529580"/>
            <a:chExt cx="618178" cy="171780"/>
          </a:xfrm>
        </p:grpSpPr>
        <p:pic>
          <p:nvPicPr>
            <p:cNvPr id="1995" name="Picture 1994">
              <a:extLst>
                <a:ext uri="{FF2B5EF4-FFF2-40B4-BE49-F238E27FC236}">
                  <a16:creationId xmlns:a16="http://schemas.microsoft.com/office/drawing/2014/main" id="{5569359F-C96A-4224-8803-A5E833837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6" name="Picture 1995">
              <a:extLst>
                <a:ext uri="{FF2B5EF4-FFF2-40B4-BE49-F238E27FC236}">
                  <a16:creationId xmlns:a16="http://schemas.microsoft.com/office/drawing/2014/main" id="{285046DA-0107-41DD-9E93-B6A06F31C3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98" name="Group 1997">
            <a:extLst>
              <a:ext uri="{FF2B5EF4-FFF2-40B4-BE49-F238E27FC236}">
                <a16:creationId xmlns:a16="http://schemas.microsoft.com/office/drawing/2014/main" id="{6A3C297B-C1EC-4076-AB72-C937BE5D8DAC}"/>
              </a:ext>
            </a:extLst>
          </p:cNvPr>
          <p:cNvGrpSpPr/>
          <p:nvPr/>
        </p:nvGrpSpPr>
        <p:grpSpPr>
          <a:xfrm rot="5400000">
            <a:off x="1049870" y="2634943"/>
            <a:ext cx="618178" cy="171780"/>
            <a:chOff x="5959359" y="5529580"/>
            <a:chExt cx="618178" cy="171780"/>
          </a:xfrm>
        </p:grpSpPr>
        <p:pic>
          <p:nvPicPr>
            <p:cNvPr id="1999" name="Picture 1998">
              <a:extLst>
                <a:ext uri="{FF2B5EF4-FFF2-40B4-BE49-F238E27FC236}">
                  <a16:creationId xmlns:a16="http://schemas.microsoft.com/office/drawing/2014/main" id="{17B58BA9-434B-4CA1-8DC4-F305E5AFBE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0" name="Picture 1999">
              <a:extLst>
                <a:ext uri="{FF2B5EF4-FFF2-40B4-BE49-F238E27FC236}">
                  <a16:creationId xmlns:a16="http://schemas.microsoft.com/office/drawing/2014/main" id="{2489ECF8-4F9B-40BE-AABB-3BB18B769C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02" name="Group 2001">
            <a:extLst>
              <a:ext uri="{FF2B5EF4-FFF2-40B4-BE49-F238E27FC236}">
                <a16:creationId xmlns:a16="http://schemas.microsoft.com/office/drawing/2014/main" id="{566FEF01-3AEF-4CB0-8E2E-3CA356379BE8}"/>
              </a:ext>
            </a:extLst>
          </p:cNvPr>
          <p:cNvGrpSpPr/>
          <p:nvPr/>
        </p:nvGrpSpPr>
        <p:grpSpPr>
          <a:xfrm rot="5400000">
            <a:off x="1934995" y="2634943"/>
            <a:ext cx="618178" cy="171780"/>
            <a:chOff x="5959359" y="5529580"/>
            <a:chExt cx="618178" cy="171780"/>
          </a:xfrm>
        </p:grpSpPr>
        <p:pic>
          <p:nvPicPr>
            <p:cNvPr id="2003" name="Picture 2002">
              <a:extLst>
                <a:ext uri="{FF2B5EF4-FFF2-40B4-BE49-F238E27FC236}">
                  <a16:creationId xmlns:a16="http://schemas.microsoft.com/office/drawing/2014/main" id="{870750EF-9041-4ADA-AB8E-3493AE7424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4" name="Picture 2003">
              <a:extLst>
                <a:ext uri="{FF2B5EF4-FFF2-40B4-BE49-F238E27FC236}">
                  <a16:creationId xmlns:a16="http://schemas.microsoft.com/office/drawing/2014/main" id="{21FA31C7-E158-42E1-8BCA-12BEDDD6A8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06" name="Group 2005">
            <a:extLst>
              <a:ext uri="{FF2B5EF4-FFF2-40B4-BE49-F238E27FC236}">
                <a16:creationId xmlns:a16="http://schemas.microsoft.com/office/drawing/2014/main" id="{499520C1-4B0F-4C77-BB2A-943A6C70FDF2}"/>
              </a:ext>
            </a:extLst>
          </p:cNvPr>
          <p:cNvGrpSpPr/>
          <p:nvPr/>
        </p:nvGrpSpPr>
        <p:grpSpPr>
          <a:xfrm rot="5400000">
            <a:off x="2830865" y="2634943"/>
            <a:ext cx="618178" cy="171780"/>
            <a:chOff x="5959359" y="5529580"/>
            <a:chExt cx="618178" cy="171780"/>
          </a:xfrm>
        </p:grpSpPr>
        <p:pic>
          <p:nvPicPr>
            <p:cNvPr id="2007" name="Picture 2006">
              <a:extLst>
                <a:ext uri="{FF2B5EF4-FFF2-40B4-BE49-F238E27FC236}">
                  <a16:creationId xmlns:a16="http://schemas.microsoft.com/office/drawing/2014/main" id="{8EB1E82C-66BC-41CB-BC36-D28732514A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8" name="Picture 2007">
              <a:extLst>
                <a:ext uri="{FF2B5EF4-FFF2-40B4-BE49-F238E27FC236}">
                  <a16:creationId xmlns:a16="http://schemas.microsoft.com/office/drawing/2014/main" id="{691AFA3F-7C03-448C-9D9F-06B20F321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10" name="Group 2009">
            <a:extLst>
              <a:ext uri="{FF2B5EF4-FFF2-40B4-BE49-F238E27FC236}">
                <a16:creationId xmlns:a16="http://schemas.microsoft.com/office/drawing/2014/main" id="{C7C096A2-88CC-4A6F-99E4-78351519DD5E}"/>
              </a:ext>
            </a:extLst>
          </p:cNvPr>
          <p:cNvGrpSpPr/>
          <p:nvPr/>
        </p:nvGrpSpPr>
        <p:grpSpPr>
          <a:xfrm rot="5400000">
            <a:off x="3732588" y="2634944"/>
            <a:ext cx="618178" cy="171780"/>
            <a:chOff x="5959359" y="5529580"/>
            <a:chExt cx="618178" cy="171780"/>
          </a:xfrm>
        </p:grpSpPr>
        <p:pic>
          <p:nvPicPr>
            <p:cNvPr id="2011" name="Picture 2010">
              <a:extLst>
                <a:ext uri="{FF2B5EF4-FFF2-40B4-BE49-F238E27FC236}">
                  <a16:creationId xmlns:a16="http://schemas.microsoft.com/office/drawing/2014/main" id="{1E110F0B-BBB5-4D94-B875-E2C9C8D2E1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2" name="Picture 2011">
              <a:extLst>
                <a:ext uri="{FF2B5EF4-FFF2-40B4-BE49-F238E27FC236}">
                  <a16:creationId xmlns:a16="http://schemas.microsoft.com/office/drawing/2014/main" id="{A9BAF947-8D56-4FCA-AE91-E8AB8F797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14" name="Group 2013">
            <a:extLst>
              <a:ext uri="{FF2B5EF4-FFF2-40B4-BE49-F238E27FC236}">
                <a16:creationId xmlns:a16="http://schemas.microsoft.com/office/drawing/2014/main" id="{2B7F8B8E-042F-4321-ABE7-BC414170B4DC}"/>
              </a:ext>
            </a:extLst>
          </p:cNvPr>
          <p:cNvGrpSpPr/>
          <p:nvPr/>
        </p:nvGrpSpPr>
        <p:grpSpPr>
          <a:xfrm rot="5400000">
            <a:off x="4628457" y="2634944"/>
            <a:ext cx="618178" cy="171780"/>
            <a:chOff x="5959359" y="5529580"/>
            <a:chExt cx="618178" cy="171780"/>
          </a:xfrm>
        </p:grpSpPr>
        <p:pic>
          <p:nvPicPr>
            <p:cNvPr id="2015" name="Picture 2014">
              <a:extLst>
                <a:ext uri="{FF2B5EF4-FFF2-40B4-BE49-F238E27FC236}">
                  <a16:creationId xmlns:a16="http://schemas.microsoft.com/office/drawing/2014/main" id="{46ACB04F-CC0A-4174-8C85-5EDB1420D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6" name="Picture 2015">
              <a:extLst>
                <a:ext uri="{FF2B5EF4-FFF2-40B4-BE49-F238E27FC236}">
                  <a16:creationId xmlns:a16="http://schemas.microsoft.com/office/drawing/2014/main" id="{BFDFD0DD-A4EF-4D70-8685-7E515EF271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18" name="Group 2017">
            <a:extLst>
              <a:ext uri="{FF2B5EF4-FFF2-40B4-BE49-F238E27FC236}">
                <a16:creationId xmlns:a16="http://schemas.microsoft.com/office/drawing/2014/main" id="{DAB11801-A03F-43D2-87AC-ABC42CB73B91}"/>
              </a:ext>
            </a:extLst>
          </p:cNvPr>
          <p:cNvGrpSpPr/>
          <p:nvPr/>
        </p:nvGrpSpPr>
        <p:grpSpPr>
          <a:xfrm rot="5400000">
            <a:off x="5513582" y="2634944"/>
            <a:ext cx="618178" cy="171780"/>
            <a:chOff x="5959359" y="5529580"/>
            <a:chExt cx="618178" cy="171780"/>
          </a:xfrm>
        </p:grpSpPr>
        <p:pic>
          <p:nvPicPr>
            <p:cNvPr id="2019" name="Picture 2018">
              <a:extLst>
                <a:ext uri="{FF2B5EF4-FFF2-40B4-BE49-F238E27FC236}">
                  <a16:creationId xmlns:a16="http://schemas.microsoft.com/office/drawing/2014/main" id="{B3B78BB3-0BDA-4EAE-8803-814EC17449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0" name="Picture 2019">
              <a:extLst>
                <a:ext uri="{FF2B5EF4-FFF2-40B4-BE49-F238E27FC236}">
                  <a16:creationId xmlns:a16="http://schemas.microsoft.com/office/drawing/2014/main" id="{28B1D53A-7FBB-4455-80CA-82092D38E0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22" name="Group 2021">
            <a:extLst>
              <a:ext uri="{FF2B5EF4-FFF2-40B4-BE49-F238E27FC236}">
                <a16:creationId xmlns:a16="http://schemas.microsoft.com/office/drawing/2014/main" id="{5D763C0C-5703-4326-AFE1-87882E95D1B6}"/>
              </a:ext>
            </a:extLst>
          </p:cNvPr>
          <p:cNvGrpSpPr/>
          <p:nvPr/>
        </p:nvGrpSpPr>
        <p:grpSpPr>
          <a:xfrm rot="5400000">
            <a:off x="6409451" y="2634944"/>
            <a:ext cx="618178" cy="171780"/>
            <a:chOff x="5959359" y="5529580"/>
            <a:chExt cx="618178" cy="171780"/>
          </a:xfrm>
        </p:grpSpPr>
        <p:pic>
          <p:nvPicPr>
            <p:cNvPr id="2023" name="Picture 2022">
              <a:extLst>
                <a:ext uri="{FF2B5EF4-FFF2-40B4-BE49-F238E27FC236}">
                  <a16:creationId xmlns:a16="http://schemas.microsoft.com/office/drawing/2014/main" id="{835BE4DC-10D2-4559-ACE7-777318CA36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4" name="Picture 2023">
              <a:extLst>
                <a:ext uri="{FF2B5EF4-FFF2-40B4-BE49-F238E27FC236}">
                  <a16:creationId xmlns:a16="http://schemas.microsoft.com/office/drawing/2014/main" id="{566C6654-14B8-44B7-A855-1BAE7C7A4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26" name="Group 2025">
            <a:extLst>
              <a:ext uri="{FF2B5EF4-FFF2-40B4-BE49-F238E27FC236}">
                <a16:creationId xmlns:a16="http://schemas.microsoft.com/office/drawing/2014/main" id="{99289839-A5C2-4158-BE07-DE9C881332F4}"/>
              </a:ext>
            </a:extLst>
          </p:cNvPr>
          <p:cNvGrpSpPr/>
          <p:nvPr/>
        </p:nvGrpSpPr>
        <p:grpSpPr>
          <a:xfrm rot="5400000">
            <a:off x="7309449" y="2633207"/>
            <a:ext cx="618178" cy="171780"/>
            <a:chOff x="5959359" y="5529580"/>
            <a:chExt cx="618178" cy="171780"/>
          </a:xfrm>
        </p:grpSpPr>
        <p:pic>
          <p:nvPicPr>
            <p:cNvPr id="2027" name="Picture 2026">
              <a:extLst>
                <a:ext uri="{FF2B5EF4-FFF2-40B4-BE49-F238E27FC236}">
                  <a16:creationId xmlns:a16="http://schemas.microsoft.com/office/drawing/2014/main" id="{15B20611-5F7B-4FDC-9B1A-3D97A00FF4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8" name="Picture 2027">
              <a:extLst>
                <a:ext uri="{FF2B5EF4-FFF2-40B4-BE49-F238E27FC236}">
                  <a16:creationId xmlns:a16="http://schemas.microsoft.com/office/drawing/2014/main" id="{AB19D3F2-17DF-448E-AE81-B08131D24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30" name="Group 2029">
            <a:extLst>
              <a:ext uri="{FF2B5EF4-FFF2-40B4-BE49-F238E27FC236}">
                <a16:creationId xmlns:a16="http://schemas.microsoft.com/office/drawing/2014/main" id="{68CBD7F3-7E25-48EA-B768-DFEC99B022B3}"/>
              </a:ext>
            </a:extLst>
          </p:cNvPr>
          <p:cNvGrpSpPr/>
          <p:nvPr/>
        </p:nvGrpSpPr>
        <p:grpSpPr>
          <a:xfrm rot="5400000">
            <a:off x="8205318" y="2633207"/>
            <a:ext cx="618178" cy="171780"/>
            <a:chOff x="5959359" y="5529580"/>
            <a:chExt cx="618178" cy="171780"/>
          </a:xfrm>
        </p:grpSpPr>
        <p:pic>
          <p:nvPicPr>
            <p:cNvPr id="2031" name="Picture 2030">
              <a:extLst>
                <a:ext uri="{FF2B5EF4-FFF2-40B4-BE49-F238E27FC236}">
                  <a16:creationId xmlns:a16="http://schemas.microsoft.com/office/drawing/2014/main" id="{27460147-CB70-4250-9E25-31FB6BE2CF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2" name="Picture 2031">
              <a:extLst>
                <a:ext uri="{FF2B5EF4-FFF2-40B4-BE49-F238E27FC236}">
                  <a16:creationId xmlns:a16="http://schemas.microsoft.com/office/drawing/2014/main" id="{F3BA21A3-D911-413B-A267-8D72FCAC1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34" name="Group 2033">
            <a:extLst>
              <a:ext uri="{FF2B5EF4-FFF2-40B4-BE49-F238E27FC236}">
                <a16:creationId xmlns:a16="http://schemas.microsoft.com/office/drawing/2014/main" id="{6D73C18D-7FEB-48D2-889D-701726EBB0D6}"/>
              </a:ext>
            </a:extLst>
          </p:cNvPr>
          <p:cNvGrpSpPr/>
          <p:nvPr/>
        </p:nvGrpSpPr>
        <p:grpSpPr>
          <a:xfrm rot="5400000">
            <a:off x="9090443" y="2633208"/>
            <a:ext cx="618178" cy="171780"/>
            <a:chOff x="5959359" y="5529580"/>
            <a:chExt cx="618178" cy="171780"/>
          </a:xfrm>
        </p:grpSpPr>
        <p:pic>
          <p:nvPicPr>
            <p:cNvPr id="2035" name="Picture 2034">
              <a:extLst>
                <a:ext uri="{FF2B5EF4-FFF2-40B4-BE49-F238E27FC236}">
                  <a16:creationId xmlns:a16="http://schemas.microsoft.com/office/drawing/2014/main" id="{3E4DB54C-D586-4960-AC2B-B67BA2669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6" name="Picture 2035">
              <a:extLst>
                <a:ext uri="{FF2B5EF4-FFF2-40B4-BE49-F238E27FC236}">
                  <a16:creationId xmlns:a16="http://schemas.microsoft.com/office/drawing/2014/main" id="{D0A37458-430B-46A3-BA42-D02B92AAD1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38" name="Group 2037">
            <a:extLst>
              <a:ext uri="{FF2B5EF4-FFF2-40B4-BE49-F238E27FC236}">
                <a16:creationId xmlns:a16="http://schemas.microsoft.com/office/drawing/2014/main" id="{422AEE35-A417-4D6C-9AF2-5D31262E80D3}"/>
              </a:ext>
            </a:extLst>
          </p:cNvPr>
          <p:cNvGrpSpPr/>
          <p:nvPr/>
        </p:nvGrpSpPr>
        <p:grpSpPr>
          <a:xfrm rot="5400000">
            <a:off x="9972526" y="2633208"/>
            <a:ext cx="618178" cy="171780"/>
            <a:chOff x="5959359" y="5529580"/>
            <a:chExt cx="618178" cy="171780"/>
          </a:xfrm>
        </p:grpSpPr>
        <p:pic>
          <p:nvPicPr>
            <p:cNvPr id="2039" name="Picture 2038">
              <a:extLst>
                <a:ext uri="{FF2B5EF4-FFF2-40B4-BE49-F238E27FC236}">
                  <a16:creationId xmlns:a16="http://schemas.microsoft.com/office/drawing/2014/main" id="{BC3BE140-FD34-44B0-ACA4-239F4E9DE9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0" name="Picture 2039">
              <a:extLst>
                <a:ext uri="{FF2B5EF4-FFF2-40B4-BE49-F238E27FC236}">
                  <a16:creationId xmlns:a16="http://schemas.microsoft.com/office/drawing/2014/main" id="{1728AD6E-93C8-495D-9EF0-FC951C71F1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28769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8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5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813A7-5CA4-46D3-A0B6-ED3A0E327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 Multiply by 5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B16EB-6F51-42D1-AB97-E58465632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18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98068" y="1807555"/>
            <a:ext cx="232967" cy="494964"/>
            <a:chOff x="7007418" y="926763"/>
            <a:chExt cx="23296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26863" y="1805173"/>
            <a:ext cx="444352" cy="494964"/>
            <a:chOff x="6945114" y="926763"/>
            <a:chExt cx="444352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5" y="486997"/>
            <a:ext cx="1906132" cy="817087"/>
            <a:chOff x="250082" y="372323"/>
            <a:chExt cx="95395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x 5 = 0</a:t>
              </a: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60" y="487175"/>
            <a:ext cx="1906132" cy="817087"/>
            <a:chOff x="250082" y="372323"/>
            <a:chExt cx="953955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 x 5 = 5</a:t>
              </a: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73540" y="490587"/>
            <a:ext cx="1965844" cy="817087"/>
            <a:chOff x="250081" y="372323"/>
            <a:chExt cx="983839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9783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1" y="485388"/>
              <a:ext cx="98016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 x 5 = 10</a:t>
              </a: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21372" y="1805173"/>
            <a:ext cx="444352" cy="494964"/>
            <a:chOff x="6940995" y="926763"/>
            <a:chExt cx="444352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92620" y="486997"/>
            <a:ext cx="2020150" cy="817087"/>
            <a:chOff x="250082" y="372323"/>
            <a:chExt cx="1011017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986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2" y="485388"/>
              <a:ext cx="101101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x 5 = 15</a:t>
              </a: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70378" y="485906"/>
            <a:ext cx="2060932" cy="817087"/>
            <a:chOff x="250081" y="372323"/>
            <a:chExt cx="1031427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9844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1" y="485388"/>
              <a:ext cx="103142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x 5 = 20</a:t>
              </a: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9" y="486997"/>
            <a:ext cx="1995794" cy="817087"/>
            <a:chOff x="250081" y="372323"/>
            <a:chExt cx="998828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x 5 = 25</a:t>
              </a: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5" y="486997"/>
            <a:ext cx="1995794" cy="817087"/>
            <a:chOff x="250081" y="372323"/>
            <a:chExt cx="998828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x 5 = 30</a:t>
              </a: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9819"/>
            <a:ext cx="1995794" cy="817087"/>
            <a:chOff x="250081" y="372323"/>
            <a:chExt cx="998828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5 = 35</a:t>
              </a: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6" y="489855"/>
            <a:ext cx="1995794" cy="817087"/>
            <a:chOff x="250081" y="372323"/>
            <a:chExt cx="998828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x 5 = 40</a:t>
              </a: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6" y="489855"/>
            <a:ext cx="1995794" cy="817087"/>
            <a:chOff x="250081" y="372323"/>
            <a:chExt cx="998828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x 5 = 45</a:t>
              </a: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998264" y="492846"/>
            <a:ext cx="2231998" cy="817087"/>
            <a:chOff x="250080" y="372323"/>
            <a:chExt cx="1117040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 x 5 = 50</a:t>
              </a: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444661" y="490943"/>
            <a:ext cx="2231998" cy="817087"/>
            <a:chOff x="250080" y="372323"/>
            <a:chExt cx="1117040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x 5 = 55</a:t>
              </a: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912505" y="489150"/>
            <a:ext cx="2231998" cy="817087"/>
            <a:chOff x="250081" y="372323"/>
            <a:chExt cx="1117040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1" y="485388"/>
              <a:ext cx="111704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x 5 = 60</a:t>
              </a: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14362" y="1802896"/>
            <a:ext cx="444352" cy="494964"/>
            <a:chOff x="6940995" y="926763"/>
            <a:chExt cx="444352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25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90271" y="1815073"/>
            <a:ext cx="444352" cy="494964"/>
            <a:chOff x="694714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73992" y="1809353"/>
            <a:ext cx="444352" cy="494964"/>
            <a:chOff x="6947149" y="926763"/>
            <a:chExt cx="444352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76336" y="1815073"/>
            <a:ext cx="444352" cy="494964"/>
            <a:chOff x="6947149" y="926763"/>
            <a:chExt cx="444352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55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954940" y="1808614"/>
            <a:ext cx="444352" cy="494964"/>
            <a:chOff x="6939196" y="926763"/>
            <a:chExt cx="444352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939196" y="928608"/>
              <a:ext cx="444352" cy="493119"/>
              <a:chOff x="6939196" y="928608"/>
              <a:chExt cx="444352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939196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813071-0E93-4B4A-9966-257367BDE8ED}"/>
              </a:ext>
            </a:extLst>
          </p:cNvPr>
          <p:cNvGrpSpPr/>
          <p:nvPr/>
        </p:nvGrpSpPr>
        <p:grpSpPr>
          <a:xfrm rot="5400000">
            <a:off x="10209915" y="3295216"/>
            <a:ext cx="1945237" cy="174822"/>
            <a:chOff x="5959359" y="5529580"/>
            <a:chExt cx="1945237" cy="174822"/>
          </a:xfrm>
        </p:grpSpPr>
        <p:pic>
          <p:nvPicPr>
            <p:cNvPr id="1875" name="Picture 1874">
              <a:extLst>
                <a:ext uri="{FF2B5EF4-FFF2-40B4-BE49-F238E27FC236}">
                  <a16:creationId xmlns:a16="http://schemas.microsoft.com/office/drawing/2014/main" id="{6215EB98-5DC7-40B7-ADAA-387D0DBA1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6" name="Picture 1875">
              <a:extLst>
                <a:ext uri="{FF2B5EF4-FFF2-40B4-BE49-F238E27FC236}">
                  <a16:creationId xmlns:a16="http://schemas.microsoft.com/office/drawing/2014/main" id="{E9C96A94-CCFE-4CAE-AB46-A609A97109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7" name="Picture 1876">
              <a:extLst>
                <a:ext uri="{FF2B5EF4-FFF2-40B4-BE49-F238E27FC236}">
                  <a16:creationId xmlns:a16="http://schemas.microsoft.com/office/drawing/2014/main" id="{165E6EC5-7756-4542-A549-C865A9295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8" name="Picture 1877">
              <a:extLst>
                <a:ext uri="{FF2B5EF4-FFF2-40B4-BE49-F238E27FC236}">
                  <a16:creationId xmlns:a16="http://schemas.microsoft.com/office/drawing/2014/main" id="{A88B3B9F-F7D8-4440-B3C6-5E46C1D70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9" name="Picture 1878">
              <a:extLst>
                <a:ext uri="{FF2B5EF4-FFF2-40B4-BE49-F238E27FC236}">
                  <a16:creationId xmlns:a16="http://schemas.microsoft.com/office/drawing/2014/main" id="{7D88DA15-246F-470F-962F-F0B6D44DDD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84" name="Group 1883">
            <a:extLst>
              <a:ext uri="{FF2B5EF4-FFF2-40B4-BE49-F238E27FC236}">
                <a16:creationId xmlns:a16="http://schemas.microsoft.com/office/drawing/2014/main" id="{255C9C8E-9C46-4A34-B658-8E04A9518A63}"/>
              </a:ext>
            </a:extLst>
          </p:cNvPr>
          <p:cNvGrpSpPr/>
          <p:nvPr/>
        </p:nvGrpSpPr>
        <p:grpSpPr>
          <a:xfrm rot="5400000">
            <a:off x="384819" y="3296951"/>
            <a:ext cx="1945237" cy="174822"/>
            <a:chOff x="5959359" y="5529580"/>
            <a:chExt cx="1945237" cy="174822"/>
          </a:xfrm>
        </p:grpSpPr>
        <p:pic>
          <p:nvPicPr>
            <p:cNvPr id="1885" name="Picture 1884">
              <a:extLst>
                <a:ext uri="{FF2B5EF4-FFF2-40B4-BE49-F238E27FC236}">
                  <a16:creationId xmlns:a16="http://schemas.microsoft.com/office/drawing/2014/main" id="{E69E3F81-78D8-4A32-BB3A-CAA19A50C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6" name="Picture 1885">
              <a:extLst>
                <a:ext uri="{FF2B5EF4-FFF2-40B4-BE49-F238E27FC236}">
                  <a16:creationId xmlns:a16="http://schemas.microsoft.com/office/drawing/2014/main" id="{DAE91437-BDB3-47D7-B9BD-9F049925D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7" name="Picture 1886">
              <a:extLst>
                <a:ext uri="{FF2B5EF4-FFF2-40B4-BE49-F238E27FC236}">
                  <a16:creationId xmlns:a16="http://schemas.microsoft.com/office/drawing/2014/main" id="{E46DD630-075A-4AB4-8AC0-395873B21F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8" name="Picture 1887">
              <a:extLst>
                <a:ext uri="{FF2B5EF4-FFF2-40B4-BE49-F238E27FC236}">
                  <a16:creationId xmlns:a16="http://schemas.microsoft.com/office/drawing/2014/main" id="{B10DFF3A-A5CE-424B-A596-DC687A1D7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9" name="Picture 1888">
              <a:extLst>
                <a:ext uri="{FF2B5EF4-FFF2-40B4-BE49-F238E27FC236}">
                  <a16:creationId xmlns:a16="http://schemas.microsoft.com/office/drawing/2014/main" id="{0DE17EB8-FC16-4BAE-8B37-4BF288B90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94" name="Group 1893">
            <a:extLst>
              <a:ext uri="{FF2B5EF4-FFF2-40B4-BE49-F238E27FC236}">
                <a16:creationId xmlns:a16="http://schemas.microsoft.com/office/drawing/2014/main" id="{B54ECE8C-655A-4A78-B239-82514AF0CAFA}"/>
              </a:ext>
            </a:extLst>
          </p:cNvPr>
          <p:cNvGrpSpPr/>
          <p:nvPr/>
        </p:nvGrpSpPr>
        <p:grpSpPr>
          <a:xfrm rot="5400000">
            <a:off x="1269944" y="3296951"/>
            <a:ext cx="1945237" cy="174822"/>
            <a:chOff x="5959359" y="5529580"/>
            <a:chExt cx="1945237" cy="174822"/>
          </a:xfrm>
        </p:grpSpPr>
        <p:pic>
          <p:nvPicPr>
            <p:cNvPr id="1895" name="Picture 1894">
              <a:extLst>
                <a:ext uri="{FF2B5EF4-FFF2-40B4-BE49-F238E27FC236}">
                  <a16:creationId xmlns:a16="http://schemas.microsoft.com/office/drawing/2014/main" id="{FC7596AA-FA37-490F-92BA-E584DEB2DA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6" name="Picture 1895">
              <a:extLst>
                <a:ext uri="{FF2B5EF4-FFF2-40B4-BE49-F238E27FC236}">
                  <a16:creationId xmlns:a16="http://schemas.microsoft.com/office/drawing/2014/main" id="{065960F2-5466-481F-99CF-23C1CD3DB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7" name="Picture 1896">
              <a:extLst>
                <a:ext uri="{FF2B5EF4-FFF2-40B4-BE49-F238E27FC236}">
                  <a16:creationId xmlns:a16="http://schemas.microsoft.com/office/drawing/2014/main" id="{7FE8AAC0-7999-47A2-AA3C-1C1EFC77CB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8" name="Picture 1897">
              <a:extLst>
                <a:ext uri="{FF2B5EF4-FFF2-40B4-BE49-F238E27FC236}">
                  <a16:creationId xmlns:a16="http://schemas.microsoft.com/office/drawing/2014/main" id="{3B20FBE4-D018-47F7-9A80-F6707B2558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9" name="Picture 1898">
              <a:extLst>
                <a:ext uri="{FF2B5EF4-FFF2-40B4-BE49-F238E27FC236}">
                  <a16:creationId xmlns:a16="http://schemas.microsoft.com/office/drawing/2014/main" id="{8481B9FE-BEE2-4556-8783-532705287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04" name="Group 1903">
            <a:extLst>
              <a:ext uri="{FF2B5EF4-FFF2-40B4-BE49-F238E27FC236}">
                <a16:creationId xmlns:a16="http://schemas.microsoft.com/office/drawing/2014/main" id="{C238619E-54EE-4C55-B19B-4514F39ED23D}"/>
              </a:ext>
            </a:extLst>
          </p:cNvPr>
          <p:cNvGrpSpPr/>
          <p:nvPr/>
        </p:nvGrpSpPr>
        <p:grpSpPr>
          <a:xfrm rot="5400000">
            <a:off x="2165814" y="3296951"/>
            <a:ext cx="1945237" cy="174822"/>
            <a:chOff x="5959359" y="5529580"/>
            <a:chExt cx="1945237" cy="174822"/>
          </a:xfrm>
        </p:grpSpPr>
        <p:pic>
          <p:nvPicPr>
            <p:cNvPr id="1905" name="Picture 1904">
              <a:extLst>
                <a:ext uri="{FF2B5EF4-FFF2-40B4-BE49-F238E27FC236}">
                  <a16:creationId xmlns:a16="http://schemas.microsoft.com/office/drawing/2014/main" id="{922AC45B-E8F7-455F-AF8C-76B1CAF2A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6" name="Picture 1905">
              <a:extLst>
                <a:ext uri="{FF2B5EF4-FFF2-40B4-BE49-F238E27FC236}">
                  <a16:creationId xmlns:a16="http://schemas.microsoft.com/office/drawing/2014/main" id="{A1D82F02-86B6-40B6-945E-2FF944B704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7" name="Picture 1906">
              <a:extLst>
                <a:ext uri="{FF2B5EF4-FFF2-40B4-BE49-F238E27FC236}">
                  <a16:creationId xmlns:a16="http://schemas.microsoft.com/office/drawing/2014/main" id="{CD7E8F6C-53D8-4133-B92C-D4D81F831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8" name="Picture 1907">
              <a:extLst>
                <a:ext uri="{FF2B5EF4-FFF2-40B4-BE49-F238E27FC236}">
                  <a16:creationId xmlns:a16="http://schemas.microsoft.com/office/drawing/2014/main" id="{5E68542B-7DE8-47C5-8F7C-A4C4E82D9A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9" name="Picture 1908">
              <a:extLst>
                <a:ext uri="{FF2B5EF4-FFF2-40B4-BE49-F238E27FC236}">
                  <a16:creationId xmlns:a16="http://schemas.microsoft.com/office/drawing/2014/main" id="{2E2AA4EF-08C1-453E-BA34-9DCA77852C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14" name="Group 1913">
            <a:extLst>
              <a:ext uri="{FF2B5EF4-FFF2-40B4-BE49-F238E27FC236}">
                <a16:creationId xmlns:a16="http://schemas.microsoft.com/office/drawing/2014/main" id="{278A2C07-3B27-4460-9845-037662527655}"/>
              </a:ext>
            </a:extLst>
          </p:cNvPr>
          <p:cNvGrpSpPr/>
          <p:nvPr/>
        </p:nvGrpSpPr>
        <p:grpSpPr>
          <a:xfrm rot="5400000">
            <a:off x="3067537" y="3296952"/>
            <a:ext cx="1945237" cy="174822"/>
            <a:chOff x="5959359" y="5529580"/>
            <a:chExt cx="1945237" cy="174822"/>
          </a:xfrm>
        </p:grpSpPr>
        <p:pic>
          <p:nvPicPr>
            <p:cNvPr id="1915" name="Picture 1914">
              <a:extLst>
                <a:ext uri="{FF2B5EF4-FFF2-40B4-BE49-F238E27FC236}">
                  <a16:creationId xmlns:a16="http://schemas.microsoft.com/office/drawing/2014/main" id="{DE275A8A-4D83-4992-A48C-5D642AD41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6" name="Picture 1915">
              <a:extLst>
                <a:ext uri="{FF2B5EF4-FFF2-40B4-BE49-F238E27FC236}">
                  <a16:creationId xmlns:a16="http://schemas.microsoft.com/office/drawing/2014/main" id="{4A3C4CCE-7849-49F3-BD76-5804B9A13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7" name="Picture 1916">
              <a:extLst>
                <a:ext uri="{FF2B5EF4-FFF2-40B4-BE49-F238E27FC236}">
                  <a16:creationId xmlns:a16="http://schemas.microsoft.com/office/drawing/2014/main" id="{57A5B2E7-3C34-40FE-9E1C-068DE7631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8" name="Picture 1917">
              <a:extLst>
                <a:ext uri="{FF2B5EF4-FFF2-40B4-BE49-F238E27FC236}">
                  <a16:creationId xmlns:a16="http://schemas.microsoft.com/office/drawing/2014/main" id="{6B664091-DD4E-46C1-BD15-68655EFFC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9" name="Picture 1918">
              <a:extLst>
                <a:ext uri="{FF2B5EF4-FFF2-40B4-BE49-F238E27FC236}">
                  <a16:creationId xmlns:a16="http://schemas.microsoft.com/office/drawing/2014/main" id="{2873EC04-7C66-4F2F-B155-CD988C3F7D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24" name="Group 1923">
            <a:extLst>
              <a:ext uri="{FF2B5EF4-FFF2-40B4-BE49-F238E27FC236}">
                <a16:creationId xmlns:a16="http://schemas.microsoft.com/office/drawing/2014/main" id="{E8E12ACC-FA80-4776-9890-8118D295E90E}"/>
              </a:ext>
            </a:extLst>
          </p:cNvPr>
          <p:cNvGrpSpPr/>
          <p:nvPr/>
        </p:nvGrpSpPr>
        <p:grpSpPr>
          <a:xfrm rot="5400000">
            <a:off x="3963406" y="3296952"/>
            <a:ext cx="1945237" cy="174822"/>
            <a:chOff x="5959359" y="5529580"/>
            <a:chExt cx="1945237" cy="174822"/>
          </a:xfrm>
        </p:grpSpPr>
        <p:pic>
          <p:nvPicPr>
            <p:cNvPr id="1925" name="Picture 1924">
              <a:extLst>
                <a:ext uri="{FF2B5EF4-FFF2-40B4-BE49-F238E27FC236}">
                  <a16:creationId xmlns:a16="http://schemas.microsoft.com/office/drawing/2014/main" id="{BA5D8F55-BD2F-4C6F-BE0D-BEF20D80B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6" name="Picture 1925">
              <a:extLst>
                <a:ext uri="{FF2B5EF4-FFF2-40B4-BE49-F238E27FC236}">
                  <a16:creationId xmlns:a16="http://schemas.microsoft.com/office/drawing/2014/main" id="{3AEA5B54-0E3C-4CB0-8C8C-2F7C87F26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7" name="Picture 1926">
              <a:extLst>
                <a:ext uri="{FF2B5EF4-FFF2-40B4-BE49-F238E27FC236}">
                  <a16:creationId xmlns:a16="http://schemas.microsoft.com/office/drawing/2014/main" id="{CD61D23E-838E-4E05-AC9A-A032C8614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8" name="Picture 1927">
              <a:extLst>
                <a:ext uri="{FF2B5EF4-FFF2-40B4-BE49-F238E27FC236}">
                  <a16:creationId xmlns:a16="http://schemas.microsoft.com/office/drawing/2014/main" id="{AD9764D1-B3E9-41A9-82C9-BF77F04F6F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9" name="Picture 1928">
              <a:extLst>
                <a:ext uri="{FF2B5EF4-FFF2-40B4-BE49-F238E27FC236}">
                  <a16:creationId xmlns:a16="http://schemas.microsoft.com/office/drawing/2014/main" id="{30769BB8-CB10-4408-A02A-B61163917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34" name="Group 1933">
            <a:extLst>
              <a:ext uri="{FF2B5EF4-FFF2-40B4-BE49-F238E27FC236}">
                <a16:creationId xmlns:a16="http://schemas.microsoft.com/office/drawing/2014/main" id="{B3E20107-7241-4309-8628-DC2A0DE410E6}"/>
              </a:ext>
            </a:extLst>
          </p:cNvPr>
          <p:cNvGrpSpPr/>
          <p:nvPr/>
        </p:nvGrpSpPr>
        <p:grpSpPr>
          <a:xfrm rot="5400000">
            <a:off x="4848531" y="3296952"/>
            <a:ext cx="1945237" cy="174822"/>
            <a:chOff x="5959359" y="5529580"/>
            <a:chExt cx="1945237" cy="174822"/>
          </a:xfrm>
        </p:grpSpPr>
        <p:pic>
          <p:nvPicPr>
            <p:cNvPr id="1935" name="Picture 1934">
              <a:extLst>
                <a:ext uri="{FF2B5EF4-FFF2-40B4-BE49-F238E27FC236}">
                  <a16:creationId xmlns:a16="http://schemas.microsoft.com/office/drawing/2014/main" id="{601BB327-19B2-4358-ACF4-0C283FB5B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6" name="Picture 1935">
              <a:extLst>
                <a:ext uri="{FF2B5EF4-FFF2-40B4-BE49-F238E27FC236}">
                  <a16:creationId xmlns:a16="http://schemas.microsoft.com/office/drawing/2014/main" id="{A4A9421B-D0F2-435A-9B4D-C2364C300A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7" name="Picture 1936">
              <a:extLst>
                <a:ext uri="{FF2B5EF4-FFF2-40B4-BE49-F238E27FC236}">
                  <a16:creationId xmlns:a16="http://schemas.microsoft.com/office/drawing/2014/main" id="{BEAD9D93-96E9-4006-A579-BFAE51DF39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8" name="Picture 1937">
              <a:extLst>
                <a:ext uri="{FF2B5EF4-FFF2-40B4-BE49-F238E27FC236}">
                  <a16:creationId xmlns:a16="http://schemas.microsoft.com/office/drawing/2014/main" id="{F1E5FDE7-78C4-4A41-A202-1A5E78FCA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9" name="Picture 1938">
              <a:extLst>
                <a:ext uri="{FF2B5EF4-FFF2-40B4-BE49-F238E27FC236}">
                  <a16:creationId xmlns:a16="http://schemas.microsoft.com/office/drawing/2014/main" id="{39BD28C9-B6C1-4726-94EC-8DEFCB31F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44" name="Group 1943">
            <a:extLst>
              <a:ext uri="{FF2B5EF4-FFF2-40B4-BE49-F238E27FC236}">
                <a16:creationId xmlns:a16="http://schemas.microsoft.com/office/drawing/2014/main" id="{A5F8F0B9-B51C-444F-97CC-C5A8E4B0DF74}"/>
              </a:ext>
            </a:extLst>
          </p:cNvPr>
          <p:cNvGrpSpPr/>
          <p:nvPr/>
        </p:nvGrpSpPr>
        <p:grpSpPr>
          <a:xfrm rot="5400000">
            <a:off x="5744400" y="3296952"/>
            <a:ext cx="1945237" cy="174822"/>
            <a:chOff x="5959359" y="5529580"/>
            <a:chExt cx="1945237" cy="174822"/>
          </a:xfrm>
        </p:grpSpPr>
        <p:pic>
          <p:nvPicPr>
            <p:cNvPr id="1945" name="Picture 1944">
              <a:extLst>
                <a:ext uri="{FF2B5EF4-FFF2-40B4-BE49-F238E27FC236}">
                  <a16:creationId xmlns:a16="http://schemas.microsoft.com/office/drawing/2014/main" id="{47097728-1422-46F9-9B2E-3BCD6890BF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" name="Picture 1945">
              <a:extLst>
                <a:ext uri="{FF2B5EF4-FFF2-40B4-BE49-F238E27FC236}">
                  <a16:creationId xmlns:a16="http://schemas.microsoft.com/office/drawing/2014/main" id="{F0472352-0D60-47D2-B071-089ED423B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" name="Picture 1946">
              <a:extLst>
                <a:ext uri="{FF2B5EF4-FFF2-40B4-BE49-F238E27FC236}">
                  <a16:creationId xmlns:a16="http://schemas.microsoft.com/office/drawing/2014/main" id="{C5D0B97E-60CC-4CE6-971D-9F4367FB5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" name="Picture 1947">
              <a:extLst>
                <a:ext uri="{FF2B5EF4-FFF2-40B4-BE49-F238E27FC236}">
                  <a16:creationId xmlns:a16="http://schemas.microsoft.com/office/drawing/2014/main" id="{DB54B455-15C5-4F9F-9B24-B368C97A60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" name="Picture 1948">
              <a:extLst>
                <a:ext uri="{FF2B5EF4-FFF2-40B4-BE49-F238E27FC236}">
                  <a16:creationId xmlns:a16="http://schemas.microsoft.com/office/drawing/2014/main" id="{31E0216C-AD25-4F29-9C34-99F80A0A1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54" name="Group 1953">
            <a:extLst>
              <a:ext uri="{FF2B5EF4-FFF2-40B4-BE49-F238E27FC236}">
                <a16:creationId xmlns:a16="http://schemas.microsoft.com/office/drawing/2014/main" id="{3343010A-C6BB-4F8C-8B9C-2BE8F5C7D89C}"/>
              </a:ext>
            </a:extLst>
          </p:cNvPr>
          <p:cNvGrpSpPr/>
          <p:nvPr/>
        </p:nvGrpSpPr>
        <p:grpSpPr>
          <a:xfrm rot="5400000">
            <a:off x="6644398" y="3295215"/>
            <a:ext cx="1945237" cy="174822"/>
            <a:chOff x="5959359" y="5529580"/>
            <a:chExt cx="1945237" cy="174822"/>
          </a:xfrm>
        </p:grpSpPr>
        <p:pic>
          <p:nvPicPr>
            <p:cNvPr id="1955" name="Picture 1954">
              <a:extLst>
                <a:ext uri="{FF2B5EF4-FFF2-40B4-BE49-F238E27FC236}">
                  <a16:creationId xmlns:a16="http://schemas.microsoft.com/office/drawing/2014/main" id="{420EF186-4A97-46AC-8692-C27BF2FDA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6" name="Picture 1955">
              <a:extLst>
                <a:ext uri="{FF2B5EF4-FFF2-40B4-BE49-F238E27FC236}">
                  <a16:creationId xmlns:a16="http://schemas.microsoft.com/office/drawing/2014/main" id="{A88A3D06-346C-4A1C-B37C-200C12CC2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7" name="Picture 1956">
              <a:extLst>
                <a:ext uri="{FF2B5EF4-FFF2-40B4-BE49-F238E27FC236}">
                  <a16:creationId xmlns:a16="http://schemas.microsoft.com/office/drawing/2014/main" id="{FB558B1E-4F3C-45A7-8A35-513B85FD0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8" name="Picture 1957">
              <a:extLst>
                <a:ext uri="{FF2B5EF4-FFF2-40B4-BE49-F238E27FC236}">
                  <a16:creationId xmlns:a16="http://schemas.microsoft.com/office/drawing/2014/main" id="{71CC7F87-2361-4101-8B0E-9B76C27F1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9" name="Picture 1958">
              <a:extLst>
                <a:ext uri="{FF2B5EF4-FFF2-40B4-BE49-F238E27FC236}">
                  <a16:creationId xmlns:a16="http://schemas.microsoft.com/office/drawing/2014/main" id="{F970CC78-B1C6-4C3F-9881-98C9B7840C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64" name="Group 1963">
            <a:extLst>
              <a:ext uri="{FF2B5EF4-FFF2-40B4-BE49-F238E27FC236}">
                <a16:creationId xmlns:a16="http://schemas.microsoft.com/office/drawing/2014/main" id="{9B030D8E-A2B4-4F1F-A106-346E2BC145E9}"/>
              </a:ext>
            </a:extLst>
          </p:cNvPr>
          <p:cNvGrpSpPr/>
          <p:nvPr/>
        </p:nvGrpSpPr>
        <p:grpSpPr>
          <a:xfrm rot="5400000">
            <a:off x="7540267" y="3295215"/>
            <a:ext cx="1945237" cy="174822"/>
            <a:chOff x="5959359" y="5529580"/>
            <a:chExt cx="1945237" cy="174822"/>
          </a:xfrm>
        </p:grpSpPr>
        <p:pic>
          <p:nvPicPr>
            <p:cNvPr id="1965" name="Picture 1964">
              <a:extLst>
                <a:ext uri="{FF2B5EF4-FFF2-40B4-BE49-F238E27FC236}">
                  <a16:creationId xmlns:a16="http://schemas.microsoft.com/office/drawing/2014/main" id="{0DEC7A64-CAE2-4537-B0A1-8C6372694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6" name="Picture 1965">
              <a:extLst>
                <a:ext uri="{FF2B5EF4-FFF2-40B4-BE49-F238E27FC236}">
                  <a16:creationId xmlns:a16="http://schemas.microsoft.com/office/drawing/2014/main" id="{FA605571-D701-4464-AB90-8872D40FF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7" name="Picture 1966">
              <a:extLst>
                <a:ext uri="{FF2B5EF4-FFF2-40B4-BE49-F238E27FC236}">
                  <a16:creationId xmlns:a16="http://schemas.microsoft.com/office/drawing/2014/main" id="{92671587-A2E9-4992-83F0-809B11A37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8" name="Picture 1967">
              <a:extLst>
                <a:ext uri="{FF2B5EF4-FFF2-40B4-BE49-F238E27FC236}">
                  <a16:creationId xmlns:a16="http://schemas.microsoft.com/office/drawing/2014/main" id="{6119130C-6CBE-416C-93F6-28698D52FA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9" name="Picture 1968">
              <a:extLst>
                <a:ext uri="{FF2B5EF4-FFF2-40B4-BE49-F238E27FC236}">
                  <a16:creationId xmlns:a16="http://schemas.microsoft.com/office/drawing/2014/main" id="{B36561DA-4516-4AE0-B946-C651D47B2C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74" name="Group 1973">
            <a:extLst>
              <a:ext uri="{FF2B5EF4-FFF2-40B4-BE49-F238E27FC236}">
                <a16:creationId xmlns:a16="http://schemas.microsoft.com/office/drawing/2014/main" id="{0658B26D-30F7-45FF-B129-3CB03D93E14B}"/>
              </a:ext>
            </a:extLst>
          </p:cNvPr>
          <p:cNvGrpSpPr/>
          <p:nvPr/>
        </p:nvGrpSpPr>
        <p:grpSpPr>
          <a:xfrm rot="5400000">
            <a:off x="8425392" y="3295216"/>
            <a:ext cx="1945237" cy="174822"/>
            <a:chOff x="5959359" y="5529580"/>
            <a:chExt cx="1945237" cy="174822"/>
          </a:xfrm>
        </p:grpSpPr>
        <p:pic>
          <p:nvPicPr>
            <p:cNvPr id="1975" name="Picture 1974">
              <a:extLst>
                <a:ext uri="{FF2B5EF4-FFF2-40B4-BE49-F238E27FC236}">
                  <a16:creationId xmlns:a16="http://schemas.microsoft.com/office/drawing/2014/main" id="{CD2372F4-B4D5-4742-80B0-5FA2220B9B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6" name="Picture 1975">
              <a:extLst>
                <a:ext uri="{FF2B5EF4-FFF2-40B4-BE49-F238E27FC236}">
                  <a16:creationId xmlns:a16="http://schemas.microsoft.com/office/drawing/2014/main" id="{C8B441D6-C072-415B-9660-374D34F47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7" name="Picture 1976">
              <a:extLst>
                <a:ext uri="{FF2B5EF4-FFF2-40B4-BE49-F238E27FC236}">
                  <a16:creationId xmlns:a16="http://schemas.microsoft.com/office/drawing/2014/main" id="{934B1DAD-8963-4B5D-A6A3-CFD6755C5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8" name="Picture 1977">
              <a:extLst>
                <a:ext uri="{FF2B5EF4-FFF2-40B4-BE49-F238E27FC236}">
                  <a16:creationId xmlns:a16="http://schemas.microsoft.com/office/drawing/2014/main" id="{0D6CE648-C9F5-455B-BA35-05923D0A9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9" name="Picture 1978">
              <a:extLst>
                <a:ext uri="{FF2B5EF4-FFF2-40B4-BE49-F238E27FC236}">
                  <a16:creationId xmlns:a16="http://schemas.microsoft.com/office/drawing/2014/main" id="{296617AE-5BE3-485D-886A-8EDC36AC0D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84" name="Group 1983">
            <a:extLst>
              <a:ext uri="{FF2B5EF4-FFF2-40B4-BE49-F238E27FC236}">
                <a16:creationId xmlns:a16="http://schemas.microsoft.com/office/drawing/2014/main" id="{268A96E2-A502-4956-BA12-60C3BEF66060}"/>
              </a:ext>
            </a:extLst>
          </p:cNvPr>
          <p:cNvGrpSpPr/>
          <p:nvPr/>
        </p:nvGrpSpPr>
        <p:grpSpPr>
          <a:xfrm rot="5400000">
            <a:off x="9307475" y="3295216"/>
            <a:ext cx="1945237" cy="174822"/>
            <a:chOff x="5959359" y="5529580"/>
            <a:chExt cx="1945237" cy="174822"/>
          </a:xfrm>
        </p:grpSpPr>
        <p:pic>
          <p:nvPicPr>
            <p:cNvPr id="1985" name="Picture 1984">
              <a:extLst>
                <a:ext uri="{FF2B5EF4-FFF2-40B4-BE49-F238E27FC236}">
                  <a16:creationId xmlns:a16="http://schemas.microsoft.com/office/drawing/2014/main" id="{8802B501-9B7D-4AD3-A55B-BC50C74D1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6" name="Picture 1985">
              <a:extLst>
                <a:ext uri="{FF2B5EF4-FFF2-40B4-BE49-F238E27FC236}">
                  <a16:creationId xmlns:a16="http://schemas.microsoft.com/office/drawing/2014/main" id="{0AD69D0C-D1F4-454B-959C-C55997B38B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7" name="Picture 1986">
              <a:extLst>
                <a:ext uri="{FF2B5EF4-FFF2-40B4-BE49-F238E27FC236}">
                  <a16:creationId xmlns:a16="http://schemas.microsoft.com/office/drawing/2014/main" id="{C6CBD1CE-F26E-451F-B14C-D92605DCFF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8" name="Picture 1987">
              <a:extLst>
                <a:ext uri="{FF2B5EF4-FFF2-40B4-BE49-F238E27FC236}">
                  <a16:creationId xmlns:a16="http://schemas.microsoft.com/office/drawing/2014/main" id="{2C549D3F-E2F3-49B6-892E-F6D366E60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9" name="Picture 1988">
              <a:extLst>
                <a:ext uri="{FF2B5EF4-FFF2-40B4-BE49-F238E27FC236}">
                  <a16:creationId xmlns:a16="http://schemas.microsoft.com/office/drawing/2014/main" id="{FE60CAB2-EA0E-49FF-B875-C95121C5A6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55116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8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5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EEC5F-85F1-4D31-9721-E862D1437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 Multiply by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578FC-CF3A-4F13-B983-8F942356B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614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39076" y="1807555"/>
            <a:ext cx="452317" cy="494964"/>
            <a:chOff x="6948426" y="926763"/>
            <a:chExt cx="45231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6948426" y="928608"/>
              <a:ext cx="452317" cy="493119"/>
              <a:chOff x="6948426" y="928608"/>
              <a:chExt cx="45231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6948426" y="1021617"/>
                <a:ext cx="4523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26863" y="1805173"/>
            <a:ext cx="444352" cy="494964"/>
            <a:chOff x="6945114" y="926763"/>
            <a:chExt cx="444352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3" y="492972"/>
            <a:ext cx="2065004" cy="817087"/>
            <a:chOff x="250081" y="372323"/>
            <a:chExt cx="103346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9949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1" y="485388"/>
              <a:ext cx="103346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x 10 = 0</a:t>
              </a: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58" y="487170"/>
            <a:ext cx="2214752" cy="817087"/>
            <a:chOff x="250081" y="372323"/>
            <a:chExt cx="1108409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109926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1" y="485388"/>
              <a:ext cx="1108409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 x 10 = 10</a:t>
              </a: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73540" y="484616"/>
            <a:ext cx="2281062" cy="817087"/>
            <a:chOff x="250081" y="372323"/>
            <a:chExt cx="1141595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1099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1" y="485388"/>
              <a:ext cx="114159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 x 10 = 20</a:t>
              </a: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21372" y="1805173"/>
            <a:ext cx="444352" cy="494964"/>
            <a:chOff x="6940995" y="926763"/>
            <a:chExt cx="444352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92618" y="487000"/>
            <a:ext cx="2278175" cy="817087"/>
            <a:chOff x="250081" y="372323"/>
            <a:chExt cx="1140150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108624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1" y="485388"/>
              <a:ext cx="114015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x 10 = 30</a:t>
              </a: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70376" y="485900"/>
            <a:ext cx="2293225" cy="817087"/>
            <a:chOff x="250080" y="372323"/>
            <a:chExt cx="1147682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10949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0" y="485388"/>
              <a:ext cx="114768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x 10 = 40</a:t>
              </a: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7" y="486999"/>
            <a:ext cx="2303035" cy="817087"/>
            <a:chOff x="250080" y="372323"/>
            <a:chExt cx="1152592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10890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0" y="485388"/>
              <a:ext cx="115259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 x 10 = 50</a:t>
              </a: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3" y="486982"/>
            <a:ext cx="2238697" cy="817087"/>
            <a:chOff x="250080" y="372323"/>
            <a:chExt cx="1120393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10939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0" y="485388"/>
              <a:ext cx="112039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x 10 = 60</a:t>
              </a: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3848"/>
            <a:ext cx="2293646" cy="817087"/>
            <a:chOff x="250081" y="372323"/>
            <a:chExt cx="1147893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10950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114789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10 = 70</a:t>
              </a: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4" y="483883"/>
            <a:ext cx="2358348" cy="817087"/>
            <a:chOff x="250080" y="372323"/>
            <a:chExt cx="1180274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1092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0" y="485388"/>
              <a:ext cx="118027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 x 10 = 80</a:t>
              </a: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5" y="486651"/>
            <a:ext cx="2258465" cy="817087"/>
            <a:chOff x="250081" y="372323"/>
            <a:chExt cx="924397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6" y="372323"/>
              <a:ext cx="8872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2439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x 10 = 90</a:t>
              </a: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752023" y="486462"/>
            <a:ext cx="2686566" cy="817087"/>
            <a:chOff x="250079" y="372323"/>
            <a:chExt cx="1344536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33908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79" y="485388"/>
              <a:ext cx="1344536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 x 10 = 100</a:t>
              </a: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085205" y="486463"/>
            <a:ext cx="2723790" cy="817087"/>
            <a:chOff x="250079" y="372323"/>
            <a:chExt cx="1363165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32677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79" y="485388"/>
              <a:ext cx="136316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x 10 = 110</a:t>
              </a: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396472" y="487293"/>
            <a:ext cx="2680334" cy="817087"/>
            <a:chOff x="250080" y="372323"/>
            <a:chExt cx="1341417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33597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0" y="485388"/>
              <a:ext cx="133766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x 10 = 120</a:t>
              </a: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14362" y="1802896"/>
            <a:ext cx="444352" cy="494964"/>
            <a:chOff x="6940995" y="926763"/>
            <a:chExt cx="444352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80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16531" y="1815073"/>
            <a:ext cx="444352" cy="494964"/>
            <a:chOff x="687340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873409" y="928608"/>
              <a:ext cx="444352" cy="493119"/>
              <a:chOff x="687340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15000" y="1809353"/>
            <a:ext cx="574196" cy="494964"/>
            <a:chOff x="6888157" y="926763"/>
            <a:chExt cx="574196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888157" y="928608"/>
              <a:ext cx="574196" cy="493119"/>
              <a:chOff x="6888157" y="928608"/>
              <a:chExt cx="574196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88815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02596" y="1815073"/>
            <a:ext cx="574196" cy="494964"/>
            <a:chOff x="6873409" y="926763"/>
            <a:chExt cx="574196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873409" y="928608"/>
              <a:ext cx="574196" cy="493119"/>
              <a:chOff x="6873409" y="928608"/>
              <a:chExt cx="574196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110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896989" y="1808614"/>
            <a:ext cx="574196" cy="494964"/>
            <a:chOff x="6881245" y="926763"/>
            <a:chExt cx="574196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881245" y="928608"/>
              <a:ext cx="574196" cy="493119"/>
              <a:chOff x="6881245" y="928608"/>
              <a:chExt cx="574196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881245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3" name="Group 56">
            <a:extLst>
              <a:ext uri="{FF2B5EF4-FFF2-40B4-BE49-F238E27FC236}">
                <a16:creationId xmlns:a16="http://schemas.microsoft.com/office/drawing/2014/main" id="{604CAE8A-AF22-49C1-9B0D-0B39B193C3FD}"/>
              </a:ext>
            </a:extLst>
          </p:cNvPr>
          <p:cNvGrpSpPr/>
          <p:nvPr/>
        </p:nvGrpSpPr>
        <p:grpSpPr>
          <a:xfrm rot="5400000">
            <a:off x="583819" y="3076569"/>
            <a:ext cx="1539560" cy="171967"/>
            <a:chOff x="7746380" y="2949426"/>
            <a:chExt cx="2188691" cy="244475"/>
          </a:xfrm>
        </p:grpSpPr>
        <p:pic>
          <p:nvPicPr>
            <p:cNvPr id="284" name="Picture 14">
              <a:extLst>
                <a:ext uri="{FF2B5EF4-FFF2-40B4-BE49-F238E27FC236}">
                  <a16:creationId xmlns:a16="http://schemas.microsoft.com/office/drawing/2014/main" id="{165875FD-2F0D-4E66-ADA6-9AE8381E38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15">
              <a:extLst>
                <a:ext uri="{FF2B5EF4-FFF2-40B4-BE49-F238E27FC236}">
                  <a16:creationId xmlns:a16="http://schemas.microsoft.com/office/drawing/2014/main" id="{2FEF733D-A594-4CDF-93E6-2035A8E45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16">
              <a:extLst>
                <a:ext uri="{FF2B5EF4-FFF2-40B4-BE49-F238E27FC236}">
                  <a16:creationId xmlns:a16="http://schemas.microsoft.com/office/drawing/2014/main" id="{AF7B1CE5-C82C-4736-8884-5CDBE87912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17">
              <a:extLst>
                <a:ext uri="{FF2B5EF4-FFF2-40B4-BE49-F238E27FC236}">
                  <a16:creationId xmlns:a16="http://schemas.microsoft.com/office/drawing/2014/main" id="{66A7051C-ADBA-4AEE-8F3B-1D5617B5C4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18">
              <a:extLst>
                <a:ext uri="{FF2B5EF4-FFF2-40B4-BE49-F238E27FC236}">
                  <a16:creationId xmlns:a16="http://schemas.microsoft.com/office/drawing/2014/main" id="{3DF83D9D-B665-46EA-A6CE-4938441487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19">
              <a:extLst>
                <a:ext uri="{FF2B5EF4-FFF2-40B4-BE49-F238E27FC236}">
                  <a16:creationId xmlns:a16="http://schemas.microsoft.com/office/drawing/2014/main" id="{DADEBDC1-FC44-4934-95CE-1223BA37E3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0">
              <a:extLst>
                <a:ext uri="{FF2B5EF4-FFF2-40B4-BE49-F238E27FC236}">
                  <a16:creationId xmlns:a16="http://schemas.microsoft.com/office/drawing/2014/main" id="{716ADDA3-06DF-4EF0-A1F7-BF23E8525E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1">
              <a:extLst>
                <a:ext uri="{FF2B5EF4-FFF2-40B4-BE49-F238E27FC236}">
                  <a16:creationId xmlns:a16="http://schemas.microsoft.com/office/drawing/2014/main" id="{839CCC3A-049A-48AA-B6CA-021B608C57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2">
              <a:extLst>
                <a:ext uri="{FF2B5EF4-FFF2-40B4-BE49-F238E27FC236}">
                  <a16:creationId xmlns:a16="http://schemas.microsoft.com/office/drawing/2014/main" id="{35381871-5E86-4AEC-9E15-9DA53A10AC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3">
              <a:extLst>
                <a:ext uri="{FF2B5EF4-FFF2-40B4-BE49-F238E27FC236}">
                  <a16:creationId xmlns:a16="http://schemas.microsoft.com/office/drawing/2014/main" id="{787BDB46-DD0F-44CA-BD34-B51E00C18C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8" name="Group 56">
            <a:extLst>
              <a:ext uri="{FF2B5EF4-FFF2-40B4-BE49-F238E27FC236}">
                <a16:creationId xmlns:a16="http://schemas.microsoft.com/office/drawing/2014/main" id="{08CAF209-CA91-42FE-834C-61EF22A12343}"/>
              </a:ext>
            </a:extLst>
          </p:cNvPr>
          <p:cNvGrpSpPr/>
          <p:nvPr/>
        </p:nvGrpSpPr>
        <p:grpSpPr>
          <a:xfrm rot="5400000">
            <a:off x="1479005" y="3076569"/>
            <a:ext cx="1539560" cy="171967"/>
            <a:chOff x="7746380" y="2949426"/>
            <a:chExt cx="2188691" cy="244475"/>
          </a:xfrm>
        </p:grpSpPr>
        <p:pic>
          <p:nvPicPr>
            <p:cNvPr id="301" name="Picture 14">
              <a:extLst>
                <a:ext uri="{FF2B5EF4-FFF2-40B4-BE49-F238E27FC236}">
                  <a16:creationId xmlns:a16="http://schemas.microsoft.com/office/drawing/2014/main" id="{0EC3CF82-D726-4F27-91A5-60F8FC20C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15">
              <a:extLst>
                <a:ext uri="{FF2B5EF4-FFF2-40B4-BE49-F238E27FC236}">
                  <a16:creationId xmlns:a16="http://schemas.microsoft.com/office/drawing/2014/main" id="{6DE53C2D-DD9C-4454-9F6E-44F4CA3541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" name="Picture 16">
              <a:extLst>
                <a:ext uri="{FF2B5EF4-FFF2-40B4-BE49-F238E27FC236}">
                  <a16:creationId xmlns:a16="http://schemas.microsoft.com/office/drawing/2014/main" id="{39AAC620-B1CF-4DF5-B23F-F33BCC0F36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4" name="Picture 17">
              <a:extLst>
                <a:ext uri="{FF2B5EF4-FFF2-40B4-BE49-F238E27FC236}">
                  <a16:creationId xmlns:a16="http://schemas.microsoft.com/office/drawing/2014/main" id="{33155738-8C9F-454E-B1A4-11DC5B8144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18">
              <a:extLst>
                <a:ext uri="{FF2B5EF4-FFF2-40B4-BE49-F238E27FC236}">
                  <a16:creationId xmlns:a16="http://schemas.microsoft.com/office/drawing/2014/main" id="{D6FC25B5-0E39-45DC-B0EA-43C2989E3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19">
              <a:extLst>
                <a:ext uri="{FF2B5EF4-FFF2-40B4-BE49-F238E27FC236}">
                  <a16:creationId xmlns:a16="http://schemas.microsoft.com/office/drawing/2014/main" id="{53FFE43C-0AF4-4F51-9942-11BFF3829B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20">
              <a:extLst>
                <a:ext uri="{FF2B5EF4-FFF2-40B4-BE49-F238E27FC236}">
                  <a16:creationId xmlns:a16="http://schemas.microsoft.com/office/drawing/2014/main" id="{BD0C0A2C-6F24-497A-B020-CC97EF1C3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21">
              <a:extLst>
                <a:ext uri="{FF2B5EF4-FFF2-40B4-BE49-F238E27FC236}">
                  <a16:creationId xmlns:a16="http://schemas.microsoft.com/office/drawing/2014/main" id="{412E6E18-670C-4EDD-955F-A3DA7309D1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22">
              <a:extLst>
                <a:ext uri="{FF2B5EF4-FFF2-40B4-BE49-F238E27FC236}">
                  <a16:creationId xmlns:a16="http://schemas.microsoft.com/office/drawing/2014/main" id="{73E3BA95-95AD-4920-B814-D1F0190FB5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23">
              <a:extLst>
                <a:ext uri="{FF2B5EF4-FFF2-40B4-BE49-F238E27FC236}">
                  <a16:creationId xmlns:a16="http://schemas.microsoft.com/office/drawing/2014/main" id="{8DCD75A8-E9C1-48AE-B013-091C91BEFF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2" name="Group 56">
            <a:extLst>
              <a:ext uri="{FF2B5EF4-FFF2-40B4-BE49-F238E27FC236}">
                <a16:creationId xmlns:a16="http://schemas.microsoft.com/office/drawing/2014/main" id="{4930B49F-15AA-4238-869B-66C52BA76C0D}"/>
              </a:ext>
            </a:extLst>
          </p:cNvPr>
          <p:cNvGrpSpPr/>
          <p:nvPr/>
        </p:nvGrpSpPr>
        <p:grpSpPr>
          <a:xfrm rot="5400000">
            <a:off x="2369052" y="3078179"/>
            <a:ext cx="1539560" cy="171967"/>
            <a:chOff x="7746380" y="2949426"/>
            <a:chExt cx="2188691" cy="244475"/>
          </a:xfrm>
        </p:grpSpPr>
        <p:pic>
          <p:nvPicPr>
            <p:cNvPr id="315" name="Picture 14">
              <a:extLst>
                <a:ext uri="{FF2B5EF4-FFF2-40B4-BE49-F238E27FC236}">
                  <a16:creationId xmlns:a16="http://schemas.microsoft.com/office/drawing/2014/main" id="{7A3A61D6-3997-42D6-9EFD-E14A8484FB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" name="Picture 15">
              <a:extLst>
                <a:ext uri="{FF2B5EF4-FFF2-40B4-BE49-F238E27FC236}">
                  <a16:creationId xmlns:a16="http://schemas.microsoft.com/office/drawing/2014/main" id="{B641EB4B-1087-49A6-8902-D32D06AFE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16">
              <a:extLst>
                <a:ext uri="{FF2B5EF4-FFF2-40B4-BE49-F238E27FC236}">
                  <a16:creationId xmlns:a16="http://schemas.microsoft.com/office/drawing/2014/main" id="{C0A28785-3BC9-44E4-BB61-023EC19E1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17">
              <a:extLst>
                <a:ext uri="{FF2B5EF4-FFF2-40B4-BE49-F238E27FC236}">
                  <a16:creationId xmlns:a16="http://schemas.microsoft.com/office/drawing/2014/main" id="{0085D062-1472-4E68-8D5B-DC936312EE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18">
              <a:extLst>
                <a:ext uri="{FF2B5EF4-FFF2-40B4-BE49-F238E27FC236}">
                  <a16:creationId xmlns:a16="http://schemas.microsoft.com/office/drawing/2014/main" id="{F280EBB8-0143-48A4-B99E-0337EFFD04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19">
              <a:extLst>
                <a:ext uri="{FF2B5EF4-FFF2-40B4-BE49-F238E27FC236}">
                  <a16:creationId xmlns:a16="http://schemas.microsoft.com/office/drawing/2014/main" id="{8F88D371-8383-45AF-9F88-054CAD262C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20">
              <a:extLst>
                <a:ext uri="{FF2B5EF4-FFF2-40B4-BE49-F238E27FC236}">
                  <a16:creationId xmlns:a16="http://schemas.microsoft.com/office/drawing/2014/main" id="{49341F98-B2FC-400D-A334-0B8479ECCE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21">
              <a:extLst>
                <a:ext uri="{FF2B5EF4-FFF2-40B4-BE49-F238E27FC236}">
                  <a16:creationId xmlns:a16="http://schemas.microsoft.com/office/drawing/2014/main" id="{90A94437-931A-457C-BE8E-9C639428BF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22">
              <a:extLst>
                <a:ext uri="{FF2B5EF4-FFF2-40B4-BE49-F238E27FC236}">
                  <a16:creationId xmlns:a16="http://schemas.microsoft.com/office/drawing/2014/main" id="{3A7C3A27-3597-40E1-8BDD-61C0025AA7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23">
              <a:extLst>
                <a:ext uri="{FF2B5EF4-FFF2-40B4-BE49-F238E27FC236}">
                  <a16:creationId xmlns:a16="http://schemas.microsoft.com/office/drawing/2014/main" id="{D165F7A0-A78F-464E-BA34-461C631736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6" name="Group 56">
            <a:extLst>
              <a:ext uri="{FF2B5EF4-FFF2-40B4-BE49-F238E27FC236}">
                <a16:creationId xmlns:a16="http://schemas.microsoft.com/office/drawing/2014/main" id="{8E35C686-F3DD-4FAC-BEE7-5508F6A256E3}"/>
              </a:ext>
            </a:extLst>
          </p:cNvPr>
          <p:cNvGrpSpPr/>
          <p:nvPr/>
        </p:nvGrpSpPr>
        <p:grpSpPr>
          <a:xfrm rot="5400000">
            <a:off x="3264238" y="3078179"/>
            <a:ext cx="1539560" cy="171967"/>
            <a:chOff x="7746380" y="2949426"/>
            <a:chExt cx="2188691" cy="244475"/>
          </a:xfrm>
        </p:grpSpPr>
        <p:pic>
          <p:nvPicPr>
            <p:cNvPr id="329" name="Picture 14">
              <a:extLst>
                <a:ext uri="{FF2B5EF4-FFF2-40B4-BE49-F238E27FC236}">
                  <a16:creationId xmlns:a16="http://schemas.microsoft.com/office/drawing/2014/main" id="{F8967180-5681-475E-AA89-23F0AF50B0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0" name="Picture 15">
              <a:extLst>
                <a:ext uri="{FF2B5EF4-FFF2-40B4-BE49-F238E27FC236}">
                  <a16:creationId xmlns:a16="http://schemas.microsoft.com/office/drawing/2014/main" id="{BFE5D578-3371-4BFF-BB60-24D1F69B93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1" name="Picture 16">
              <a:extLst>
                <a:ext uri="{FF2B5EF4-FFF2-40B4-BE49-F238E27FC236}">
                  <a16:creationId xmlns:a16="http://schemas.microsoft.com/office/drawing/2014/main" id="{8638083D-3FDC-4317-98F1-0AFC59325B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2" name="Picture 17">
              <a:extLst>
                <a:ext uri="{FF2B5EF4-FFF2-40B4-BE49-F238E27FC236}">
                  <a16:creationId xmlns:a16="http://schemas.microsoft.com/office/drawing/2014/main" id="{662B4B1E-FFCC-4E87-AC87-AF5D76B1F1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3" name="Picture 18">
              <a:extLst>
                <a:ext uri="{FF2B5EF4-FFF2-40B4-BE49-F238E27FC236}">
                  <a16:creationId xmlns:a16="http://schemas.microsoft.com/office/drawing/2014/main" id="{E6F5AD39-FBFD-4E3C-B245-21ABFD2F9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4" name="Picture 19">
              <a:extLst>
                <a:ext uri="{FF2B5EF4-FFF2-40B4-BE49-F238E27FC236}">
                  <a16:creationId xmlns:a16="http://schemas.microsoft.com/office/drawing/2014/main" id="{B15678F8-5BD4-462B-BB0D-844B9D837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5" name="Picture 20">
              <a:extLst>
                <a:ext uri="{FF2B5EF4-FFF2-40B4-BE49-F238E27FC236}">
                  <a16:creationId xmlns:a16="http://schemas.microsoft.com/office/drawing/2014/main" id="{A1FDDC8C-2CEC-4E02-A882-788DEDCF96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6" name="Picture 21">
              <a:extLst>
                <a:ext uri="{FF2B5EF4-FFF2-40B4-BE49-F238E27FC236}">
                  <a16:creationId xmlns:a16="http://schemas.microsoft.com/office/drawing/2014/main" id="{286FA6D9-004C-41F6-B11F-36BFF0815F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" name="Picture 22">
              <a:extLst>
                <a:ext uri="{FF2B5EF4-FFF2-40B4-BE49-F238E27FC236}">
                  <a16:creationId xmlns:a16="http://schemas.microsoft.com/office/drawing/2014/main" id="{2DE3E828-F37E-4AB7-8108-CBCF0F6F23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" name="Picture 23">
              <a:extLst>
                <a:ext uri="{FF2B5EF4-FFF2-40B4-BE49-F238E27FC236}">
                  <a16:creationId xmlns:a16="http://schemas.microsoft.com/office/drawing/2014/main" id="{D8AC045B-3DEF-43D5-A062-8286EECFAB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0" name="Group 56">
            <a:extLst>
              <a:ext uri="{FF2B5EF4-FFF2-40B4-BE49-F238E27FC236}">
                <a16:creationId xmlns:a16="http://schemas.microsoft.com/office/drawing/2014/main" id="{96C48DD2-CE61-407D-8225-217AC5110178}"/>
              </a:ext>
            </a:extLst>
          </p:cNvPr>
          <p:cNvGrpSpPr/>
          <p:nvPr/>
        </p:nvGrpSpPr>
        <p:grpSpPr>
          <a:xfrm rot="5400000">
            <a:off x="4165369" y="3078179"/>
            <a:ext cx="1539560" cy="171967"/>
            <a:chOff x="7746380" y="2949426"/>
            <a:chExt cx="2188691" cy="244475"/>
          </a:xfrm>
        </p:grpSpPr>
        <p:pic>
          <p:nvPicPr>
            <p:cNvPr id="343" name="Picture 14">
              <a:extLst>
                <a:ext uri="{FF2B5EF4-FFF2-40B4-BE49-F238E27FC236}">
                  <a16:creationId xmlns:a16="http://schemas.microsoft.com/office/drawing/2014/main" id="{29A865E2-E501-4A3D-B4F1-359A7B512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4" name="Picture 15">
              <a:extLst>
                <a:ext uri="{FF2B5EF4-FFF2-40B4-BE49-F238E27FC236}">
                  <a16:creationId xmlns:a16="http://schemas.microsoft.com/office/drawing/2014/main" id="{CC23E2BF-4E4E-4BE3-A7EF-42D3188DB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5" name="Picture 16">
              <a:extLst>
                <a:ext uri="{FF2B5EF4-FFF2-40B4-BE49-F238E27FC236}">
                  <a16:creationId xmlns:a16="http://schemas.microsoft.com/office/drawing/2014/main" id="{4DDCDEB3-CD8B-4837-87D4-17E5FA78AE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6" name="Picture 17">
              <a:extLst>
                <a:ext uri="{FF2B5EF4-FFF2-40B4-BE49-F238E27FC236}">
                  <a16:creationId xmlns:a16="http://schemas.microsoft.com/office/drawing/2014/main" id="{87C58828-4B35-4A0A-9BC6-A0A944891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7" name="Picture 18">
              <a:extLst>
                <a:ext uri="{FF2B5EF4-FFF2-40B4-BE49-F238E27FC236}">
                  <a16:creationId xmlns:a16="http://schemas.microsoft.com/office/drawing/2014/main" id="{16032622-420F-4358-AE16-6CEF44777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" name="Picture 19">
              <a:extLst>
                <a:ext uri="{FF2B5EF4-FFF2-40B4-BE49-F238E27FC236}">
                  <a16:creationId xmlns:a16="http://schemas.microsoft.com/office/drawing/2014/main" id="{86FCE0D0-E52C-48EE-9EBD-4764B9010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9" name="Picture 20">
              <a:extLst>
                <a:ext uri="{FF2B5EF4-FFF2-40B4-BE49-F238E27FC236}">
                  <a16:creationId xmlns:a16="http://schemas.microsoft.com/office/drawing/2014/main" id="{4A01ABC1-5F10-41B1-9F8A-3B466EF390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0" name="Picture 21">
              <a:extLst>
                <a:ext uri="{FF2B5EF4-FFF2-40B4-BE49-F238E27FC236}">
                  <a16:creationId xmlns:a16="http://schemas.microsoft.com/office/drawing/2014/main" id="{510C7DE3-13EB-4A4C-9949-09C3761AF4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1" name="Picture 22">
              <a:extLst>
                <a:ext uri="{FF2B5EF4-FFF2-40B4-BE49-F238E27FC236}">
                  <a16:creationId xmlns:a16="http://schemas.microsoft.com/office/drawing/2014/main" id="{4B1A83BB-029C-4756-A471-07E20F696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2" name="Picture 23">
              <a:extLst>
                <a:ext uri="{FF2B5EF4-FFF2-40B4-BE49-F238E27FC236}">
                  <a16:creationId xmlns:a16="http://schemas.microsoft.com/office/drawing/2014/main" id="{7AFA4DD7-77A2-4B1C-8BCC-7C675744F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4" name="Group 56">
            <a:extLst>
              <a:ext uri="{FF2B5EF4-FFF2-40B4-BE49-F238E27FC236}">
                <a16:creationId xmlns:a16="http://schemas.microsoft.com/office/drawing/2014/main" id="{27110848-F904-44D2-9214-7D25781C0928}"/>
              </a:ext>
            </a:extLst>
          </p:cNvPr>
          <p:cNvGrpSpPr/>
          <p:nvPr/>
        </p:nvGrpSpPr>
        <p:grpSpPr>
          <a:xfrm rot="5400000">
            <a:off x="5060555" y="3078179"/>
            <a:ext cx="1539560" cy="171967"/>
            <a:chOff x="7746380" y="2949426"/>
            <a:chExt cx="2188691" cy="244475"/>
          </a:xfrm>
        </p:grpSpPr>
        <p:pic>
          <p:nvPicPr>
            <p:cNvPr id="357" name="Picture 14">
              <a:extLst>
                <a:ext uri="{FF2B5EF4-FFF2-40B4-BE49-F238E27FC236}">
                  <a16:creationId xmlns:a16="http://schemas.microsoft.com/office/drawing/2014/main" id="{0E40D1C0-5224-4DEA-8128-B36A9DD15D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" name="Picture 15">
              <a:extLst>
                <a:ext uri="{FF2B5EF4-FFF2-40B4-BE49-F238E27FC236}">
                  <a16:creationId xmlns:a16="http://schemas.microsoft.com/office/drawing/2014/main" id="{47B438D1-137D-4408-B1C7-A460BC63AF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9" name="Picture 16">
              <a:extLst>
                <a:ext uri="{FF2B5EF4-FFF2-40B4-BE49-F238E27FC236}">
                  <a16:creationId xmlns:a16="http://schemas.microsoft.com/office/drawing/2014/main" id="{E3E54505-BFBF-4E88-9B71-61B74AB46E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0" name="Picture 17">
              <a:extLst>
                <a:ext uri="{FF2B5EF4-FFF2-40B4-BE49-F238E27FC236}">
                  <a16:creationId xmlns:a16="http://schemas.microsoft.com/office/drawing/2014/main" id="{02C9CDED-50B2-4B7D-8222-F619791618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1" name="Picture 18">
              <a:extLst>
                <a:ext uri="{FF2B5EF4-FFF2-40B4-BE49-F238E27FC236}">
                  <a16:creationId xmlns:a16="http://schemas.microsoft.com/office/drawing/2014/main" id="{CBC95D37-78AA-4A3A-89F1-E2F32548DF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2" name="Picture 19">
              <a:extLst>
                <a:ext uri="{FF2B5EF4-FFF2-40B4-BE49-F238E27FC236}">
                  <a16:creationId xmlns:a16="http://schemas.microsoft.com/office/drawing/2014/main" id="{811310D3-6D4C-4420-B1FE-9BAA8D294A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3" name="Picture 20">
              <a:extLst>
                <a:ext uri="{FF2B5EF4-FFF2-40B4-BE49-F238E27FC236}">
                  <a16:creationId xmlns:a16="http://schemas.microsoft.com/office/drawing/2014/main" id="{3BCAD66A-84B2-456D-B9A7-6E5B3B451C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4" name="Picture 21">
              <a:extLst>
                <a:ext uri="{FF2B5EF4-FFF2-40B4-BE49-F238E27FC236}">
                  <a16:creationId xmlns:a16="http://schemas.microsoft.com/office/drawing/2014/main" id="{070E4DC9-7509-4A88-BAE6-5070E8F924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5" name="Picture 22">
              <a:extLst>
                <a:ext uri="{FF2B5EF4-FFF2-40B4-BE49-F238E27FC236}">
                  <a16:creationId xmlns:a16="http://schemas.microsoft.com/office/drawing/2014/main" id="{E85237DE-9AA7-4568-B5DE-B2D3A0C78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6" name="Picture 23">
              <a:extLst>
                <a:ext uri="{FF2B5EF4-FFF2-40B4-BE49-F238E27FC236}">
                  <a16:creationId xmlns:a16="http://schemas.microsoft.com/office/drawing/2014/main" id="{BAFE6511-637D-4978-88DC-AC7F2E58C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8" name="Group 56">
            <a:extLst>
              <a:ext uri="{FF2B5EF4-FFF2-40B4-BE49-F238E27FC236}">
                <a16:creationId xmlns:a16="http://schemas.microsoft.com/office/drawing/2014/main" id="{79FCE2F9-E445-4280-83E3-1EE1B9B16FB2}"/>
              </a:ext>
            </a:extLst>
          </p:cNvPr>
          <p:cNvGrpSpPr/>
          <p:nvPr/>
        </p:nvGrpSpPr>
        <p:grpSpPr>
          <a:xfrm rot="5400000">
            <a:off x="5950602" y="3079789"/>
            <a:ext cx="1539560" cy="171967"/>
            <a:chOff x="7746380" y="2949426"/>
            <a:chExt cx="2188691" cy="244475"/>
          </a:xfrm>
        </p:grpSpPr>
        <p:pic>
          <p:nvPicPr>
            <p:cNvPr id="371" name="Picture 14">
              <a:extLst>
                <a:ext uri="{FF2B5EF4-FFF2-40B4-BE49-F238E27FC236}">
                  <a16:creationId xmlns:a16="http://schemas.microsoft.com/office/drawing/2014/main" id="{4D3EF537-97CC-4926-AACD-F06906D736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2" name="Picture 15">
              <a:extLst>
                <a:ext uri="{FF2B5EF4-FFF2-40B4-BE49-F238E27FC236}">
                  <a16:creationId xmlns:a16="http://schemas.microsoft.com/office/drawing/2014/main" id="{BE9CD863-88BC-4743-99E9-51A75AC8E1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3" name="Picture 16">
              <a:extLst>
                <a:ext uri="{FF2B5EF4-FFF2-40B4-BE49-F238E27FC236}">
                  <a16:creationId xmlns:a16="http://schemas.microsoft.com/office/drawing/2014/main" id="{4666A247-8D8E-4630-B45A-9E8E822660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4" name="Picture 17">
              <a:extLst>
                <a:ext uri="{FF2B5EF4-FFF2-40B4-BE49-F238E27FC236}">
                  <a16:creationId xmlns:a16="http://schemas.microsoft.com/office/drawing/2014/main" id="{1CC42C08-5D49-4414-9DC5-767AF3B23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5" name="Picture 18">
              <a:extLst>
                <a:ext uri="{FF2B5EF4-FFF2-40B4-BE49-F238E27FC236}">
                  <a16:creationId xmlns:a16="http://schemas.microsoft.com/office/drawing/2014/main" id="{38454D71-A0D0-4C85-B0E8-3BF205B4E0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6" name="Picture 19">
              <a:extLst>
                <a:ext uri="{FF2B5EF4-FFF2-40B4-BE49-F238E27FC236}">
                  <a16:creationId xmlns:a16="http://schemas.microsoft.com/office/drawing/2014/main" id="{CAA6F7FD-FDD1-4661-9FF2-EBD4896062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7" name="Picture 20">
              <a:extLst>
                <a:ext uri="{FF2B5EF4-FFF2-40B4-BE49-F238E27FC236}">
                  <a16:creationId xmlns:a16="http://schemas.microsoft.com/office/drawing/2014/main" id="{0AA6E80D-42A7-4C62-A86E-74FF33C2A4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" name="Picture 21">
              <a:extLst>
                <a:ext uri="{FF2B5EF4-FFF2-40B4-BE49-F238E27FC236}">
                  <a16:creationId xmlns:a16="http://schemas.microsoft.com/office/drawing/2014/main" id="{0BEDDE0E-28D1-4240-B027-3DC0AA7E0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" name="Picture 22">
              <a:extLst>
                <a:ext uri="{FF2B5EF4-FFF2-40B4-BE49-F238E27FC236}">
                  <a16:creationId xmlns:a16="http://schemas.microsoft.com/office/drawing/2014/main" id="{105D0235-D78B-42B1-83F3-664EFE8CC4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0" name="Picture 23">
              <a:extLst>
                <a:ext uri="{FF2B5EF4-FFF2-40B4-BE49-F238E27FC236}">
                  <a16:creationId xmlns:a16="http://schemas.microsoft.com/office/drawing/2014/main" id="{95FDA3AF-A44E-4CCB-A185-D87ED521AB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82" name="Group 56">
            <a:extLst>
              <a:ext uri="{FF2B5EF4-FFF2-40B4-BE49-F238E27FC236}">
                <a16:creationId xmlns:a16="http://schemas.microsoft.com/office/drawing/2014/main" id="{4C13D098-ED49-4A79-92C0-D04E1248A601}"/>
              </a:ext>
            </a:extLst>
          </p:cNvPr>
          <p:cNvGrpSpPr/>
          <p:nvPr/>
        </p:nvGrpSpPr>
        <p:grpSpPr>
          <a:xfrm rot="5400000">
            <a:off x="6845788" y="3079789"/>
            <a:ext cx="1539560" cy="171967"/>
            <a:chOff x="7746380" y="2949426"/>
            <a:chExt cx="2188691" cy="244475"/>
          </a:xfrm>
        </p:grpSpPr>
        <p:pic>
          <p:nvPicPr>
            <p:cNvPr id="385" name="Picture 14">
              <a:extLst>
                <a:ext uri="{FF2B5EF4-FFF2-40B4-BE49-F238E27FC236}">
                  <a16:creationId xmlns:a16="http://schemas.microsoft.com/office/drawing/2014/main" id="{D3B85C79-2F13-48A1-9EF4-E01505A081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6" name="Picture 15">
              <a:extLst>
                <a:ext uri="{FF2B5EF4-FFF2-40B4-BE49-F238E27FC236}">
                  <a16:creationId xmlns:a16="http://schemas.microsoft.com/office/drawing/2014/main" id="{6E84E418-05DF-4D14-869F-9DF1B5ECC8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7" name="Picture 16">
              <a:extLst>
                <a:ext uri="{FF2B5EF4-FFF2-40B4-BE49-F238E27FC236}">
                  <a16:creationId xmlns:a16="http://schemas.microsoft.com/office/drawing/2014/main" id="{76317101-8DF9-47F7-9C4D-2F420CCBC9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8" name="Picture 17">
              <a:extLst>
                <a:ext uri="{FF2B5EF4-FFF2-40B4-BE49-F238E27FC236}">
                  <a16:creationId xmlns:a16="http://schemas.microsoft.com/office/drawing/2014/main" id="{F489422F-E8BF-46EF-B80C-411E84D033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" name="Picture 18">
              <a:extLst>
                <a:ext uri="{FF2B5EF4-FFF2-40B4-BE49-F238E27FC236}">
                  <a16:creationId xmlns:a16="http://schemas.microsoft.com/office/drawing/2014/main" id="{374FBB3E-148D-4E20-93D6-C50DD302C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0" name="Picture 19">
              <a:extLst>
                <a:ext uri="{FF2B5EF4-FFF2-40B4-BE49-F238E27FC236}">
                  <a16:creationId xmlns:a16="http://schemas.microsoft.com/office/drawing/2014/main" id="{A5508329-6244-4B0A-AE0E-CEE2E8A7DC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1" name="Picture 20">
              <a:extLst>
                <a:ext uri="{FF2B5EF4-FFF2-40B4-BE49-F238E27FC236}">
                  <a16:creationId xmlns:a16="http://schemas.microsoft.com/office/drawing/2014/main" id="{56BAEB1F-4332-4A10-803B-353A133B2B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2" name="Picture 21">
              <a:extLst>
                <a:ext uri="{FF2B5EF4-FFF2-40B4-BE49-F238E27FC236}">
                  <a16:creationId xmlns:a16="http://schemas.microsoft.com/office/drawing/2014/main" id="{DDA3B94F-53DB-4F56-94E1-2C6EBFBC2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3" name="Picture 22">
              <a:extLst>
                <a:ext uri="{FF2B5EF4-FFF2-40B4-BE49-F238E27FC236}">
                  <a16:creationId xmlns:a16="http://schemas.microsoft.com/office/drawing/2014/main" id="{FC86A4D4-0A83-4B78-B81C-B6DF64C788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4" name="Picture 23">
              <a:extLst>
                <a:ext uri="{FF2B5EF4-FFF2-40B4-BE49-F238E27FC236}">
                  <a16:creationId xmlns:a16="http://schemas.microsoft.com/office/drawing/2014/main" id="{68D1C4BB-9EF3-46EA-8B87-642F56C79E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96" name="Group 56">
            <a:extLst>
              <a:ext uri="{FF2B5EF4-FFF2-40B4-BE49-F238E27FC236}">
                <a16:creationId xmlns:a16="http://schemas.microsoft.com/office/drawing/2014/main" id="{A6D47DD2-4965-43F9-BD64-964FCCA4C1CA}"/>
              </a:ext>
            </a:extLst>
          </p:cNvPr>
          <p:cNvGrpSpPr/>
          <p:nvPr/>
        </p:nvGrpSpPr>
        <p:grpSpPr>
          <a:xfrm rot="5400000">
            <a:off x="7727854" y="3080407"/>
            <a:ext cx="1539560" cy="171967"/>
            <a:chOff x="7746380" y="2949426"/>
            <a:chExt cx="2188691" cy="244475"/>
          </a:xfrm>
        </p:grpSpPr>
        <p:pic>
          <p:nvPicPr>
            <p:cNvPr id="399" name="Picture 14">
              <a:extLst>
                <a:ext uri="{FF2B5EF4-FFF2-40B4-BE49-F238E27FC236}">
                  <a16:creationId xmlns:a16="http://schemas.microsoft.com/office/drawing/2014/main" id="{99FCC3C5-5DF6-4CC2-83FC-8C89F90FDF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" name="Picture 15">
              <a:extLst>
                <a:ext uri="{FF2B5EF4-FFF2-40B4-BE49-F238E27FC236}">
                  <a16:creationId xmlns:a16="http://schemas.microsoft.com/office/drawing/2014/main" id="{1FF67DA1-226F-4876-BC02-5FA74AD2A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1" name="Picture 16">
              <a:extLst>
                <a:ext uri="{FF2B5EF4-FFF2-40B4-BE49-F238E27FC236}">
                  <a16:creationId xmlns:a16="http://schemas.microsoft.com/office/drawing/2014/main" id="{00832C7D-DA8A-4DE0-AF63-561F86C78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2" name="Picture 17">
              <a:extLst>
                <a:ext uri="{FF2B5EF4-FFF2-40B4-BE49-F238E27FC236}">
                  <a16:creationId xmlns:a16="http://schemas.microsoft.com/office/drawing/2014/main" id="{E14B4BF1-D53C-4CB1-A9FF-14A1A50F0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3" name="Picture 18">
              <a:extLst>
                <a:ext uri="{FF2B5EF4-FFF2-40B4-BE49-F238E27FC236}">
                  <a16:creationId xmlns:a16="http://schemas.microsoft.com/office/drawing/2014/main" id="{5E18635A-AFD0-4AF3-AC73-C66C6DB36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4" name="Picture 19">
              <a:extLst>
                <a:ext uri="{FF2B5EF4-FFF2-40B4-BE49-F238E27FC236}">
                  <a16:creationId xmlns:a16="http://schemas.microsoft.com/office/drawing/2014/main" id="{33F1A1B2-7ED7-47B4-B3DD-637002DFBF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5" name="Picture 20">
              <a:extLst>
                <a:ext uri="{FF2B5EF4-FFF2-40B4-BE49-F238E27FC236}">
                  <a16:creationId xmlns:a16="http://schemas.microsoft.com/office/drawing/2014/main" id="{B9166CCA-5A72-40F2-98E6-FC37E02A75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6" name="Picture 21">
              <a:extLst>
                <a:ext uri="{FF2B5EF4-FFF2-40B4-BE49-F238E27FC236}">
                  <a16:creationId xmlns:a16="http://schemas.microsoft.com/office/drawing/2014/main" id="{2C80B4FE-BB67-4BFF-BF54-64F183C244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7" name="Picture 22">
              <a:extLst>
                <a:ext uri="{FF2B5EF4-FFF2-40B4-BE49-F238E27FC236}">
                  <a16:creationId xmlns:a16="http://schemas.microsoft.com/office/drawing/2014/main" id="{5B42907C-96E2-4E0B-9028-B8943776A8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" name="Picture 23">
              <a:extLst>
                <a:ext uri="{FF2B5EF4-FFF2-40B4-BE49-F238E27FC236}">
                  <a16:creationId xmlns:a16="http://schemas.microsoft.com/office/drawing/2014/main" id="{21F0D97B-59F5-47C3-8951-BC75916EE1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" name="Group 56">
            <a:extLst>
              <a:ext uri="{FF2B5EF4-FFF2-40B4-BE49-F238E27FC236}">
                <a16:creationId xmlns:a16="http://schemas.microsoft.com/office/drawing/2014/main" id="{1D877FF8-CBBB-4BF6-8304-2B2BB06B127F}"/>
              </a:ext>
            </a:extLst>
          </p:cNvPr>
          <p:cNvGrpSpPr/>
          <p:nvPr/>
        </p:nvGrpSpPr>
        <p:grpSpPr>
          <a:xfrm rot="5400000">
            <a:off x="8623040" y="3080407"/>
            <a:ext cx="1539560" cy="171967"/>
            <a:chOff x="7746380" y="2949426"/>
            <a:chExt cx="2188691" cy="244475"/>
          </a:xfrm>
        </p:grpSpPr>
        <p:pic>
          <p:nvPicPr>
            <p:cNvPr id="413" name="Picture 14">
              <a:extLst>
                <a:ext uri="{FF2B5EF4-FFF2-40B4-BE49-F238E27FC236}">
                  <a16:creationId xmlns:a16="http://schemas.microsoft.com/office/drawing/2014/main" id="{974F8947-ADAB-478D-8F99-279795E592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" name="Picture 15">
              <a:extLst>
                <a:ext uri="{FF2B5EF4-FFF2-40B4-BE49-F238E27FC236}">
                  <a16:creationId xmlns:a16="http://schemas.microsoft.com/office/drawing/2014/main" id="{4D025BA7-CDC9-4F53-A44F-33CB52634A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5" name="Picture 16">
              <a:extLst>
                <a:ext uri="{FF2B5EF4-FFF2-40B4-BE49-F238E27FC236}">
                  <a16:creationId xmlns:a16="http://schemas.microsoft.com/office/drawing/2014/main" id="{254224A7-FED6-4ADD-B461-A11DB479E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6" name="Picture 17">
              <a:extLst>
                <a:ext uri="{FF2B5EF4-FFF2-40B4-BE49-F238E27FC236}">
                  <a16:creationId xmlns:a16="http://schemas.microsoft.com/office/drawing/2014/main" id="{7BF8D7FC-4FC6-4DD9-A3A1-1FBCC4F533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7" name="Picture 18">
              <a:extLst>
                <a:ext uri="{FF2B5EF4-FFF2-40B4-BE49-F238E27FC236}">
                  <a16:creationId xmlns:a16="http://schemas.microsoft.com/office/drawing/2014/main" id="{FA340BA6-50AE-4DC1-AB5B-6503E567E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8" name="Picture 19">
              <a:extLst>
                <a:ext uri="{FF2B5EF4-FFF2-40B4-BE49-F238E27FC236}">
                  <a16:creationId xmlns:a16="http://schemas.microsoft.com/office/drawing/2014/main" id="{1BD7EF96-CA29-404C-9877-D7E8FB347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" name="Picture 20">
              <a:extLst>
                <a:ext uri="{FF2B5EF4-FFF2-40B4-BE49-F238E27FC236}">
                  <a16:creationId xmlns:a16="http://schemas.microsoft.com/office/drawing/2014/main" id="{29C48AD0-E76F-41AB-BE65-50C7279541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" name="Picture 21">
              <a:extLst>
                <a:ext uri="{FF2B5EF4-FFF2-40B4-BE49-F238E27FC236}">
                  <a16:creationId xmlns:a16="http://schemas.microsoft.com/office/drawing/2014/main" id="{598BC358-1AEE-49A4-8E44-142BBC415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" name="Picture 22">
              <a:extLst>
                <a:ext uri="{FF2B5EF4-FFF2-40B4-BE49-F238E27FC236}">
                  <a16:creationId xmlns:a16="http://schemas.microsoft.com/office/drawing/2014/main" id="{C6C12C92-F698-405E-869C-63ED50D77F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2" name="Picture 23">
              <a:extLst>
                <a:ext uri="{FF2B5EF4-FFF2-40B4-BE49-F238E27FC236}">
                  <a16:creationId xmlns:a16="http://schemas.microsoft.com/office/drawing/2014/main" id="{9B720DDF-250A-4EC1-9EE9-A830D782FE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24" name="Group 56">
            <a:extLst>
              <a:ext uri="{FF2B5EF4-FFF2-40B4-BE49-F238E27FC236}">
                <a16:creationId xmlns:a16="http://schemas.microsoft.com/office/drawing/2014/main" id="{254CC49E-BB72-4A75-8C89-1936894651B6}"/>
              </a:ext>
            </a:extLst>
          </p:cNvPr>
          <p:cNvGrpSpPr/>
          <p:nvPr/>
        </p:nvGrpSpPr>
        <p:grpSpPr>
          <a:xfrm rot="5400000">
            <a:off x="9513087" y="3082017"/>
            <a:ext cx="1539560" cy="171967"/>
            <a:chOff x="7746380" y="2949426"/>
            <a:chExt cx="2188691" cy="244475"/>
          </a:xfrm>
        </p:grpSpPr>
        <p:pic>
          <p:nvPicPr>
            <p:cNvPr id="427" name="Picture 14">
              <a:extLst>
                <a:ext uri="{FF2B5EF4-FFF2-40B4-BE49-F238E27FC236}">
                  <a16:creationId xmlns:a16="http://schemas.microsoft.com/office/drawing/2014/main" id="{4D796E30-1E2F-43AC-85BE-DF4DFE49C3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15">
              <a:extLst>
                <a:ext uri="{FF2B5EF4-FFF2-40B4-BE49-F238E27FC236}">
                  <a16:creationId xmlns:a16="http://schemas.microsoft.com/office/drawing/2014/main" id="{876D8728-E324-4213-AA24-B4731E009E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16">
              <a:extLst>
                <a:ext uri="{FF2B5EF4-FFF2-40B4-BE49-F238E27FC236}">
                  <a16:creationId xmlns:a16="http://schemas.microsoft.com/office/drawing/2014/main" id="{36F25D1B-2FF2-4E7B-A2EC-F3CC77416E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" name="Picture 17">
              <a:extLst>
                <a:ext uri="{FF2B5EF4-FFF2-40B4-BE49-F238E27FC236}">
                  <a16:creationId xmlns:a16="http://schemas.microsoft.com/office/drawing/2014/main" id="{461E68B4-2B28-4F38-937B-381FE1860B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1" name="Picture 18">
              <a:extLst>
                <a:ext uri="{FF2B5EF4-FFF2-40B4-BE49-F238E27FC236}">
                  <a16:creationId xmlns:a16="http://schemas.microsoft.com/office/drawing/2014/main" id="{1CE29F04-25C3-496E-A8EE-999BC2F8EB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2" name="Picture 19">
              <a:extLst>
                <a:ext uri="{FF2B5EF4-FFF2-40B4-BE49-F238E27FC236}">
                  <a16:creationId xmlns:a16="http://schemas.microsoft.com/office/drawing/2014/main" id="{DEA23494-5050-4F6E-8A4E-77EB699A78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" name="Picture 20">
              <a:extLst>
                <a:ext uri="{FF2B5EF4-FFF2-40B4-BE49-F238E27FC236}">
                  <a16:creationId xmlns:a16="http://schemas.microsoft.com/office/drawing/2014/main" id="{932170E2-DE18-49E4-AA20-E07A597C7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4" name="Picture 21">
              <a:extLst>
                <a:ext uri="{FF2B5EF4-FFF2-40B4-BE49-F238E27FC236}">
                  <a16:creationId xmlns:a16="http://schemas.microsoft.com/office/drawing/2014/main" id="{2E35D697-DF95-4713-A919-996F5271AB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5" name="Picture 22">
              <a:extLst>
                <a:ext uri="{FF2B5EF4-FFF2-40B4-BE49-F238E27FC236}">
                  <a16:creationId xmlns:a16="http://schemas.microsoft.com/office/drawing/2014/main" id="{3C3BF793-E721-4F0C-A7C0-84A2154369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6" name="Picture 23">
              <a:extLst>
                <a:ext uri="{FF2B5EF4-FFF2-40B4-BE49-F238E27FC236}">
                  <a16:creationId xmlns:a16="http://schemas.microsoft.com/office/drawing/2014/main" id="{CF6B49FF-2CF6-42B2-9AE4-8D114652B7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38" name="Group 56">
            <a:extLst>
              <a:ext uri="{FF2B5EF4-FFF2-40B4-BE49-F238E27FC236}">
                <a16:creationId xmlns:a16="http://schemas.microsoft.com/office/drawing/2014/main" id="{05CE9C1D-A81B-4BA0-AAB8-1D276BE9AABF}"/>
              </a:ext>
            </a:extLst>
          </p:cNvPr>
          <p:cNvGrpSpPr/>
          <p:nvPr/>
        </p:nvGrpSpPr>
        <p:grpSpPr>
          <a:xfrm rot="5400000">
            <a:off x="10408273" y="3082017"/>
            <a:ext cx="1539560" cy="171967"/>
            <a:chOff x="7746380" y="2949426"/>
            <a:chExt cx="2188691" cy="244475"/>
          </a:xfrm>
        </p:grpSpPr>
        <p:pic>
          <p:nvPicPr>
            <p:cNvPr id="441" name="Picture 14">
              <a:extLst>
                <a:ext uri="{FF2B5EF4-FFF2-40B4-BE49-F238E27FC236}">
                  <a16:creationId xmlns:a16="http://schemas.microsoft.com/office/drawing/2014/main" id="{384CF681-9305-4B44-8C15-B0A7A11C5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4638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2" name="Picture 15">
              <a:extLst>
                <a:ext uri="{FF2B5EF4-FFF2-40B4-BE49-F238E27FC236}">
                  <a16:creationId xmlns:a16="http://schemas.microsoft.com/office/drawing/2014/main" id="{497B45B5-4E03-4756-B4FC-D150BFB5BC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6240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3" name="Picture 16">
              <a:extLst>
                <a:ext uri="{FF2B5EF4-FFF2-40B4-BE49-F238E27FC236}">
                  <a16:creationId xmlns:a16="http://schemas.microsoft.com/office/drawing/2014/main" id="{E10B36CD-2508-4A88-BD2E-A66AE2DC93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7842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4" name="Picture 17">
              <a:extLst>
                <a:ext uri="{FF2B5EF4-FFF2-40B4-BE49-F238E27FC236}">
                  <a16:creationId xmlns:a16="http://schemas.microsoft.com/office/drawing/2014/main" id="{701333FC-5556-4AC8-A5BC-D408CD3020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9445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5" name="Picture 18">
              <a:extLst>
                <a:ext uri="{FF2B5EF4-FFF2-40B4-BE49-F238E27FC236}">
                  <a16:creationId xmlns:a16="http://schemas.microsoft.com/office/drawing/2014/main" id="{BC4F32EF-55A6-4CB4-A854-900BC67BBB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1047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6" name="Picture 19">
              <a:extLst>
                <a:ext uri="{FF2B5EF4-FFF2-40B4-BE49-F238E27FC236}">
                  <a16:creationId xmlns:a16="http://schemas.microsoft.com/office/drawing/2014/main" id="{A3897551-602D-4325-A43D-E6DCBE923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7" name="Picture 20">
              <a:extLst>
                <a:ext uri="{FF2B5EF4-FFF2-40B4-BE49-F238E27FC236}">
                  <a16:creationId xmlns:a16="http://schemas.microsoft.com/office/drawing/2014/main" id="{DF0789A2-5A93-4D4D-8E04-647E6C2AF9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8" name="Picture 21">
              <a:extLst>
                <a:ext uri="{FF2B5EF4-FFF2-40B4-BE49-F238E27FC236}">
                  <a16:creationId xmlns:a16="http://schemas.microsoft.com/office/drawing/2014/main" id="{76842994-E324-419D-9447-06A5FF37FF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9" name="Picture 22">
              <a:extLst>
                <a:ext uri="{FF2B5EF4-FFF2-40B4-BE49-F238E27FC236}">
                  <a16:creationId xmlns:a16="http://schemas.microsoft.com/office/drawing/2014/main" id="{17EE17C6-FACB-4569-8FD1-0EC4AE9C45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" name="Picture 23">
              <a:extLst>
                <a:ext uri="{FF2B5EF4-FFF2-40B4-BE49-F238E27FC236}">
                  <a16:creationId xmlns:a16="http://schemas.microsoft.com/office/drawing/2014/main" id="{EB6C9767-DEBE-4463-9460-4DC4177CF1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90609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3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5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7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9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1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2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6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18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0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50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1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</Words>
  <Application>Microsoft Office PowerPoint</Application>
  <PresentationFormat>Widescreen</PresentationFormat>
  <Paragraphs>81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1 Multiply by 2</vt:lpstr>
      <vt:lpstr>PowerPoint Presentation</vt:lpstr>
      <vt:lpstr>2 Multiply by 5</vt:lpstr>
      <vt:lpstr>PowerPoint Presentation</vt:lpstr>
      <vt:lpstr>3 Multiply by 10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Multiply by 2</dc:title>
  <dc:creator>Simon Rigelsford</dc:creator>
  <cp:lastModifiedBy>Simon Rigelsford</cp:lastModifiedBy>
  <cp:revision>1</cp:revision>
  <dcterms:created xsi:type="dcterms:W3CDTF">2020-01-13T18:07:36Z</dcterms:created>
  <dcterms:modified xsi:type="dcterms:W3CDTF">2020-01-13T18:08:05Z</dcterms:modified>
</cp:coreProperties>
</file>