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828" r:id="rId32"/>
    <p:sldId id="1160" r:id="rId33"/>
    <p:sldId id="829" r:id="rId34"/>
    <p:sldId id="1144" r:id="rId35"/>
    <p:sldId id="1145" r:id="rId36"/>
    <p:sldId id="1161" r:id="rId37"/>
    <p:sldId id="833" r:id="rId38"/>
    <p:sldId id="823" r:id="rId39"/>
    <p:sldId id="1155" r:id="rId40"/>
    <p:sldId id="1164" r:id="rId41"/>
    <p:sldId id="834" r:id="rId42"/>
    <p:sldId id="1156" r:id="rId43"/>
    <p:sldId id="1157" r:id="rId44"/>
    <p:sldId id="1165" r:id="rId45"/>
    <p:sldId id="853" r:id="rId46"/>
    <p:sldId id="1171" r:id="rId47"/>
    <p:sldId id="1207" r:id="rId48"/>
    <p:sldId id="854" r:id="rId49"/>
    <p:sldId id="970" r:id="rId50"/>
    <p:sldId id="1208" r:id="rId51"/>
    <p:sldId id="855" r:id="rId52"/>
    <p:sldId id="1172" r:id="rId53"/>
    <p:sldId id="1209" r:id="rId54"/>
    <p:sldId id="856" r:id="rId55"/>
    <p:sldId id="1173" r:id="rId56"/>
    <p:sldId id="1174" r:id="rId57"/>
    <p:sldId id="1175" r:id="rId58"/>
    <p:sldId id="1176" r:id="rId59"/>
    <p:sldId id="1177" r:id="rId60"/>
    <p:sldId id="1210" r:id="rId61"/>
    <p:sldId id="973" r:id="rId62"/>
    <p:sldId id="974" r:id="rId63"/>
    <p:sldId id="1178" r:id="rId64"/>
    <p:sldId id="1180" r:id="rId65"/>
    <p:sldId id="1181" r:id="rId66"/>
    <p:sldId id="1182" r:id="rId67"/>
    <p:sldId id="1211" r:id="rId68"/>
    <p:sldId id="859" r:id="rId69"/>
    <p:sldId id="844" r:id="rId70"/>
    <p:sldId id="1212" r:id="rId71"/>
    <p:sldId id="860" r:id="rId72"/>
    <p:sldId id="845" r:id="rId73"/>
    <p:sldId id="1183" r:id="rId74"/>
    <p:sldId id="1184" r:id="rId75"/>
    <p:sldId id="1185" r:id="rId76"/>
    <p:sldId id="1213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09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1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82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92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03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0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59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7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61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62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785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FD8D7-501D-4528-B1F7-C9FE7366939D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2938-59DC-4379-B190-6260EB551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42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6B86-813A-4C3F-9D01-A279738B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1 Solve missing number addition problems within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7E8EF-BC3B-4646-AC5A-C8DFA326C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2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4645664" y="483282"/>
            <a:ext cx="2883668" cy="1134018"/>
            <a:chOff x="255525" y="372323"/>
            <a:chExt cx="2883668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288366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1453816" y="565962"/>
              <a:ext cx="14237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3 + 5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4645664" y="2718352"/>
            <a:ext cx="2883665" cy="1134018"/>
            <a:chOff x="255525" y="2607393"/>
            <a:chExt cx="2883665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5" y="2607393"/>
              <a:ext cx="28836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526165" y="2801032"/>
              <a:ext cx="2465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+           = 6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C5ECE-1145-40D6-B4D0-A98F03E5ECFB}"/>
              </a:ext>
            </a:extLst>
          </p:cNvPr>
          <p:cNvGrpSpPr/>
          <p:nvPr/>
        </p:nvGrpSpPr>
        <p:grpSpPr>
          <a:xfrm>
            <a:off x="4645664" y="4939647"/>
            <a:ext cx="2883662" cy="1134018"/>
            <a:chOff x="255525" y="4828688"/>
            <a:chExt cx="2883662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3291BDE-D583-498D-956A-FCA63B748C0F}"/>
                </a:ext>
              </a:extLst>
            </p:cNvPr>
            <p:cNvSpPr/>
            <p:nvPr/>
          </p:nvSpPr>
          <p:spPr>
            <a:xfrm>
              <a:off x="255525" y="4828688"/>
              <a:ext cx="28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BEC8E1-3603-4825-A159-21D992636F5C}"/>
                </a:ext>
              </a:extLst>
            </p:cNvPr>
            <p:cNvSpPr txBox="1"/>
            <p:nvPr/>
          </p:nvSpPr>
          <p:spPr>
            <a:xfrm>
              <a:off x="1440564" y="5022327"/>
              <a:ext cx="16578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+ 6 = 10</a:t>
              </a:r>
            </a:p>
          </p:txBody>
        </p:sp>
      </p:grpSp>
      <p:pic>
        <p:nvPicPr>
          <p:cNvPr id="99" name="Picture 98">
            <a:extLst>
              <a:ext uri="{FF2B5EF4-FFF2-40B4-BE49-F238E27FC236}">
                <a16:creationId xmlns:a16="http://schemas.microsoft.com/office/drawing/2014/main" id="{C784A6BC-570C-4FF4-B1A6-0DFB5462C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1513" y="10667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F54256C6-8AC5-46ED-BEE1-E0BD1E452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0202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87AF4AF9-862A-4B6C-AE6B-3961B98EE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5821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14C93C81-FE5B-4484-A76F-EC31C15AB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2220" y="10668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7163D41F-6EE0-49F8-B2F8-CD30A915C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8619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C55CAA2C-78F5-4363-A28C-2458F7930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0453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967266A8-702C-4F92-BB3F-8305DAE41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6852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0FAA92AE-95FB-4330-B41E-1DA147635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3251" y="1063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0FF7FB6E-2B97-4525-BC09-6BFD7306D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4023" y="55316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CE5DD562-422C-49A2-A2DE-A47B36BE4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8734" y="55316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B016AF3A-6056-4C1C-9E65-FFB635AF5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3004" y="55352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34FC2970-6D97-4EA7-83C8-FDA9AA57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9403" y="55352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7A4AFC9F-4340-4B1F-B393-D433E41D2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5802" y="55358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7C5C4B93-8DF2-42DC-8D91-643A1FBC2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0976" y="553830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1ADC567C-BF09-4B9B-B8E6-7743E2CA8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6852" y="553830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5CA96CB4-8CF1-47C8-B165-7AA8C3316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7934" y="553830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BF453CB3-78B6-4CBE-9E85-C9E2DA1B2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8684" y="553830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A3EEB06E-076E-4C8F-8451-C34AFF765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9742" y="554098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5B5928CA-C0C5-485B-8962-B669B088B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4023" y="32966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E307CFC1-4A10-4A34-8C76-3BF1A58E3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0202" y="3296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C6893470-81B8-4619-8060-FC42C3E66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5821" y="3296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9F5DC2B9-2A4A-4DBD-8F16-1CFCC65C4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2220" y="329293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2312595B-575C-41ED-8D8B-D71938911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8619" y="32920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A120CEEC-17C7-4934-88D6-56B3C1730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0453" y="32920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0FB474A0-EDFB-4B9F-97C5-C4DC07804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972" y="552594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F6261622-749D-4036-BB5E-D50F58286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683" y="552594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57D8DCA1-52E8-4894-8A39-78CC623B6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8953" y="552954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5BAA05D8-B580-40BD-AD72-313EE772B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5352" y="552954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0D2E7988-9AFE-452C-9835-18D91ADC6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1751" y="55301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EF32695D-43D7-4ECF-9E9A-5ABFAA82C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6925" y="553258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E67C766E-B37D-4372-8AA8-B1C77BC4D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2801" y="553258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DAF1FF07-88EA-443D-8AC9-2F8E8C7DA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3883" y="553258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73DE50B8-3971-4468-8444-6D27A14F3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4633" y="553258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17CB39BF-5F37-4E26-B04E-F2E22C5E1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691" y="55352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96F8656F-799D-4E41-BF37-3347C1702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873" y="330383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69F48A3A-48EB-4A5B-A74E-21D18475C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5052" y="33040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6B397ECA-C39E-4AAB-91FC-A52F33B6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671" y="33040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6A5E31D6-EDA8-48E8-91BD-A2A308A0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7070" y="330016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13FF8DC4-2BB3-4FA7-B918-4E3EDA83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3469" y="329925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22ED7DC6-5D69-42B7-89BF-FEF13CE8A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5303" y="329925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0F14B1AE-70DF-40E4-B847-72CC83E57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617" y="10593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44477338-4E32-4DCC-88F3-C1D8295C4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306" y="10590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90E8AEA7-81DA-488D-AE92-807368B49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0925" y="10590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528B5F5D-0EA6-4075-B03A-7CC7C6A68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7324" y="105955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13AF6F54-BEC2-4479-80B3-CB0E3D0A5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3723" y="10590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DD259423-67B5-4878-A259-9F1622B32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5557" y="10590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049585AA-35F6-4E93-88D9-D18823F5F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1956" y="10590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6CE322EE-9BDB-4B93-964D-FEA2DE5F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8355" y="10562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" name="Rectangle 153">
            <a:extLst>
              <a:ext uri="{FF2B5EF4-FFF2-40B4-BE49-F238E27FC236}">
                <a16:creationId xmlns:a16="http://schemas.microsoft.com/office/drawing/2014/main" id="{965CF43B-7525-4364-919A-05B55693C64A}"/>
              </a:ext>
            </a:extLst>
          </p:cNvPr>
          <p:cNvSpPr/>
          <p:nvPr/>
        </p:nvSpPr>
        <p:spPr>
          <a:xfrm>
            <a:off x="3131350" y="3162858"/>
            <a:ext cx="1345201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C7F38F5-4D35-47D3-AEA9-8AB757780751}"/>
              </a:ext>
            </a:extLst>
          </p:cNvPr>
          <p:cNvSpPr txBox="1"/>
          <p:nvPr/>
        </p:nvSpPr>
        <p:spPr>
          <a:xfrm>
            <a:off x="4933297" y="2193440"/>
            <a:ext cx="223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6 – 3 = 3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BBF88B7-96E4-4337-8CF5-05581EDA893D}"/>
              </a:ext>
            </a:extLst>
          </p:cNvPr>
          <p:cNvSpPr/>
          <p:nvPr/>
        </p:nvSpPr>
        <p:spPr>
          <a:xfrm>
            <a:off x="83309" y="5392400"/>
            <a:ext cx="1711571" cy="4485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7F2ED54-2AA3-4D8C-9F0E-2F07D42DBCC0}"/>
              </a:ext>
            </a:extLst>
          </p:cNvPr>
          <p:cNvSpPr txBox="1"/>
          <p:nvPr/>
        </p:nvSpPr>
        <p:spPr>
          <a:xfrm>
            <a:off x="4910996" y="4421380"/>
            <a:ext cx="2785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1 0 – 6 =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D839D8-F763-4AEB-BA7C-5C278B527FBF}"/>
              </a:ext>
            </a:extLst>
          </p:cNvPr>
          <p:cNvSpPr/>
          <p:nvPr/>
        </p:nvSpPr>
        <p:spPr>
          <a:xfrm>
            <a:off x="4838028" y="67141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C23DF0E-93F6-4F41-A467-528C050222A1}"/>
              </a:ext>
            </a:extLst>
          </p:cNvPr>
          <p:cNvSpPr/>
          <p:nvPr/>
        </p:nvSpPr>
        <p:spPr>
          <a:xfrm>
            <a:off x="5639097" y="291357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3275B78-AF88-4941-852C-72ED0BE29D80}"/>
              </a:ext>
            </a:extLst>
          </p:cNvPr>
          <p:cNvSpPr/>
          <p:nvPr/>
        </p:nvSpPr>
        <p:spPr>
          <a:xfrm>
            <a:off x="4843142" y="511453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E74CD702-BAA6-4A39-8FA5-9C3832E2D6EC}"/>
              </a:ext>
            </a:extLst>
          </p:cNvPr>
          <p:cNvSpPr txBox="1"/>
          <p:nvPr/>
        </p:nvSpPr>
        <p:spPr>
          <a:xfrm>
            <a:off x="5077848" y="68611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B5C51D4-E0C2-4EEC-A63F-1A0834C08792}"/>
              </a:ext>
            </a:extLst>
          </p:cNvPr>
          <p:cNvSpPr txBox="1"/>
          <p:nvPr/>
        </p:nvSpPr>
        <p:spPr>
          <a:xfrm>
            <a:off x="5889823" y="293252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0FD69356-A5AF-49CB-BC54-BF2B65ADE9E2}"/>
              </a:ext>
            </a:extLst>
          </p:cNvPr>
          <p:cNvSpPr txBox="1"/>
          <p:nvPr/>
        </p:nvSpPr>
        <p:spPr>
          <a:xfrm>
            <a:off x="5098505" y="513141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2054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7" grpId="0"/>
      <p:bldP spid="158" grpId="0" animBg="1"/>
      <p:bldP spid="160" grpId="0"/>
      <p:bldP spid="153" grpId="0"/>
      <p:bldP spid="155" grpId="0"/>
      <p:bldP spid="1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6B86-813A-4C3F-9D01-A279738B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2 Solve missing number subtraction problems within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7E8EF-BC3B-4646-AC5A-C8DFA326C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44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4644645" y="467573"/>
            <a:ext cx="2883668" cy="1134018"/>
            <a:chOff x="255525" y="372323"/>
            <a:chExt cx="2883668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288366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1453816" y="565962"/>
              <a:ext cx="14237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5 – 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4644645" y="2702643"/>
            <a:ext cx="2883665" cy="1134018"/>
            <a:chOff x="255525" y="2607393"/>
            <a:chExt cx="2883665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5" y="2607393"/>
              <a:ext cx="28836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473157" y="2801032"/>
              <a:ext cx="2569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–            = 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C5ECE-1145-40D6-B4D0-A98F03E5ECFB}"/>
              </a:ext>
            </a:extLst>
          </p:cNvPr>
          <p:cNvGrpSpPr/>
          <p:nvPr/>
        </p:nvGrpSpPr>
        <p:grpSpPr>
          <a:xfrm>
            <a:off x="4644645" y="4923938"/>
            <a:ext cx="2883662" cy="1134018"/>
            <a:chOff x="255525" y="4828688"/>
            <a:chExt cx="2883662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3291BDE-D583-498D-956A-FCA63B748C0F}"/>
                </a:ext>
              </a:extLst>
            </p:cNvPr>
            <p:cNvSpPr/>
            <p:nvPr/>
          </p:nvSpPr>
          <p:spPr>
            <a:xfrm>
              <a:off x="255525" y="4828688"/>
              <a:ext cx="28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BEC8E1-3603-4825-A159-21D992636F5C}"/>
                </a:ext>
              </a:extLst>
            </p:cNvPr>
            <p:cNvSpPr txBox="1"/>
            <p:nvPr/>
          </p:nvSpPr>
          <p:spPr>
            <a:xfrm>
              <a:off x="1480320" y="5022327"/>
              <a:ext cx="14237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– 5 = 2</a:t>
              </a:r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4D9065A6-5F88-4E66-8C1E-306A42267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1513" y="10667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76DB87B-ACF2-4D4A-80C6-C85E5C8FA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0202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560069F-2195-4100-A3FF-14B5F67D1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5821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24AE49F0-8A1C-463B-95A3-03D71D3B1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2220" y="10668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E17C2D80-3BF2-4042-B955-079C59B65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8619" y="1066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5B2AE14-40F3-44AC-9F1E-BE7CF8FC1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1494" y="10834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A65F0D06-0B15-4935-A5E6-80B8C09FD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183" y="108313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D839D8-F763-4AEB-BA7C-5C278B527FBF}"/>
              </a:ext>
            </a:extLst>
          </p:cNvPr>
          <p:cNvSpPr/>
          <p:nvPr/>
        </p:nvSpPr>
        <p:spPr>
          <a:xfrm>
            <a:off x="4837009" y="65570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F13A89E-0F22-4905-8BA4-4588C855773A}"/>
              </a:ext>
            </a:extLst>
          </p:cNvPr>
          <p:cNvSpPr txBox="1"/>
          <p:nvPr/>
        </p:nvSpPr>
        <p:spPr>
          <a:xfrm>
            <a:off x="5077848" y="67976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C23DF0E-93F6-4F41-A467-528C050222A1}"/>
              </a:ext>
            </a:extLst>
          </p:cNvPr>
          <p:cNvSpPr/>
          <p:nvPr/>
        </p:nvSpPr>
        <p:spPr>
          <a:xfrm>
            <a:off x="5638078" y="289786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73E27515-B2D7-4FC5-9030-DA108BAFE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1513" y="331313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1A146D6E-EC5A-4EAF-8A20-2A52C6143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7912" y="331313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70D046B3-DEE4-46F1-9760-96FDA9CAE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4311" y="331369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D4F25356-79F9-4E4E-8ADB-A7F26B7B5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9485" y="33161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CAF48BDB-E357-4406-89C5-ED61139BC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5361" y="33161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D1443982-EF49-4CC6-BD4F-EB05E6A2E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696" y="33074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E19A0CD1-9345-427F-8C5A-030686EC5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1095" y="33074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35208B5-B1C1-44D8-8375-A3330BCE6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7494" y="330797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EA885932-3172-457F-86B6-47B7AE559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2668" y="33104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B49E61DC-775A-4C7D-8D0D-85DF05D87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8544" y="33104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D7FDA54B-84D2-49DC-999E-06DD19152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9626" y="33104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1555B026-E266-4B8B-861B-4AE10ACD1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0376" y="33104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93D6FBF4-569C-415F-AB66-99F95490C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434" y="331313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EB90AF6B-185C-4E06-A48C-5290161E5B9F}"/>
              </a:ext>
            </a:extLst>
          </p:cNvPr>
          <p:cNvSpPr/>
          <p:nvPr/>
        </p:nvSpPr>
        <p:spPr>
          <a:xfrm>
            <a:off x="3131350" y="3162858"/>
            <a:ext cx="1345201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0DC4103-9450-46DD-B34F-6612A69C122A}"/>
              </a:ext>
            </a:extLst>
          </p:cNvPr>
          <p:cNvSpPr txBox="1"/>
          <p:nvPr/>
        </p:nvSpPr>
        <p:spPr>
          <a:xfrm>
            <a:off x="5865018" y="292004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3A64F7F-B0E8-430F-B89D-D18ED5648386}"/>
              </a:ext>
            </a:extLst>
          </p:cNvPr>
          <p:cNvSpPr txBox="1"/>
          <p:nvPr/>
        </p:nvSpPr>
        <p:spPr>
          <a:xfrm>
            <a:off x="4933297" y="2193440"/>
            <a:ext cx="223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</a:rPr>
              <a:t>8 – 5 = 3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3275B78-AF88-4941-852C-72ED0BE29D80}"/>
              </a:ext>
            </a:extLst>
          </p:cNvPr>
          <p:cNvSpPr/>
          <p:nvPr/>
        </p:nvSpPr>
        <p:spPr>
          <a:xfrm>
            <a:off x="4842123" y="509882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8DEBA461-1092-4A81-8E77-269B9D21F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8797" y="553805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523B6DCB-1747-4964-BC72-E3AFAB34F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7486" y="553777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28E27E56-E4B4-4CE5-B4C1-FCF9A31583AA}"/>
              </a:ext>
            </a:extLst>
          </p:cNvPr>
          <p:cNvSpPr/>
          <p:nvPr/>
        </p:nvSpPr>
        <p:spPr>
          <a:xfrm>
            <a:off x="2244857" y="5393903"/>
            <a:ext cx="2232622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DB24AA4F-77A7-43BA-9DD9-CE0E8C5B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1626" y="55380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EA5A88FE-1E56-483A-B115-9B1197171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0315" y="553780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40B49BE-F316-4C48-ACAE-6CB3D412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7973" y="55342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838D262E-E56F-4213-993B-5EC80C417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4372" y="55342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424C1294-CD12-441B-BA56-AE689EFB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0771" y="553478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29B56189-7172-4F54-AC08-541A9BAA3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5945" y="55372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2E180F2D-935F-4EFB-B1AA-338BA5718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821" y="55372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2A20E3AA-A6BF-4AFB-A1B1-EC66F71D61FC}"/>
              </a:ext>
            </a:extLst>
          </p:cNvPr>
          <p:cNvSpPr txBox="1"/>
          <p:nvPr/>
        </p:nvSpPr>
        <p:spPr>
          <a:xfrm>
            <a:off x="5071312" y="511534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156A99E-79C6-44D0-9026-A280816DB2F2}"/>
              </a:ext>
            </a:extLst>
          </p:cNvPr>
          <p:cNvSpPr txBox="1"/>
          <p:nvPr/>
        </p:nvSpPr>
        <p:spPr>
          <a:xfrm>
            <a:off x="4905691" y="4423407"/>
            <a:ext cx="24173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+ 5 = 7</a:t>
            </a:r>
          </a:p>
        </p:txBody>
      </p:sp>
    </p:spTree>
    <p:extLst>
      <p:ext uri="{BB962C8B-B14F-4D97-AF65-F5344CB8AC3E}">
        <p14:creationId xmlns:p14="http://schemas.microsoft.com/office/powerpoint/2010/main" val="162869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27" grpId="0" animBg="1"/>
      <p:bldP spid="128" grpId="0"/>
      <p:bldP spid="129" grpId="0"/>
      <p:bldP spid="135" grpId="0" animBg="1"/>
      <p:bldP spid="143" grpId="0"/>
      <p:bldP spid="1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83355-A79B-4C16-992B-DC3F4ADC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3 Solve missing number calculations within 10 for addition and subtraction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43E58-094D-416C-B1D0-E25493149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26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4055260" y="372323"/>
            <a:ext cx="3534594" cy="1134018"/>
            <a:chOff x="255525" y="372323"/>
            <a:chExt cx="3534594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353459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343396" y="565962"/>
              <a:ext cx="24336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+ 1 = 10 –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0D839D8-F763-4AEB-BA7C-5C278B527FBF}"/>
              </a:ext>
            </a:extLst>
          </p:cNvPr>
          <p:cNvSpPr/>
          <p:nvPr/>
        </p:nvSpPr>
        <p:spPr>
          <a:xfrm>
            <a:off x="6477304" y="56045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4055260" y="2607393"/>
            <a:ext cx="3534594" cy="1134018"/>
            <a:chOff x="255525" y="2607393"/>
            <a:chExt cx="353459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5" y="2607393"/>
              <a:ext cx="353459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340637" y="2801032"/>
              <a:ext cx="21996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– 4 = 2 +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C23DF0E-93F6-4F41-A467-528C050222A1}"/>
              </a:ext>
            </a:extLst>
          </p:cNvPr>
          <p:cNvSpPr/>
          <p:nvPr/>
        </p:nvSpPr>
        <p:spPr>
          <a:xfrm>
            <a:off x="6241553" y="280261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C5ECE-1145-40D6-B4D0-A98F03E5ECFB}"/>
              </a:ext>
            </a:extLst>
          </p:cNvPr>
          <p:cNvGrpSpPr/>
          <p:nvPr/>
        </p:nvGrpSpPr>
        <p:grpSpPr>
          <a:xfrm>
            <a:off x="4055260" y="4828688"/>
            <a:ext cx="3534598" cy="1134018"/>
            <a:chOff x="255525" y="4828688"/>
            <a:chExt cx="3534598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3291BDE-D583-498D-956A-FCA63B748C0F}"/>
                </a:ext>
              </a:extLst>
            </p:cNvPr>
            <p:cNvSpPr/>
            <p:nvPr/>
          </p:nvSpPr>
          <p:spPr>
            <a:xfrm>
              <a:off x="255525" y="4828688"/>
              <a:ext cx="353459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BEC8E1-3603-4825-A159-21D992636F5C}"/>
                </a:ext>
              </a:extLst>
            </p:cNvPr>
            <p:cNvSpPr txBox="1"/>
            <p:nvPr/>
          </p:nvSpPr>
          <p:spPr>
            <a:xfrm>
              <a:off x="293700" y="5022327"/>
              <a:ext cx="24336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– 3 = 10 – 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B3275B78-AF88-4941-852C-72ED0BE29D80}"/>
              </a:ext>
            </a:extLst>
          </p:cNvPr>
          <p:cNvSpPr/>
          <p:nvPr/>
        </p:nvSpPr>
        <p:spPr>
          <a:xfrm>
            <a:off x="6431618" y="500357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8683D27B-80EC-4331-9FC6-2B2E302F1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377" y="106755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05CA033-699C-43E5-9AD9-D4D403F33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776" y="106755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521A9918-F75B-44EC-BE57-9A8DD57A0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9175" y="106811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71900491-9EA0-4D40-AA79-F5BADC9A2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349" y="107059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96041A71-79C5-4522-AB54-97F4398C5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0225" y="107059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9ED8D757-8E03-46E3-B505-C4E7FDBB6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1307" y="107059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0039A34C-1144-464B-8BA4-907F5FB81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2057" y="107059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01F2616-0EC9-4B33-B24F-8F6ABE4FC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3115" y="107327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18">
            <a:extLst>
              <a:ext uri="{FF2B5EF4-FFF2-40B4-BE49-F238E27FC236}">
                <a16:creationId xmlns:a16="http://schemas.microsoft.com/office/drawing/2014/main" id="{56FC333E-CFFD-430A-9292-9A1EC77BF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1438" y="10684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19">
            <a:extLst>
              <a:ext uri="{FF2B5EF4-FFF2-40B4-BE49-F238E27FC236}">
                <a16:creationId xmlns:a16="http://schemas.microsoft.com/office/drawing/2014/main" id="{3F091FF8-497F-4C35-9A1A-20C2AF219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3393" y="10684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20">
            <a:extLst>
              <a:ext uri="{FF2B5EF4-FFF2-40B4-BE49-F238E27FC236}">
                <a16:creationId xmlns:a16="http://schemas.microsoft.com/office/drawing/2014/main" id="{B3A3306C-5E95-444B-BF59-78B1B0971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5347" y="10684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21">
            <a:extLst>
              <a:ext uri="{FF2B5EF4-FFF2-40B4-BE49-F238E27FC236}">
                <a16:creationId xmlns:a16="http://schemas.microsoft.com/office/drawing/2014/main" id="{A3B30911-12EE-409F-8326-8096EE81D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7302" y="10684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22">
            <a:extLst>
              <a:ext uri="{FF2B5EF4-FFF2-40B4-BE49-F238E27FC236}">
                <a16:creationId xmlns:a16="http://schemas.microsoft.com/office/drawing/2014/main" id="{5AB2A64E-5903-4BEE-8E52-BAF39290E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9257" y="10684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23">
            <a:extLst>
              <a:ext uri="{FF2B5EF4-FFF2-40B4-BE49-F238E27FC236}">
                <a16:creationId xmlns:a16="http://schemas.microsoft.com/office/drawing/2014/main" id="{A6D7C85D-11C6-4207-A2B1-0AFD5C4B4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1211" y="10684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951A5A2C-A6A2-4696-829D-67FE809F5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6496" y="10684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80FA2972-B74A-4209-B72E-6A5C243B2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2435" y="106844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0FAFD5FD-BCAE-4AC6-BBD8-C6F0C1453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1217" y="10683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21CCD600-CE0A-4AC2-9A29-41CF6D910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7078" y="10686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2E25C623-4EC6-4813-8E4E-099801A7B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5922" y="10686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EE56E080-C165-4161-9E90-5E4AE78A6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9522" y="10686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6">
            <a:extLst>
              <a:ext uri="{FF2B5EF4-FFF2-40B4-BE49-F238E27FC236}">
                <a16:creationId xmlns:a16="http://schemas.microsoft.com/office/drawing/2014/main" id="{2620F687-9972-442C-95DD-845CAC408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528" y="10686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7">
            <a:extLst>
              <a:ext uri="{FF2B5EF4-FFF2-40B4-BE49-F238E27FC236}">
                <a16:creationId xmlns:a16="http://schemas.microsoft.com/office/drawing/2014/main" id="{0FBC8D0D-FF62-4578-A30E-19F00A011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483" y="10686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21">
            <a:extLst>
              <a:ext uri="{FF2B5EF4-FFF2-40B4-BE49-F238E27FC236}">
                <a16:creationId xmlns:a16="http://schemas.microsoft.com/office/drawing/2014/main" id="{D88D90C8-E446-485F-853B-FCDE057AE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6898" y="10678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21">
            <a:extLst>
              <a:ext uri="{FF2B5EF4-FFF2-40B4-BE49-F238E27FC236}">
                <a16:creationId xmlns:a16="http://schemas.microsoft.com/office/drawing/2014/main" id="{71285347-41FC-4FD9-AABA-EB033D3E2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2685" y="106976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4">
            <a:extLst>
              <a:ext uri="{FF2B5EF4-FFF2-40B4-BE49-F238E27FC236}">
                <a16:creationId xmlns:a16="http://schemas.microsoft.com/office/drawing/2014/main" id="{A72CC38E-F975-4802-9266-A44738BB1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3139" y="1067038"/>
            <a:ext cx="171968" cy="17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5">
            <a:extLst>
              <a:ext uri="{FF2B5EF4-FFF2-40B4-BE49-F238E27FC236}">
                <a16:creationId xmlns:a16="http://schemas.microsoft.com/office/drawing/2014/main" id="{1A3AB1FF-FB7E-48D8-87D2-2A0E1232D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5094" y="1067038"/>
            <a:ext cx="171968" cy="17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21">
            <a:extLst>
              <a:ext uri="{FF2B5EF4-FFF2-40B4-BE49-F238E27FC236}">
                <a16:creationId xmlns:a16="http://schemas.microsoft.com/office/drawing/2014/main" id="{78F49DA2-13F9-45E7-9A03-5BB3F0D80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7854" y="10678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8F39F518-D518-4613-872B-6D75BDB8A724}"/>
              </a:ext>
            </a:extLst>
          </p:cNvPr>
          <p:cNvSpPr/>
          <p:nvPr/>
        </p:nvSpPr>
        <p:spPr>
          <a:xfrm>
            <a:off x="11174400" y="927006"/>
            <a:ext cx="892800" cy="4484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212633F-2817-430E-9B0B-B15CE35C0C23}"/>
              </a:ext>
            </a:extLst>
          </p:cNvPr>
          <p:cNvSpPr txBox="1"/>
          <p:nvPr/>
        </p:nvSpPr>
        <p:spPr>
          <a:xfrm>
            <a:off x="6711819" y="61014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9CED6805-B068-45D0-890C-A97CB3E4C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059" y="33115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894A36C1-650F-4A5F-A0AC-1533C0710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458" y="33115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E4A43DEC-9A58-43EB-AEC0-1D047EC34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8857" y="331208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A4CD6219-A096-4E99-B6CC-DDCD714C9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4031" y="33145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1EF260C6-CAF5-4419-86CC-99465CB71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9907" y="33145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D35B2DC7-B4A5-424F-9954-17D5289EC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0989" y="33145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87875A3D-E5C7-43F1-A913-17717E937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1739" y="33145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6D72B798-472B-493A-B2C2-9E5E39211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2797" y="331724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F7A94D0A-91E9-4DC3-85F9-2ED786CEB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532" y="33145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F30E8A88-A547-4C82-9469-6F7A3603D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3280" y="331609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CC82A8AB-B260-4D61-99EA-43CABF59C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4338" y="331877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752EB5EC-F94C-4072-8418-30D06FC2D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7686" y="331744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29E5AAC-B468-4285-99E1-F35C5BBC5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8744" y="332012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" name="Rectangle 132">
            <a:extLst>
              <a:ext uri="{FF2B5EF4-FFF2-40B4-BE49-F238E27FC236}">
                <a16:creationId xmlns:a16="http://schemas.microsoft.com/office/drawing/2014/main" id="{E861C121-13CD-4F21-94DB-97F874F3F30D}"/>
              </a:ext>
            </a:extLst>
          </p:cNvPr>
          <p:cNvSpPr/>
          <p:nvPr/>
        </p:nvSpPr>
        <p:spPr>
          <a:xfrm>
            <a:off x="8501079" y="3169152"/>
            <a:ext cx="1334109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CE990B66-80DB-4A0F-BEBF-788D6660B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8735" y="331877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id="{6C596533-ACBF-44CC-B335-479C344E390B}"/>
              </a:ext>
            </a:extLst>
          </p:cNvPr>
          <p:cNvSpPr txBox="1"/>
          <p:nvPr/>
        </p:nvSpPr>
        <p:spPr>
          <a:xfrm>
            <a:off x="6489629" y="2845986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2FC7B948-6795-4EF2-A0DE-17DAE4B6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369" y="552974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EF81CC73-342B-4F34-AF60-F2F1B3CA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768" y="552974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92B419D-D1AB-4371-9695-A559D9EEC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6167" y="553030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802DE49D-05F6-40CA-8C01-73DD708D0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1341" y="55327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5AC4F0FE-86DB-4CEE-8003-27BE20633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7217" y="55327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A52B0E79-761E-4E60-A30E-DFF56F0D1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8299" y="55327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72925B02-79D0-444A-9851-B3CEBC4C6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9049" y="55327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ECB7598B-80E1-4C13-ADB4-1731ABF0A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0107" y="553546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" name="Picture 18">
            <a:extLst>
              <a:ext uri="{FF2B5EF4-FFF2-40B4-BE49-F238E27FC236}">
                <a16:creationId xmlns:a16="http://schemas.microsoft.com/office/drawing/2014/main" id="{93CD1ECA-DE63-4E7B-9F59-8959BD279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8764" y="555883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6" name="Picture 19">
            <a:extLst>
              <a:ext uri="{FF2B5EF4-FFF2-40B4-BE49-F238E27FC236}">
                <a16:creationId xmlns:a16="http://schemas.microsoft.com/office/drawing/2014/main" id="{AD284A46-7A03-46B7-A41B-8DB8C5614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0719" y="555883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" name="Picture 20">
            <a:extLst>
              <a:ext uri="{FF2B5EF4-FFF2-40B4-BE49-F238E27FC236}">
                <a16:creationId xmlns:a16="http://schemas.microsoft.com/office/drawing/2014/main" id="{E5BC7B42-312C-4406-A5C6-1A183781E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2673" y="555883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" name="Picture 21">
            <a:extLst>
              <a:ext uri="{FF2B5EF4-FFF2-40B4-BE49-F238E27FC236}">
                <a16:creationId xmlns:a16="http://schemas.microsoft.com/office/drawing/2014/main" id="{67F13489-158A-4FF3-BAC2-A517CEDAF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4628" y="555883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" name="Picture 22">
            <a:extLst>
              <a:ext uri="{FF2B5EF4-FFF2-40B4-BE49-F238E27FC236}">
                <a16:creationId xmlns:a16="http://schemas.microsoft.com/office/drawing/2014/main" id="{D6D97F13-8380-4E28-BC4C-4CCA06127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76583" y="555883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" name="Picture 23">
            <a:extLst>
              <a:ext uri="{FF2B5EF4-FFF2-40B4-BE49-F238E27FC236}">
                <a16:creationId xmlns:a16="http://schemas.microsoft.com/office/drawing/2014/main" id="{6B9A91C9-F09A-4F1B-8AA3-0AB97CD83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8537" y="555883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31FE5959-3BEC-4026-B709-E1AC1A300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3822" y="555883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5F0B7CA9-4FA7-4126-9647-619C96F62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59761" y="555883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77A679FC-CA48-4880-93C3-AEE8F49FD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8543" y="55587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2DC71E1F-036C-44B0-A428-D8D790489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4404" y="55590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02E3DD5E-C26F-493C-8F46-345B1789C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3248" y="55590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F0EFD910-FABD-4A6B-9934-92B0DDBC3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6848" y="555902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" name="Picture 16">
            <a:extLst>
              <a:ext uri="{FF2B5EF4-FFF2-40B4-BE49-F238E27FC236}">
                <a16:creationId xmlns:a16="http://schemas.microsoft.com/office/drawing/2014/main" id="{A0C94110-B327-4C78-90FE-87E3273BA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854" y="555661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" name="Picture 17">
            <a:extLst>
              <a:ext uri="{FF2B5EF4-FFF2-40B4-BE49-F238E27FC236}">
                <a16:creationId xmlns:a16="http://schemas.microsoft.com/office/drawing/2014/main" id="{8DA27F89-78A8-4A9F-BE2D-7A2BBB6B2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6809" y="555661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" name="Picture 21">
            <a:extLst>
              <a:ext uri="{FF2B5EF4-FFF2-40B4-BE49-F238E27FC236}">
                <a16:creationId xmlns:a16="http://schemas.microsoft.com/office/drawing/2014/main" id="{AA8E43DA-82D1-4416-9597-A649083B8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4224" y="55582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" name="Picture 21">
            <a:extLst>
              <a:ext uri="{FF2B5EF4-FFF2-40B4-BE49-F238E27FC236}">
                <a16:creationId xmlns:a16="http://schemas.microsoft.com/office/drawing/2014/main" id="{A898F3AB-93F7-4ACE-AF78-6E0CC5527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0011" y="556015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" name="Picture 14">
            <a:extLst>
              <a:ext uri="{FF2B5EF4-FFF2-40B4-BE49-F238E27FC236}">
                <a16:creationId xmlns:a16="http://schemas.microsoft.com/office/drawing/2014/main" id="{3E61105B-0631-4156-B424-E232E8FC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0465" y="5558239"/>
            <a:ext cx="171968" cy="16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" name="Picture 15">
            <a:extLst>
              <a:ext uri="{FF2B5EF4-FFF2-40B4-BE49-F238E27FC236}">
                <a16:creationId xmlns:a16="http://schemas.microsoft.com/office/drawing/2014/main" id="{EEB8E0C2-7CFE-4BB8-96D2-9E2EB86AB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2420" y="5558239"/>
            <a:ext cx="171968" cy="16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" name="Picture 21">
            <a:extLst>
              <a:ext uri="{FF2B5EF4-FFF2-40B4-BE49-F238E27FC236}">
                <a16:creationId xmlns:a16="http://schemas.microsoft.com/office/drawing/2014/main" id="{07E01FF0-6589-42AF-9C40-10DDC32D7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5180" y="55582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" name="Rectangle 183">
            <a:extLst>
              <a:ext uri="{FF2B5EF4-FFF2-40B4-BE49-F238E27FC236}">
                <a16:creationId xmlns:a16="http://schemas.microsoft.com/office/drawing/2014/main" id="{CFB32D73-2B74-4217-B36D-5926847830F3}"/>
              </a:ext>
            </a:extLst>
          </p:cNvPr>
          <p:cNvSpPr/>
          <p:nvPr/>
        </p:nvSpPr>
        <p:spPr>
          <a:xfrm>
            <a:off x="9835188" y="5393682"/>
            <a:ext cx="2232012" cy="45539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F6CD82C-3786-4FF5-A3B0-2906879D4830}"/>
              </a:ext>
            </a:extLst>
          </p:cNvPr>
          <p:cNvSpPr txBox="1"/>
          <p:nvPr/>
        </p:nvSpPr>
        <p:spPr>
          <a:xfrm>
            <a:off x="6683225" y="504854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9714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0.21615 2.96296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0.1918 2.96296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0.16784 2.96296E-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0.14232 2.96296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0.11823 2.96296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0.09388 2.96296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0.07044 2.96296E-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0.0444 2.96296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0211 4.44444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21615 1.85185E-6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0.1918 1.85185E-6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0.16784 1.85185E-6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0.14232 1.85185E-6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0.11823 1.85185E-6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9388 1.85185E-6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07044 4.81481E-6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0444 4.81481E-6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02109 4.81481E-6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2000"/>
                            </p:stCondLst>
                            <p:childTnLst>
                              <p:par>
                                <p:cTn id="3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  <p:bldP spid="133" grpId="0" animBg="1"/>
      <p:bldP spid="135" grpId="0"/>
      <p:bldP spid="184" grpId="0" animBg="1"/>
      <p:bldP spid="1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4057504" y="372323"/>
            <a:ext cx="3518953" cy="1134018"/>
            <a:chOff x="255525" y="372323"/>
            <a:chExt cx="3518953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35189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1530016" y="565962"/>
              <a:ext cx="21996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+ 2 = 8 – 5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0D839D8-F763-4AEB-BA7C-5C278B527FBF}"/>
              </a:ext>
            </a:extLst>
          </p:cNvPr>
          <p:cNvSpPr/>
          <p:nvPr/>
        </p:nvSpPr>
        <p:spPr>
          <a:xfrm>
            <a:off x="4313368" y="56045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4057504" y="2607393"/>
            <a:ext cx="3518954" cy="1134018"/>
            <a:chOff x="255525" y="2607393"/>
            <a:chExt cx="351895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5" y="2607393"/>
              <a:ext cx="351895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1539957" y="2801032"/>
              <a:ext cx="21996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– 4 = 3 – 1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C23DF0E-93F6-4F41-A467-528C050222A1}"/>
              </a:ext>
            </a:extLst>
          </p:cNvPr>
          <p:cNvSpPr/>
          <p:nvPr/>
        </p:nvSpPr>
        <p:spPr>
          <a:xfrm>
            <a:off x="4325550" y="2801835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C5ECE-1145-40D6-B4D0-A98F03E5ECFB}"/>
              </a:ext>
            </a:extLst>
          </p:cNvPr>
          <p:cNvGrpSpPr/>
          <p:nvPr/>
        </p:nvGrpSpPr>
        <p:grpSpPr>
          <a:xfrm>
            <a:off x="4057504" y="4828688"/>
            <a:ext cx="3518954" cy="1134018"/>
            <a:chOff x="255525" y="4828688"/>
            <a:chExt cx="351895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3291BDE-D583-498D-956A-FCA63B748C0F}"/>
                </a:ext>
              </a:extLst>
            </p:cNvPr>
            <p:cNvSpPr/>
            <p:nvPr/>
          </p:nvSpPr>
          <p:spPr>
            <a:xfrm>
              <a:off x="255525" y="4828688"/>
              <a:ext cx="351895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BEC8E1-3603-4825-A159-21D992636F5C}"/>
                </a:ext>
              </a:extLst>
            </p:cNvPr>
            <p:cNvSpPr txBox="1"/>
            <p:nvPr/>
          </p:nvSpPr>
          <p:spPr>
            <a:xfrm>
              <a:off x="1467620" y="5022327"/>
              <a:ext cx="20954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+ 2 = 5 + 4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B3275B78-AF88-4941-852C-72ED0BE29D80}"/>
              </a:ext>
            </a:extLst>
          </p:cNvPr>
          <p:cNvSpPr/>
          <p:nvPr/>
        </p:nvSpPr>
        <p:spPr>
          <a:xfrm>
            <a:off x="4263166" y="503144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510484F6-86E7-43E0-9164-13DA6C97B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2908" y="10659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D0D28D3D-B5DE-42EF-8170-10DF6D603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9307" y="10659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6DBBEEE-1105-43FA-94EA-81B74992A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5706" y="10665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D66E5CC-F3CB-4CFD-A61A-BCF822F05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0880" y="10689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9922E926-43BA-473A-90EC-C91C7852D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6756" y="10689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F555145-C7AF-4FD4-83DB-226390299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7838" y="10689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8257411-6A07-4289-AB1F-DF756AB5D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8588" y="10689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179B5503-4B07-4708-BCA2-2B501E4E7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59646" y="107167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4DD2138F-19A8-441A-8A49-72DE60188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8907" y="107271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6E004A4-6731-4BE6-915B-013E2BDC5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5306" y="107271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BE92BBC4-02EB-4AA3-9AE8-C671AEEF1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7923" y="10730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C294E303-17D8-44D2-9CE2-776B9C2165C5}"/>
              </a:ext>
            </a:extLst>
          </p:cNvPr>
          <p:cNvSpPr/>
          <p:nvPr/>
        </p:nvSpPr>
        <p:spPr>
          <a:xfrm>
            <a:off x="2695116" y="938850"/>
            <a:ext cx="441154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23D031-66A3-49BE-8AED-2ABE359F2E76}"/>
              </a:ext>
            </a:extLst>
          </p:cNvPr>
          <p:cNvSpPr txBox="1"/>
          <p:nvPr/>
        </p:nvSpPr>
        <p:spPr>
          <a:xfrm>
            <a:off x="4558584" y="61014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9E43A829-052B-4425-A85F-D4B5642A4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5841" y="3323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335BCC37-8DCE-4C6D-93EC-ED4CBFFC3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2240" y="3323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8C569B72-139D-4F45-BB87-A8E4E218A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639" y="332414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64219A61-FE13-423C-BE92-AEFBB9742DF2}"/>
              </a:ext>
            </a:extLst>
          </p:cNvPr>
          <p:cNvSpPr/>
          <p:nvPr/>
        </p:nvSpPr>
        <p:spPr>
          <a:xfrm>
            <a:off x="2246013" y="3164075"/>
            <a:ext cx="1785058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614C5AD6-AC50-4FF7-88DC-1B7FD6D37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5853" y="33043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56016C64-6EA5-426C-9E83-1BA9EF179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2252" y="33043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D3CCB9A5-0D7E-4F4F-B9A3-7B1CCEACA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6222" y="330222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CC8ADE84-72D5-4331-B356-B16873677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2621" y="330222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02E44284-DB49-4D53-873F-01E32F2C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7654" y="32968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310042C1-516F-490C-A332-3E1DD008E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4053" y="32968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0169A7FC-B438-4A62-B697-D6A197786789}"/>
              </a:ext>
            </a:extLst>
          </p:cNvPr>
          <p:cNvSpPr txBox="1"/>
          <p:nvPr/>
        </p:nvSpPr>
        <p:spPr>
          <a:xfrm>
            <a:off x="4569289" y="284893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498B199E-B89E-4A77-A533-DB0DEFDB7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1257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26904876-F014-4DDA-B02D-44D9B5688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7656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C82B11D3-064C-4B3E-AFFF-5C016F101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4055" y="5553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5A58E8C7-0026-4EE3-B287-05E371630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9229" y="555610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CD6FDA22-1E03-4278-9E89-05AE790F3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105" y="555610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80814888-30E1-45D2-B9D4-B9BB7909F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6249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F0682BF1-A168-45EA-A2DB-302E5B742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2648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88B0B117-D4E3-4B35-B0B7-99180E59E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9047" y="5553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41BD74F2-EDBC-4D0E-90E9-8930B6912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4221" y="555610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BB79A04D-D98B-4057-89B3-CCE5BE714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3272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77D5EDD8-F89B-4EAB-8A36-CF296C5AC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9671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D3352C4-2B26-4EFB-84E7-A9D3C8AB6BE3}"/>
              </a:ext>
            </a:extLst>
          </p:cNvPr>
          <p:cNvSpPr/>
          <p:nvPr/>
        </p:nvSpPr>
        <p:spPr>
          <a:xfrm>
            <a:off x="56123" y="5413372"/>
            <a:ext cx="3084644" cy="431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B7BE7096-ED62-4204-A50E-038210889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85" y="55500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D52F76AB-22A2-4F90-A98B-5C7F8B0FC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484" y="55500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FBD3AB9C-39B6-4E27-B1D8-84903352E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883" y="55505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2F94877A-B80B-4BCD-B507-A8AA6AA21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057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7F39A6D5-8150-4F58-AAF3-9A1F88A1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7933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11D52199-0111-4CC4-88FF-61CBF189F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9015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1E503B48-BF08-462B-AEFA-67730841A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9765" y="55530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E13E2B1E-03B8-4242-92F4-EFCCB1F8CF20}"/>
              </a:ext>
            </a:extLst>
          </p:cNvPr>
          <p:cNvSpPr txBox="1"/>
          <p:nvPr/>
        </p:nvSpPr>
        <p:spPr>
          <a:xfrm>
            <a:off x="4513813" y="5102097"/>
            <a:ext cx="570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9683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/>
      <p:bldP spid="105" grpId="0" animBg="1"/>
      <p:bldP spid="112" grpId="0"/>
      <p:bldP spid="124" grpId="0" animBg="1"/>
      <p:bldP spid="1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8CF7-9BD5-4442-8528-F8C19349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4 Compare numbers within 10 using symbols for greater than and less than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EEBFC-7887-4128-809E-520CDA010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09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0710291-5A08-4E89-AB04-D6AE74BB4C6F}"/>
              </a:ext>
            </a:extLst>
          </p:cNvPr>
          <p:cNvGrpSpPr/>
          <p:nvPr/>
        </p:nvGrpSpPr>
        <p:grpSpPr>
          <a:xfrm>
            <a:off x="5006734" y="372323"/>
            <a:ext cx="2081390" cy="1134018"/>
            <a:chOff x="421474" y="372323"/>
            <a:chExt cx="2081390" cy="113401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4696B18-6F0E-4E2E-ACEA-8010D5DDBAF7}"/>
                </a:ext>
              </a:extLst>
            </p:cNvPr>
            <p:cNvGrpSpPr/>
            <p:nvPr/>
          </p:nvGrpSpPr>
          <p:grpSpPr>
            <a:xfrm>
              <a:off x="421474" y="372323"/>
              <a:ext cx="2081390" cy="1134018"/>
              <a:chOff x="421474" y="372323"/>
              <a:chExt cx="2081390" cy="1134018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BC51ACB1-E894-4053-8383-0B79EC47B226}"/>
                  </a:ext>
                </a:extLst>
              </p:cNvPr>
              <p:cNvSpPr/>
              <p:nvPr/>
            </p:nvSpPr>
            <p:spPr>
              <a:xfrm>
                <a:off x="421474" y="372323"/>
                <a:ext cx="2081390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3C4FC80-6F75-48E2-9D75-B52F527B32F4}"/>
                  </a:ext>
                </a:extLst>
              </p:cNvPr>
              <p:cNvSpPr txBox="1"/>
              <p:nvPr/>
            </p:nvSpPr>
            <p:spPr>
              <a:xfrm>
                <a:off x="533725" y="565962"/>
                <a:ext cx="190308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4            5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D839D8-F763-4AEB-BA7C-5C278B527FBF}"/>
                </a:ext>
              </a:extLst>
            </p:cNvPr>
            <p:cNvSpPr/>
            <p:nvPr/>
          </p:nvSpPr>
          <p:spPr>
            <a:xfrm>
              <a:off x="989064" y="560458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049537D-8648-41BA-934F-B868D0361B36}"/>
              </a:ext>
            </a:extLst>
          </p:cNvPr>
          <p:cNvGrpSpPr/>
          <p:nvPr/>
        </p:nvGrpSpPr>
        <p:grpSpPr>
          <a:xfrm>
            <a:off x="5006734" y="2599704"/>
            <a:ext cx="2081390" cy="1134018"/>
            <a:chOff x="421474" y="372323"/>
            <a:chExt cx="2081390" cy="1134018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98D4C399-CBD0-4210-A51B-B145B0DC5A4A}"/>
                </a:ext>
              </a:extLst>
            </p:cNvPr>
            <p:cNvGrpSpPr/>
            <p:nvPr/>
          </p:nvGrpSpPr>
          <p:grpSpPr>
            <a:xfrm>
              <a:off x="421474" y="372323"/>
              <a:ext cx="2081390" cy="1134018"/>
              <a:chOff x="421474" y="372323"/>
              <a:chExt cx="2081390" cy="1134018"/>
            </a:xfrm>
          </p:grpSpPr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08137535-EC61-4153-B2DD-D7711512BE16}"/>
                  </a:ext>
                </a:extLst>
              </p:cNvPr>
              <p:cNvSpPr/>
              <p:nvPr/>
            </p:nvSpPr>
            <p:spPr>
              <a:xfrm>
                <a:off x="421474" y="372323"/>
                <a:ext cx="2081390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1C82343-B117-420D-BCE7-04129A9686EF}"/>
                  </a:ext>
                </a:extLst>
              </p:cNvPr>
              <p:cNvSpPr txBox="1"/>
              <p:nvPr/>
            </p:nvSpPr>
            <p:spPr>
              <a:xfrm>
                <a:off x="533725" y="565962"/>
                <a:ext cx="190308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8            6</a:t>
                </a:r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43B6010-FFF6-4AA2-AF43-F40AAE716A36}"/>
                </a:ext>
              </a:extLst>
            </p:cNvPr>
            <p:cNvSpPr/>
            <p:nvPr/>
          </p:nvSpPr>
          <p:spPr>
            <a:xfrm>
              <a:off x="989064" y="560458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4A9D0A0-54E0-4778-BD26-3CD76CB6EC32}"/>
              </a:ext>
            </a:extLst>
          </p:cNvPr>
          <p:cNvGrpSpPr/>
          <p:nvPr/>
        </p:nvGrpSpPr>
        <p:grpSpPr>
          <a:xfrm>
            <a:off x="4981361" y="4842453"/>
            <a:ext cx="2366890" cy="1134018"/>
            <a:chOff x="394018" y="372323"/>
            <a:chExt cx="2366890" cy="1134018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A73BFD7-9EB3-402D-A1C6-4AD223D6E92B}"/>
                </a:ext>
              </a:extLst>
            </p:cNvPr>
            <p:cNvGrpSpPr/>
            <p:nvPr/>
          </p:nvGrpSpPr>
          <p:grpSpPr>
            <a:xfrm>
              <a:off x="394018" y="372323"/>
              <a:ext cx="2366890" cy="1134018"/>
              <a:chOff x="394018" y="372323"/>
              <a:chExt cx="2366890" cy="1134018"/>
            </a:xfrm>
          </p:grpSpPr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C29B3E64-7485-480E-A454-05816FD0DFA9}"/>
                  </a:ext>
                </a:extLst>
              </p:cNvPr>
              <p:cNvSpPr/>
              <p:nvPr/>
            </p:nvSpPr>
            <p:spPr>
              <a:xfrm>
                <a:off x="394018" y="372323"/>
                <a:ext cx="2366890" cy="113401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A0E9722-FE58-41BB-999F-E40AA9B9027D}"/>
                  </a:ext>
                </a:extLst>
              </p:cNvPr>
              <p:cNvSpPr txBox="1"/>
              <p:nvPr/>
            </p:nvSpPr>
            <p:spPr>
              <a:xfrm>
                <a:off x="533725" y="565962"/>
                <a:ext cx="213712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1            10</a:t>
                </a:r>
              </a:p>
            </p:txBody>
          </p:sp>
        </p:grp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6FF48C2-9F72-4A48-BEFF-80A0BCF6A9DE}"/>
                </a:ext>
              </a:extLst>
            </p:cNvPr>
            <p:cNvSpPr/>
            <p:nvPr/>
          </p:nvSpPr>
          <p:spPr>
            <a:xfrm>
              <a:off x="989064" y="560458"/>
              <a:ext cx="976308" cy="711389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3" name="Picture 3">
            <a:extLst>
              <a:ext uri="{FF2B5EF4-FFF2-40B4-BE49-F238E27FC236}">
                <a16:creationId xmlns:a16="http://schemas.microsoft.com/office/drawing/2014/main" id="{8D625882-EC55-4D89-94DD-A80462664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0340" y="589606"/>
            <a:ext cx="667937" cy="6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CDBC6C9E-5684-48E4-89B0-79531D7D6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5970" y="10649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87D1EC60-69CE-4162-9E21-2A800625E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2369" y="10649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92B25693-9CD4-422D-AE70-36E0E4DAC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8768" y="106547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FA1A550E-F88E-4D3F-99B4-6008DA859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942" y="10679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E22AF62D-B5C7-4F6D-8A63-16BAEEA9B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73" y="106862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6AD2A3B7-209A-478E-A29C-0B3B4C3C7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4772" y="106862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5E799F2E-E546-458D-BAE6-FFF4711A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171" y="106919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E08C2049-5011-4194-9C69-3903A4E79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46345" y="10716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490A20E7-8AA2-4849-9FC1-2296CDEC9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2221" y="10716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73678F20-831B-47E2-9276-A194273445D4}"/>
              </a:ext>
            </a:extLst>
          </p:cNvPr>
          <p:cNvSpPr txBox="1"/>
          <p:nvPr/>
        </p:nvSpPr>
        <p:spPr>
          <a:xfrm>
            <a:off x="5819222" y="60802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C83348D8-3052-479C-9210-A350996F3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4340" y="33010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FF8A2668-DDDC-4726-8DFA-5FB9BBDFD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0739" y="33010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7D877EC7-52BF-489A-953D-9B2EF29FE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7138" y="33016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E8F92C58-DBC5-4AF8-BD32-B27990872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2312" y="33041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E49F91D6-B03A-440F-814F-03097F885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8188" y="33041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E9018AB7-B588-4AA5-AC4C-3C257CA67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9332" y="33010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1F4CE385-786C-4745-993F-8595F3E5A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5731" y="33010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7FC8EE8B-2695-449D-BF41-FE2CE72CE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130" y="33016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A7F48DAF-F767-408B-A06F-FC89A057D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3798" y="32948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275043B3-934F-4675-801B-07BA32346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0197" y="32948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948F55C0-5D0A-4C58-82E7-0E196295D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6596" y="329546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CC3A46B9-07FF-4C3C-8663-0C8F375D8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1770" y="32979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97B3106D-EAE7-4EC5-A812-CE05063CF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7646" y="32979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D9AC3E08-CA53-40E3-8A8E-3D254A5A1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58790" y="32948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3">
            <a:extLst>
              <a:ext uri="{FF2B5EF4-FFF2-40B4-BE49-F238E27FC236}">
                <a16:creationId xmlns:a16="http://schemas.microsoft.com/office/drawing/2014/main" id="{09C10CC4-BD3D-49ED-A6EB-9C708B221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816354" y="2825292"/>
            <a:ext cx="663692" cy="6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B0693201-92B4-4BDB-8928-D6A84B1A58BF}"/>
              </a:ext>
            </a:extLst>
          </p:cNvPr>
          <p:cNvSpPr txBox="1"/>
          <p:nvPr/>
        </p:nvSpPr>
        <p:spPr>
          <a:xfrm>
            <a:off x="5854036" y="284391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8E7F83B0-DE1A-4BC3-918A-7188024ED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8221" y="556051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8">
            <a:extLst>
              <a:ext uri="{FF2B5EF4-FFF2-40B4-BE49-F238E27FC236}">
                <a16:creationId xmlns:a16="http://schemas.microsoft.com/office/drawing/2014/main" id="{E653B008-1E20-4652-AFCE-CD1E36F03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3071" y="55552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Picture 19">
            <a:extLst>
              <a:ext uri="{FF2B5EF4-FFF2-40B4-BE49-F238E27FC236}">
                <a16:creationId xmlns:a16="http://schemas.microsoft.com/office/drawing/2014/main" id="{78663AB3-2498-418A-AAF3-0E71C6D75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5026" y="55552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" name="Picture 20">
            <a:extLst>
              <a:ext uri="{FF2B5EF4-FFF2-40B4-BE49-F238E27FC236}">
                <a16:creationId xmlns:a16="http://schemas.microsoft.com/office/drawing/2014/main" id="{52BB94E9-FF46-4309-80B9-04C2E6442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6980" y="55552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21">
            <a:extLst>
              <a:ext uri="{FF2B5EF4-FFF2-40B4-BE49-F238E27FC236}">
                <a16:creationId xmlns:a16="http://schemas.microsoft.com/office/drawing/2014/main" id="{7CE14681-22D1-4CAE-9AA7-DFE8E3EE1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8935" y="55552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22">
            <a:extLst>
              <a:ext uri="{FF2B5EF4-FFF2-40B4-BE49-F238E27FC236}">
                <a16:creationId xmlns:a16="http://schemas.microsoft.com/office/drawing/2014/main" id="{42891696-9AB9-4878-AEAD-55D2D6AD0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70890" y="55552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23">
            <a:extLst>
              <a:ext uri="{FF2B5EF4-FFF2-40B4-BE49-F238E27FC236}">
                <a16:creationId xmlns:a16="http://schemas.microsoft.com/office/drawing/2014/main" id="{19A15EF0-BDA4-4C71-AC0B-D00C687EC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22844" y="555524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52CAE46D-8F29-4F21-9CC5-5573CD7D3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08129" y="555524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5B176EAD-ED84-4D13-B97C-09AEA193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4068" y="555524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E22EE890-2924-432A-897F-17F34153D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2850" y="555513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A5EA99CD-7FC5-4791-AED3-F76A2FD33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58711" y="555543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6C2F61EF-9DEA-4337-93C1-BE4E89FF3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07555" y="555543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8497E823-5829-4C91-AF76-7747DB384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61155" y="555543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16">
            <a:extLst>
              <a:ext uri="{FF2B5EF4-FFF2-40B4-BE49-F238E27FC236}">
                <a16:creationId xmlns:a16="http://schemas.microsoft.com/office/drawing/2014/main" id="{6153B9DB-CD39-494F-8423-B268C593F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161" y="555548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17">
            <a:extLst>
              <a:ext uri="{FF2B5EF4-FFF2-40B4-BE49-F238E27FC236}">
                <a16:creationId xmlns:a16="http://schemas.microsoft.com/office/drawing/2014/main" id="{B7F54D37-28F2-49B5-9D29-57B6EF41A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1116" y="555548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21">
            <a:extLst>
              <a:ext uri="{FF2B5EF4-FFF2-40B4-BE49-F238E27FC236}">
                <a16:creationId xmlns:a16="http://schemas.microsoft.com/office/drawing/2014/main" id="{196015CB-01DD-4382-91DD-B548591F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68531" y="555465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21">
            <a:extLst>
              <a:ext uri="{FF2B5EF4-FFF2-40B4-BE49-F238E27FC236}">
                <a16:creationId xmlns:a16="http://schemas.microsoft.com/office/drawing/2014/main" id="{50C363BA-2962-47A3-86A6-0807581A0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318" y="555656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4">
            <a:extLst>
              <a:ext uri="{FF2B5EF4-FFF2-40B4-BE49-F238E27FC236}">
                <a16:creationId xmlns:a16="http://schemas.microsoft.com/office/drawing/2014/main" id="{C22495F4-7A92-4ACF-94B3-31D118911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4772" y="5554927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5">
            <a:extLst>
              <a:ext uri="{FF2B5EF4-FFF2-40B4-BE49-F238E27FC236}">
                <a16:creationId xmlns:a16="http://schemas.microsoft.com/office/drawing/2014/main" id="{83EAFCE9-A87E-47D9-9218-AE0CFDF80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6727" y="5554927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21">
            <a:extLst>
              <a:ext uri="{FF2B5EF4-FFF2-40B4-BE49-F238E27FC236}">
                <a16:creationId xmlns:a16="http://schemas.microsoft.com/office/drawing/2014/main" id="{EF4273AB-18A7-4C4E-965F-B79BF0A3B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69487" y="555465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3">
            <a:extLst>
              <a:ext uri="{FF2B5EF4-FFF2-40B4-BE49-F238E27FC236}">
                <a16:creationId xmlns:a16="http://schemas.microsoft.com/office/drawing/2014/main" id="{41755F50-B87F-4B57-988D-6AE5A8320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1191" y="5060617"/>
            <a:ext cx="667937" cy="6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4E403DD4-A4E1-41AD-8C0E-201589D7B305}"/>
              </a:ext>
            </a:extLst>
          </p:cNvPr>
          <p:cNvSpPr txBox="1"/>
          <p:nvPr/>
        </p:nvSpPr>
        <p:spPr>
          <a:xfrm>
            <a:off x="5880073" y="507903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91392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21614 -3.7037E-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1918 -3.7037E-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16784 -3.7037E-6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14232 -3.7037E-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11823 -3.7037E-6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09388 -3.7037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07044 4.81481E-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81481E-6 L 0.0444 4.81481E-6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0.02109 -3.7037E-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19" grpId="0"/>
      <p:bldP spid="1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8CF7-9BD5-4442-8528-F8C19349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5 Compare calculations within 10 using symbols for greater than and less than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EEBFC-7887-4128-809E-520CDA010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592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96B18-6F0E-4E2E-ACEA-8010D5DDBAF7}"/>
              </a:ext>
            </a:extLst>
          </p:cNvPr>
          <p:cNvGrpSpPr/>
          <p:nvPr/>
        </p:nvGrpSpPr>
        <p:grpSpPr>
          <a:xfrm>
            <a:off x="4332225" y="372323"/>
            <a:ext cx="3426412" cy="1134018"/>
            <a:chOff x="255525" y="372323"/>
            <a:chExt cx="3426412" cy="1134018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C51ACB1-E894-4053-8383-0B79EC47B226}"/>
                </a:ext>
              </a:extLst>
            </p:cNvPr>
            <p:cNvSpPr/>
            <p:nvPr/>
          </p:nvSpPr>
          <p:spPr>
            <a:xfrm>
              <a:off x="255525" y="372323"/>
              <a:ext cx="34264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4FC80-6F75-48E2-9D75-B52F527B32F4}"/>
                </a:ext>
              </a:extLst>
            </p:cNvPr>
            <p:cNvSpPr txBox="1"/>
            <p:nvPr/>
          </p:nvSpPr>
          <p:spPr>
            <a:xfrm>
              <a:off x="350674" y="566233"/>
              <a:ext cx="26789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+ 4             9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0D839D8-F763-4AEB-BA7C-5C278B527FBF}"/>
              </a:ext>
            </a:extLst>
          </p:cNvPr>
          <p:cNvSpPr/>
          <p:nvPr/>
        </p:nvSpPr>
        <p:spPr>
          <a:xfrm>
            <a:off x="5587507" y="56045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DB53DC-EF68-4269-90F3-6DACC247B9CA}"/>
              </a:ext>
            </a:extLst>
          </p:cNvPr>
          <p:cNvGrpSpPr/>
          <p:nvPr/>
        </p:nvGrpSpPr>
        <p:grpSpPr>
          <a:xfrm>
            <a:off x="4332225" y="2607393"/>
            <a:ext cx="3426413" cy="1134018"/>
            <a:chOff x="255525" y="2607393"/>
            <a:chExt cx="3426413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C97BD4F-D0D9-4854-A70D-4E3405C83D08}"/>
                </a:ext>
              </a:extLst>
            </p:cNvPr>
            <p:cNvSpPr/>
            <p:nvPr/>
          </p:nvSpPr>
          <p:spPr>
            <a:xfrm>
              <a:off x="255525" y="2607393"/>
              <a:ext cx="34264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A2C1CDA-3881-4983-B672-5980F9C21228}"/>
                </a:ext>
              </a:extLst>
            </p:cNvPr>
            <p:cNvSpPr txBox="1"/>
            <p:nvPr/>
          </p:nvSpPr>
          <p:spPr>
            <a:xfrm>
              <a:off x="331341" y="2799839"/>
              <a:ext cx="33505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– 2             2 + 2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C23DF0E-93F6-4F41-A467-528C050222A1}"/>
              </a:ext>
            </a:extLst>
          </p:cNvPr>
          <p:cNvSpPr/>
          <p:nvPr/>
        </p:nvSpPr>
        <p:spPr>
          <a:xfrm>
            <a:off x="5599689" y="2801835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C5ECE-1145-40D6-B4D0-A98F03E5ECFB}"/>
              </a:ext>
            </a:extLst>
          </p:cNvPr>
          <p:cNvGrpSpPr/>
          <p:nvPr/>
        </p:nvGrpSpPr>
        <p:grpSpPr>
          <a:xfrm>
            <a:off x="4332224" y="4828688"/>
            <a:ext cx="3569268" cy="1134018"/>
            <a:chOff x="255524" y="4828688"/>
            <a:chExt cx="3523602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3291BDE-D583-498D-956A-FCA63B748C0F}"/>
                </a:ext>
              </a:extLst>
            </p:cNvPr>
            <p:cNvSpPr/>
            <p:nvPr/>
          </p:nvSpPr>
          <p:spPr>
            <a:xfrm>
              <a:off x="255524" y="4828688"/>
              <a:ext cx="33825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7BEC8E1-3603-4825-A159-21D992636F5C}"/>
                </a:ext>
              </a:extLst>
            </p:cNvPr>
            <p:cNvSpPr txBox="1"/>
            <p:nvPr/>
          </p:nvSpPr>
          <p:spPr>
            <a:xfrm>
              <a:off x="324334" y="5035975"/>
              <a:ext cx="34547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+ 2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8 – 1 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B3275B78-AF88-4941-852C-72ED0BE29D80}"/>
              </a:ext>
            </a:extLst>
          </p:cNvPr>
          <p:cNvSpPr/>
          <p:nvPr/>
        </p:nvSpPr>
        <p:spPr>
          <a:xfrm>
            <a:off x="5523657" y="503144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8C9A2A64-AAB8-4361-9398-A8786176D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2032" y="107504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CB05CFAA-BFAC-4996-8D39-F78F2E7C7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8431" y="107504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74F216F5-9AC5-475B-9665-C7EEEEA90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4830" y="10756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75C6F510-62A5-4916-B7CC-1F671A2C6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0004" y="107808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68793DDA-0EB2-479B-8972-C20A66023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119" y="10668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BBB25F17-97A4-46A1-B1ED-53357FB9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8518" y="10668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A11FB5CE-BFB7-4A3B-B61B-8D5776B5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4917" y="106741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80856161-60C3-4BBB-A9F9-F552817F1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0091" y="106989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E72EF937-C9DC-4CC2-9DC8-E9F45C479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770" y="10678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53A23BAA-33AE-41E3-BAA4-B995B1510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169" y="10678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59BFC3B5-8919-4B75-93D7-E49FD0D82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4568" y="10683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AD4BB5C9-49BD-4D60-8EBE-BCF4A63B8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9742" y="107085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95314972-AC86-49EE-8A53-2F4AAD1E9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5618" y="107085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F229E167-C339-46A1-A1FE-965C147F1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762" y="10678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EF049610-6D80-46A0-869A-967F0E5D6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3161" y="10678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DE8EAC25-608F-4943-9353-AA2953067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9560" y="10683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1A2B7C93-692E-42B2-823A-B1633672E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4734" y="107085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3">
            <a:extLst>
              <a:ext uri="{FF2B5EF4-FFF2-40B4-BE49-F238E27FC236}">
                <a16:creationId xmlns:a16="http://schemas.microsoft.com/office/drawing/2014/main" id="{88F70457-DAEB-4A49-93F2-963A1DC9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0340" y="589606"/>
            <a:ext cx="667937" cy="6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AD0A4CE0-1927-4745-9102-4E1E3DC37644}"/>
              </a:ext>
            </a:extLst>
          </p:cNvPr>
          <p:cNvSpPr txBox="1"/>
          <p:nvPr/>
        </p:nvSpPr>
        <p:spPr>
          <a:xfrm>
            <a:off x="5819222" y="60802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56D6E393-6F95-449D-BD3E-0C69BD7C1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9307" y="33049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771362B8-D654-46CC-89D0-FE7C8BDC3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5706" y="33049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4FBA7DD7-FF9E-45B6-9BDD-78D408909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2105" y="330550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2A09524E-1AB0-462D-8F21-F1FC15618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7279" y="33079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8BC986CE-B509-45B3-8077-2CBF8D98F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3155" y="33079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B7EB8732-51D0-44E0-AC3B-0D941DAE3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4299" y="33049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FFC7820C-2488-46CC-BCAF-F3735410B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2063" y="329783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774530EC-7C1F-4161-8D6B-4DFA3F1F6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8462" y="329783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136B9288-8D46-4452-8C19-25CD37955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2049" y="3296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3A5DBED5-6277-4285-A371-980B978C2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8448" y="329662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787F86F3-82D7-4F9A-ADDF-FAD1544C7641}"/>
              </a:ext>
            </a:extLst>
          </p:cNvPr>
          <p:cNvSpPr txBox="1"/>
          <p:nvPr/>
        </p:nvSpPr>
        <p:spPr>
          <a:xfrm>
            <a:off x="5848132" y="283805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DD88D208-BF36-436F-B7A1-3E044FF86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0298" y="55532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2F184052-A22A-4D0F-BCF2-1B22372C7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697" y="55532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F96AFC28-E0C3-4C61-98EA-DDD46D578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096" y="5553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8EDDC9D1-5A4E-4DB8-BA48-E2DFCC846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3679" y="5553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CE3C2776-2F90-443A-AF5C-BA9012263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078" y="5553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8E56D4C9-F4D3-46ED-95E4-C9AD85395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770" y="55532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593A5BA4-75B2-4DC1-8820-3328D7BCB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169" y="55532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6C4B4F2E-D47D-4846-B6A6-6094C82DE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4568" y="5553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3DB85405-A0F6-4DFA-88D4-1BF7BA9D4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9742" y="555632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F73F057-3B78-4A13-BF9A-3817EF4E3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5618" y="555632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B402D25-B0DE-4DB6-96F4-BBBE84C4A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762" y="55532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A9479090-6988-4DDF-8DA8-F5CA586DE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3161" y="555328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02AC8F0E-C85C-421F-A9E1-729DB1C62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9560" y="555384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3">
            <a:extLst>
              <a:ext uri="{FF2B5EF4-FFF2-40B4-BE49-F238E27FC236}">
                <a16:creationId xmlns:a16="http://schemas.microsoft.com/office/drawing/2014/main" id="{88F70457-DAEB-4A49-93F2-963A1DC9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0200" y="5059507"/>
            <a:ext cx="667937" cy="6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AD0A4CE0-1927-4745-9102-4E1E3DC37644}"/>
              </a:ext>
            </a:extLst>
          </p:cNvPr>
          <p:cNvSpPr txBox="1"/>
          <p:nvPr/>
        </p:nvSpPr>
        <p:spPr>
          <a:xfrm>
            <a:off x="5769082" y="507792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236632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8" grpId="0"/>
      <p:bldP spid="1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A7DA-B9B9-4765-B859-B430600C3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 Count back from a two-digit number in ones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C46D4-0A87-4DF3-99F5-142D8DF30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738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8E99406-F119-4D3B-B670-54D3D38770D1}"/>
              </a:ext>
            </a:extLst>
          </p:cNvPr>
          <p:cNvGrpSpPr/>
          <p:nvPr/>
        </p:nvGrpSpPr>
        <p:grpSpPr>
          <a:xfrm>
            <a:off x="461187" y="482618"/>
            <a:ext cx="11236241" cy="1134018"/>
            <a:chOff x="255524" y="4828688"/>
            <a:chExt cx="4822582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AA795423-A638-4C2E-83C9-C1F57B7A0F05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04E676A-9EA9-4561-88FC-DE42E185C8EF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84, 83, 82,           ,           ,           ,           ,           ,           ,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91547506-61D4-4D5D-80CE-C4CF7219AB89}"/>
              </a:ext>
            </a:extLst>
          </p:cNvPr>
          <p:cNvSpPr/>
          <p:nvPr/>
        </p:nvSpPr>
        <p:spPr>
          <a:xfrm>
            <a:off x="2778661" y="68537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07421FF-3ACD-46C3-84A0-82559718F56D}"/>
              </a:ext>
            </a:extLst>
          </p:cNvPr>
          <p:cNvSpPr/>
          <p:nvPr/>
        </p:nvSpPr>
        <p:spPr>
          <a:xfrm>
            <a:off x="4040139" y="68537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CB582DB-6A65-4342-ADC7-BC91EAE7E274}"/>
              </a:ext>
            </a:extLst>
          </p:cNvPr>
          <p:cNvSpPr txBox="1"/>
          <p:nvPr/>
        </p:nvSpPr>
        <p:spPr>
          <a:xfrm>
            <a:off x="2872868" y="72338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5339558-7447-4EB8-BA07-25270601E133}"/>
              </a:ext>
            </a:extLst>
          </p:cNvPr>
          <p:cNvSpPr txBox="1"/>
          <p:nvPr/>
        </p:nvSpPr>
        <p:spPr>
          <a:xfrm>
            <a:off x="4142126" y="724393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80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25CE682-7E1D-4B3C-BF2B-BEC21246C893}"/>
              </a:ext>
            </a:extLst>
          </p:cNvPr>
          <p:cNvSpPr/>
          <p:nvPr/>
        </p:nvSpPr>
        <p:spPr>
          <a:xfrm>
            <a:off x="5292471" y="68678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F9EABD9-0D1C-4D76-8A2C-890E0C1C8C16}"/>
              </a:ext>
            </a:extLst>
          </p:cNvPr>
          <p:cNvSpPr/>
          <p:nvPr/>
        </p:nvSpPr>
        <p:spPr>
          <a:xfrm>
            <a:off x="6537452" y="687754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8991D9C-FA51-49B0-8CBC-D5E0D94A3246}"/>
              </a:ext>
            </a:extLst>
          </p:cNvPr>
          <p:cNvSpPr/>
          <p:nvPr/>
        </p:nvSpPr>
        <p:spPr>
          <a:xfrm>
            <a:off x="7772901" y="68751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98328A7-D55F-496B-8E40-8CFA3B570043}"/>
              </a:ext>
            </a:extLst>
          </p:cNvPr>
          <p:cNvSpPr/>
          <p:nvPr/>
        </p:nvSpPr>
        <p:spPr>
          <a:xfrm>
            <a:off x="9034379" y="68751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F7AF9D8-5EAC-4A06-B367-55021070E97A}"/>
              </a:ext>
            </a:extLst>
          </p:cNvPr>
          <p:cNvSpPr/>
          <p:nvPr/>
        </p:nvSpPr>
        <p:spPr>
          <a:xfrm>
            <a:off x="10290310" y="68751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E15A23E-C73E-46A4-A2D7-80F718607E83}"/>
              </a:ext>
            </a:extLst>
          </p:cNvPr>
          <p:cNvSpPr txBox="1"/>
          <p:nvPr/>
        </p:nvSpPr>
        <p:spPr>
          <a:xfrm>
            <a:off x="5377197" y="72822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BD29C29-8710-4271-886E-B924583E310E}"/>
              </a:ext>
            </a:extLst>
          </p:cNvPr>
          <p:cNvSpPr txBox="1"/>
          <p:nvPr/>
        </p:nvSpPr>
        <p:spPr>
          <a:xfrm>
            <a:off x="6646455" y="72922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BE2B9CA-5D32-46CB-960F-EC88468EF4F6}"/>
              </a:ext>
            </a:extLst>
          </p:cNvPr>
          <p:cNvSpPr txBox="1"/>
          <p:nvPr/>
        </p:nvSpPr>
        <p:spPr>
          <a:xfrm>
            <a:off x="7862270" y="72822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67BE65E-5661-4614-A124-1C36D5132F53}"/>
              </a:ext>
            </a:extLst>
          </p:cNvPr>
          <p:cNvSpPr txBox="1"/>
          <p:nvPr/>
        </p:nvSpPr>
        <p:spPr>
          <a:xfrm>
            <a:off x="9131528" y="72922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76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992A5A3-E06E-4198-8CEB-1EC99BD2F301}"/>
              </a:ext>
            </a:extLst>
          </p:cNvPr>
          <p:cNvSpPr txBox="1"/>
          <p:nvPr/>
        </p:nvSpPr>
        <p:spPr>
          <a:xfrm>
            <a:off x="10390800" y="72204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75</a:t>
            </a:r>
          </a:p>
        </p:txBody>
      </p:sp>
      <p:grpSp>
        <p:nvGrpSpPr>
          <p:cNvPr id="133" name="Group 56">
            <a:extLst>
              <a:ext uri="{FF2B5EF4-FFF2-40B4-BE49-F238E27FC236}">
                <a16:creationId xmlns:a16="http://schemas.microsoft.com/office/drawing/2014/main" id="{C0E09AD6-B48E-40D0-A362-71AD2CDA02C6}"/>
              </a:ext>
            </a:extLst>
          </p:cNvPr>
          <p:cNvGrpSpPr/>
          <p:nvPr/>
        </p:nvGrpSpPr>
        <p:grpSpPr>
          <a:xfrm>
            <a:off x="607713" y="1963617"/>
            <a:ext cx="1539560" cy="171967"/>
            <a:chOff x="7746380" y="2949426"/>
            <a:chExt cx="2188691" cy="244475"/>
          </a:xfrm>
        </p:grpSpPr>
        <p:pic>
          <p:nvPicPr>
            <p:cNvPr id="211" name="Picture 14">
              <a:extLst>
                <a:ext uri="{FF2B5EF4-FFF2-40B4-BE49-F238E27FC236}">
                  <a16:creationId xmlns:a16="http://schemas.microsoft.com/office/drawing/2014/main" id="{BFFFAE27-97DE-404C-BC06-DB0933705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15">
              <a:extLst>
                <a:ext uri="{FF2B5EF4-FFF2-40B4-BE49-F238E27FC236}">
                  <a16:creationId xmlns:a16="http://schemas.microsoft.com/office/drawing/2014/main" id="{B571BCBE-D185-48F3-AD28-DC05E4002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6">
              <a:extLst>
                <a:ext uri="{FF2B5EF4-FFF2-40B4-BE49-F238E27FC236}">
                  <a16:creationId xmlns:a16="http://schemas.microsoft.com/office/drawing/2014/main" id="{8EA8AE63-7E71-42AC-A450-2BC95BC03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7">
              <a:extLst>
                <a:ext uri="{FF2B5EF4-FFF2-40B4-BE49-F238E27FC236}">
                  <a16:creationId xmlns:a16="http://schemas.microsoft.com/office/drawing/2014/main" id="{EA965E38-8BB5-4C9F-BB2C-58A57CC11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8">
              <a:extLst>
                <a:ext uri="{FF2B5EF4-FFF2-40B4-BE49-F238E27FC236}">
                  <a16:creationId xmlns:a16="http://schemas.microsoft.com/office/drawing/2014/main" id="{0F2C1D18-1EB5-4533-8D76-4506B8467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19">
              <a:extLst>
                <a:ext uri="{FF2B5EF4-FFF2-40B4-BE49-F238E27FC236}">
                  <a16:creationId xmlns:a16="http://schemas.microsoft.com/office/drawing/2014/main" id="{C91820AE-CA50-4454-B19A-24168B18F8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0">
              <a:extLst>
                <a:ext uri="{FF2B5EF4-FFF2-40B4-BE49-F238E27FC236}">
                  <a16:creationId xmlns:a16="http://schemas.microsoft.com/office/drawing/2014/main" id="{9AC5811C-54F7-406C-83B5-92DBDC904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">
              <a:extLst>
                <a:ext uri="{FF2B5EF4-FFF2-40B4-BE49-F238E27FC236}">
                  <a16:creationId xmlns:a16="http://schemas.microsoft.com/office/drawing/2014/main" id="{214D3AF2-619C-467D-941A-29C181DB4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2">
              <a:extLst>
                <a:ext uri="{FF2B5EF4-FFF2-40B4-BE49-F238E27FC236}">
                  <a16:creationId xmlns:a16="http://schemas.microsoft.com/office/drawing/2014/main" id="{076249F5-7AF7-46F3-80DA-7DDC5BECA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3">
              <a:extLst>
                <a:ext uri="{FF2B5EF4-FFF2-40B4-BE49-F238E27FC236}">
                  <a16:creationId xmlns:a16="http://schemas.microsoft.com/office/drawing/2014/main" id="{A99EE455-3373-457E-8818-F83357357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4" name="Group 56">
            <a:extLst>
              <a:ext uri="{FF2B5EF4-FFF2-40B4-BE49-F238E27FC236}">
                <a16:creationId xmlns:a16="http://schemas.microsoft.com/office/drawing/2014/main" id="{54094341-A288-4BAB-BB8C-9AC9A32CF044}"/>
              </a:ext>
            </a:extLst>
          </p:cNvPr>
          <p:cNvGrpSpPr/>
          <p:nvPr/>
        </p:nvGrpSpPr>
        <p:grpSpPr>
          <a:xfrm>
            <a:off x="609005" y="2409146"/>
            <a:ext cx="1539560" cy="171967"/>
            <a:chOff x="7746380" y="2949426"/>
            <a:chExt cx="2188691" cy="244475"/>
          </a:xfrm>
        </p:grpSpPr>
        <p:pic>
          <p:nvPicPr>
            <p:cNvPr id="201" name="Picture 14">
              <a:extLst>
                <a:ext uri="{FF2B5EF4-FFF2-40B4-BE49-F238E27FC236}">
                  <a16:creationId xmlns:a16="http://schemas.microsoft.com/office/drawing/2014/main" id="{EA261929-7264-4F6B-A1F1-0384EEC77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15">
              <a:extLst>
                <a:ext uri="{FF2B5EF4-FFF2-40B4-BE49-F238E27FC236}">
                  <a16:creationId xmlns:a16="http://schemas.microsoft.com/office/drawing/2014/main" id="{9F0AC66C-847C-48D4-B226-1A736B69B0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6">
              <a:extLst>
                <a:ext uri="{FF2B5EF4-FFF2-40B4-BE49-F238E27FC236}">
                  <a16:creationId xmlns:a16="http://schemas.microsoft.com/office/drawing/2014/main" id="{767CA138-1117-48CE-ADBE-127BBD8073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17">
              <a:extLst>
                <a:ext uri="{FF2B5EF4-FFF2-40B4-BE49-F238E27FC236}">
                  <a16:creationId xmlns:a16="http://schemas.microsoft.com/office/drawing/2014/main" id="{E542A5AB-54CF-4483-B5C6-991051AEF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18">
              <a:extLst>
                <a:ext uri="{FF2B5EF4-FFF2-40B4-BE49-F238E27FC236}">
                  <a16:creationId xmlns:a16="http://schemas.microsoft.com/office/drawing/2014/main" id="{A906B8C3-8885-4FC1-9E54-EA98F9BAFC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19">
              <a:extLst>
                <a:ext uri="{FF2B5EF4-FFF2-40B4-BE49-F238E27FC236}">
                  <a16:creationId xmlns:a16="http://schemas.microsoft.com/office/drawing/2014/main" id="{AF18C45A-D191-4B4B-B9C9-ACBF883803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20">
              <a:extLst>
                <a:ext uri="{FF2B5EF4-FFF2-40B4-BE49-F238E27FC236}">
                  <a16:creationId xmlns:a16="http://schemas.microsoft.com/office/drawing/2014/main" id="{C62EFBBA-D51E-4C75-8889-3D9F076BBE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1">
              <a:extLst>
                <a:ext uri="{FF2B5EF4-FFF2-40B4-BE49-F238E27FC236}">
                  <a16:creationId xmlns:a16="http://schemas.microsoft.com/office/drawing/2014/main" id="{14BAAA39-839B-40AF-882B-5DE361E3D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2">
              <a:extLst>
                <a:ext uri="{FF2B5EF4-FFF2-40B4-BE49-F238E27FC236}">
                  <a16:creationId xmlns:a16="http://schemas.microsoft.com/office/drawing/2014/main" id="{1979E739-482E-42D2-AA50-E7DBCFD9F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3">
              <a:extLst>
                <a:ext uri="{FF2B5EF4-FFF2-40B4-BE49-F238E27FC236}">
                  <a16:creationId xmlns:a16="http://schemas.microsoft.com/office/drawing/2014/main" id="{2E1F3238-FB78-49CD-BC7B-64530FA8A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5" name="Group 56">
            <a:extLst>
              <a:ext uri="{FF2B5EF4-FFF2-40B4-BE49-F238E27FC236}">
                <a16:creationId xmlns:a16="http://schemas.microsoft.com/office/drawing/2014/main" id="{B385D90C-2569-4CB7-97DC-0DBD9368D7AD}"/>
              </a:ext>
            </a:extLst>
          </p:cNvPr>
          <p:cNvGrpSpPr/>
          <p:nvPr/>
        </p:nvGrpSpPr>
        <p:grpSpPr>
          <a:xfrm>
            <a:off x="608952" y="2854675"/>
            <a:ext cx="1539560" cy="171967"/>
            <a:chOff x="7746380" y="2949426"/>
            <a:chExt cx="2188691" cy="244475"/>
          </a:xfrm>
        </p:grpSpPr>
        <p:pic>
          <p:nvPicPr>
            <p:cNvPr id="191" name="Picture 14">
              <a:extLst>
                <a:ext uri="{FF2B5EF4-FFF2-40B4-BE49-F238E27FC236}">
                  <a16:creationId xmlns:a16="http://schemas.microsoft.com/office/drawing/2014/main" id="{C5F8906E-5986-46F1-82B1-94A57B1B4D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5">
              <a:extLst>
                <a:ext uri="{FF2B5EF4-FFF2-40B4-BE49-F238E27FC236}">
                  <a16:creationId xmlns:a16="http://schemas.microsoft.com/office/drawing/2014/main" id="{E7D172B1-9EA6-433F-86ED-FC14C522A9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6">
              <a:extLst>
                <a:ext uri="{FF2B5EF4-FFF2-40B4-BE49-F238E27FC236}">
                  <a16:creationId xmlns:a16="http://schemas.microsoft.com/office/drawing/2014/main" id="{B97681B1-B0AE-4960-9E63-FF19344C42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7">
              <a:extLst>
                <a:ext uri="{FF2B5EF4-FFF2-40B4-BE49-F238E27FC236}">
                  <a16:creationId xmlns:a16="http://schemas.microsoft.com/office/drawing/2014/main" id="{582004F4-6896-4309-A3AB-7E285C847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18">
              <a:extLst>
                <a:ext uri="{FF2B5EF4-FFF2-40B4-BE49-F238E27FC236}">
                  <a16:creationId xmlns:a16="http://schemas.microsoft.com/office/drawing/2014/main" id="{D7E051BE-9A64-411E-BFAD-7F3F06C51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19">
              <a:extLst>
                <a:ext uri="{FF2B5EF4-FFF2-40B4-BE49-F238E27FC236}">
                  <a16:creationId xmlns:a16="http://schemas.microsoft.com/office/drawing/2014/main" id="{153D8E06-EB68-469B-BE6A-B2FE8EA61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0">
              <a:extLst>
                <a:ext uri="{FF2B5EF4-FFF2-40B4-BE49-F238E27FC236}">
                  <a16:creationId xmlns:a16="http://schemas.microsoft.com/office/drawing/2014/main" id="{223B799E-2D84-4294-8283-37BAB6DCF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21">
              <a:extLst>
                <a:ext uri="{FF2B5EF4-FFF2-40B4-BE49-F238E27FC236}">
                  <a16:creationId xmlns:a16="http://schemas.microsoft.com/office/drawing/2014/main" id="{B209584D-9294-4C00-80DE-C46F37BD0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22">
              <a:extLst>
                <a:ext uri="{FF2B5EF4-FFF2-40B4-BE49-F238E27FC236}">
                  <a16:creationId xmlns:a16="http://schemas.microsoft.com/office/drawing/2014/main" id="{CD7426E9-F102-4EA0-8B29-A0B9B840AF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23">
              <a:extLst>
                <a:ext uri="{FF2B5EF4-FFF2-40B4-BE49-F238E27FC236}">
                  <a16:creationId xmlns:a16="http://schemas.microsoft.com/office/drawing/2014/main" id="{64E8794A-70C3-4C6A-B727-9847C45B9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6" name="Group 56">
            <a:extLst>
              <a:ext uri="{FF2B5EF4-FFF2-40B4-BE49-F238E27FC236}">
                <a16:creationId xmlns:a16="http://schemas.microsoft.com/office/drawing/2014/main" id="{F8F9E634-AF8C-4B3D-B8A4-A404CD200237}"/>
              </a:ext>
            </a:extLst>
          </p:cNvPr>
          <p:cNvGrpSpPr/>
          <p:nvPr/>
        </p:nvGrpSpPr>
        <p:grpSpPr>
          <a:xfrm>
            <a:off x="610244" y="3300204"/>
            <a:ext cx="1539560" cy="171967"/>
            <a:chOff x="7746380" y="2949426"/>
            <a:chExt cx="2188691" cy="244475"/>
          </a:xfrm>
        </p:grpSpPr>
        <p:pic>
          <p:nvPicPr>
            <p:cNvPr id="181" name="Picture 14">
              <a:extLst>
                <a:ext uri="{FF2B5EF4-FFF2-40B4-BE49-F238E27FC236}">
                  <a16:creationId xmlns:a16="http://schemas.microsoft.com/office/drawing/2014/main" id="{956161DC-DE33-4FB5-845D-13FDA7D09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5">
              <a:extLst>
                <a:ext uri="{FF2B5EF4-FFF2-40B4-BE49-F238E27FC236}">
                  <a16:creationId xmlns:a16="http://schemas.microsoft.com/office/drawing/2014/main" id="{2C46AEB5-D50F-4B4C-B622-BCB9BBC19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6">
              <a:extLst>
                <a:ext uri="{FF2B5EF4-FFF2-40B4-BE49-F238E27FC236}">
                  <a16:creationId xmlns:a16="http://schemas.microsoft.com/office/drawing/2014/main" id="{AAB86C5E-8752-4BBB-BB1D-218799241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7">
              <a:extLst>
                <a:ext uri="{FF2B5EF4-FFF2-40B4-BE49-F238E27FC236}">
                  <a16:creationId xmlns:a16="http://schemas.microsoft.com/office/drawing/2014/main" id="{E17110C4-AE85-48E3-91F8-676FE4460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18">
              <a:extLst>
                <a:ext uri="{FF2B5EF4-FFF2-40B4-BE49-F238E27FC236}">
                  <a16:creationId xmlns:a16="http://schemas.microsoft.com/office/drawing/2014/main" id="{E8A12C6B-40F0-4279-8A32-66EF950EE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9">
              <a:extLst>
                <a:ext uri="{FF2B5EF4-FFF2-40B4-BE49-F238E27FC236}">
                  <a16:creationId xmlns:a16="http://schemas.microsoft.com/office/drawing/2014/main" id="{93348263-EC84-4DF9-86F8-111619D9B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20">
              <a:extLst>
                <a:ext uri="{FF2B5EF4-FFF2-40B4-BE49-F238E27FC236}">
                  <a16:creationId xmlns:a16="http://schemas.microsoft.com/office/drawing/2014/main" id="{30525660-48FE-4C52-A5B5-B8F26B59C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21">
              <a:extLst>
                <a:ext uri="{FF2B5EF4-FFF2-40B4-BE49-F238E27FC236}">
                  <a16:creationId xmlns:a16="http://schemas.microsoft.com/office/drawing/2014/main" id="{E01D2F87-6889-4FAA-9507-DBAA167ED4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22">
              <a:extLst>
                <a:ext uri="{FF2B5EF4-FFF2-40B4-BE49-F238E27FC236}">
                  <a16:creationId xmlns:a16="http://schemas.microsoft.com/office/drawing/2014/main" id="{B5D798A1-F25C-4E0B-A618-15F8698998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23">
              <a:extLst>
                <a:ext uri="{FF2B5EF4-FFF2-40B4-BE49-F238E27FC236}">
                  <a16:creationId xmlns:a16="http://schemas.microsoft.com/office/drawing/2014/main" id="{53000D10-26FC-4D4C-A975-F84308E07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7" name="Group 56">
            <a:extLst>
              <a:ext uri="{FF2B5EF4-FFF2-40B4-BE49-F238E27FC236}">
                <a16:creationId xmlns:a16="http://schemas.microsoft.com/office/drawing/2014/main" id="{BFB680CF-A920-4981-B5DB-CAFBEA99D702}"/>
              </a:ext>
            </a:extLst>
          </p:cNvPr>
          <p:cNvGrpSpPr/>
          <p:nvPr/>
        </p:nvGrpSpPr>
        <p:grpSpPr>
          <a:xfrm>
            <a:off x="607067" y="3745733"/>
            <a:ext cx="1539560" cy="171967"/>
            <a:chOff x="7746380" y="2949426"/>
            <a:chExt cx="2188691" cy="244475"/>
          </a:xfrm>
        </p:grpSpPr>
        <p:pic>
          <p:nvPicPr>
            <p:cNvPr id="171" name="Picture 14">
              <a:extLst>
                <a:ext uri="{FF2B5EF4-FFF2-40B4-BE49-F238E27FC236}">
                  <a16:creationId xmlns:a16="http://schemas.microsoft.com/office/drawing/2014/main" id="{C78494F9-5206-4E4F-BC67-825CA29D1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15">
              <a:extLst>
                <a:ext uri="{FF2B5EF4-FFF2-40B4-BE49-F238E27FC236}">
                  <a16:creationId xmlns:a16="http://schemas.microsoft.com/office/drawing/2014/main" id="{546601C0-4723-4097-A6F5-67FDBDADAA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16">
              <a:extLst>
                <a:ext uri="{FF2B5EF4-FFF2-40B4-BE49-F238E27FC236}">
                  <a16:creationId xmlns:a16="http://schemas.microsoft.com/office/drawing/2014/main" id="{28AC58C1-3521-440B-BC19-3587A7682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17">
              <a:extLst>
                <a:ext uri="{FF2B5EF4-FFF2-40B4-BE49-F238E27FC236}">
                  <a16:creationId xmlns:a16="http://schemas.microsoft.com/office/drawing/2014/main" id="{789F198E-9A55-48E5-9DC5-A25DBFEAE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18">
              <a:extLst>
                <a:ext uri="{FF2B5EF4-FFF2-40B4-BE49-F238E27FC236}">
                  <a16:creationId xmlns:a16="http://schemas.microsoft.com/office/drawing/2014/main" id="{DD78BA58-736D-424B-866B-13935473F2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19">
              <a:extLst>
                <a:ext uri="{FF2B5EF4-FFF2-40B4-BE49-F238E27FC236}">
                  <a16:creationId xmlns:a16="http://schemas.microsoft.com/office/drawing/2014/main" id="{756ADBC5-BE0C-4C32-9096-EFD402FEF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20">
              <a:extLst>
                <a:ext uri="{FF2B5EF4-FFF2-40B4-BE49-F238E27FC236}">
                  <a16:creationId xmlns:a16="http://schemas.microsoft.com/office/drawing/2014/main" id="{B1B7EA80-3AE2-410E-A2B7-4AA947107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21">
              <a:extLst>
                <a:ext uri="{FF2B5EF4-FFF2-40B4-BE49-F238E27FC236}">
                  <a16:creationId xmlns:a16="http://schemas.microsoft.com/office/drawing/2014/main" id="{5213AF2D-3AF8-442E-85EF-5A2857752F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22">
              <a:extLst>
                <a:ext uri="{FF2B5EF4-FFF2-40B4-BE49-F238E27FC236}">
                  <a16:creationId xmlns:a16="http://schemas.microsoft.com/office/drawing/2014/main" id="{302EE325-BA4E-4B64-B79A-300B3F95F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23">
              <a:extLst>
                <a:ext uri="{FF2B5EF4-FFF2-40B4-BE49-F238E27FC236}">
                  <a16:creationId xmlns:a16="http://schemas.microsoft.com/office/drawing/2014/main" id="{88070181-4BA6-4034-9F1E-9E6474866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8" name="Group 56">
            <a:extLst>
              <a:ext uri="{FF2B5EF4-FFF2-40B4-BE49-F238E27FC236}">
                <a16:creationId xmlns:a16="http://schemas.microsoft.com/office/drawing/2014/main" id="{D66F60D3-1DA7-446A-BFC1-75D1B8C5F453}"/>
              </a:ext>
            </a:extLst>
          </p:cNvPr>
          <p:cNvGrpSpPr/>
          <p:nvPr/>
        </p:nvGrpSpPr>
        <p:grpSpPr>
          <a:xfrm>
            <a:off x="608359" y="4191262"/>
            <a:ext cx="1539560" cy="171967"/>
            <a:chOff x="7746380" y="2949426"/>
            <a:chExt cx="2188691" cy="244475"/>
          </a:xfrm>
        </p:grpSpPr>
        <p:pic>
          <p:nvPicPr>
            <p:cNvPr id="161" name="Picture 14">
              <a:extLst>
                <a:ext uri="{FF2B5EF4-FFF2-40B4-BE49-F238E27FC236}">
                  <a16:creationId xmlns:a16="http://schemas.microsoft.com/office/drawing/2014/main" id="{6ED5344F-78D4-48CB-83D7-67C798821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15">
              <a:extLst>
                <a:ext uri="{FF2B5EF4-FFF2-40B4-BE49-F238E27FC236}">
                  <a16:creationId xmlns:a16="http://schemas.microsoft.com/office/drawing/2014/main" id="{1AB307EE-1C9A-4180-967E-8CA0BA07A0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16">
              <a:extLst>
                <a:ext uri="{FF2B5EF4-FFF2-40B4-BE49-F238E27FC236}">
                  <a16:creationId xmlns:a16="http://schemas.microsoft.com/office/drawing/2014/main" id="{FC26EC2F-5D29-42E3-8587-682A616D0A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17">
              <a:extLst>
                <a:ext uri="{FF2B5EF4-FFF2-40B4-BE49-F238E27FC236}">
                  <a16:creationId xmlns:a16="http://schemas.microsoft.com/office/drawing/2014/main" id="{A7DA8769-BB7C-4467-AB51-460156800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8">
              <a:extLst>
                <a:ext uri="{FF2B5EF4-FFF2-40B4-BE49-F238E27FC236}">
                  <a16:creationId xmlns:a16="http://schemas.microsoft.com/office/drawing/2014/main" id="{225E8A37-F8B8-4E32-B3D2-8A1F539E7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19">
              <a:extLst>
                <a:ext uri="{FF2B5EF4-FFF2-40B4-BE49-F238E27FC236}">
                  <a16:creationId xmlns:a16="http://schemas.microsoft.com/office/drawing/2014/main" id="{E41A5F67-FB80-4140-900F-DD0CC7DBE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20">
              <a:extLst>
                <a:ext uri="{FF2B5EF4-FFF2-40B4-BE49-F238E27FC236}">
                  <a16:creationId xmlns:a16="http://schemas.microsoft.com/office/drawing/2014/main" id="{4A5C22C0-FB16-4E2F-8D22-2655836E7D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21">
              <a:extLst>
                <a:ext uri="{FF2B5EF4-FFF2-40B4-BE49-F238E27FC236}">
                  <a16:creationId xmlns:a16="http://schemas.microsoft.com/office/drawing/2014/main" id="{3829EF23-9EB1-4A57-B214-4CB409F18F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22">
              <a:extLst>
                <a:ext uri="{FF2B5EF4-FFF2-40B4-BE49-F238E27FC236}">
                  <a16:creationId xmlns:a16="http://schemas.microsoft.com/office/drawing/2014/main" id="{92D045A8-C260-4586-B4EF-9697F06CF1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23">
              <a:extLst>
                <a:ext uri="{FF2B5EF4-FFF2-40B4-BE49-F238E27FC236}">
                  <a16:creationId xmlns:a16="http://schemas.microsoft.com/office/drawing/2014/main" id="{8FF7D9D1-A65A-48DF-9C97-6AAABCFC05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9" name="Group 56">
            <a:extLst>
              <a:ext uri="{FF2B5EF4-FFF2-40B4-BE49-F238E27FC236}">
                <a16:creationId xmlns:a16="http://schemas.microsoft.com/office/drawing/2014/main" id="{884F0B15-3833-4295-960B-8F8F8FE15345}"/>
              </a:ext>
            </a:extLst>
          </p:cNvPr>
          <p:cNvGrpSpPr/>
          <p:nvPr/>
        </p:nvGrpSpPr>
        <p:grpSpPr>
          <a:xfrm>
            <a:off x="607067" y="4636791"/>
            <a:ext cx="1539560" cy="171967"/>
            <a:chOff x="7746380" y="2949426"/>
            <a:chExt cx="2188691" cy="244475"/>
          </a:xfrm>
        </p:grpSpPr>
        <p:pic>
          <p:nvPicPr>
            <p:cNvPr id="151" name="Picture 14">
              <a:extLst>
                <a:ext uri="{FF2B5EF4-FFF2-40B4-BE49-F238E27FC236}">
                  <a16:creationId xmlns:a16="http://schemas.microsoft.com/office/drawing/2014/main" id="{E3483417-A1D1-4D36-8717-5D0AC2582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15">
              <a:extLst>
                <a:ext uri="{FF2B5EF4-FFF2-40B4-BE49-F238E27FC236}">
                  <a16:creationId xmlns:a16="http://schemas.microsoft.com/office/drawing/2014/main" id="{CFF56A1A-E422-4694-B995-B3D31EADD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16">
              <a:extLst>
                <a:ext uri="{FF2B5EF4-FFF2-40B4-BE49-F238E27FC236}">
                  <a16:creationId xmlns:a16="http://schemas.microsoft.com/office/drawing/2014/main" id="{85FF6084-3D61-4C8F-B88E-E64A2FA61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17">
              <a:extLst>
                <a:ext uri="{FF2B5EF4-FFF2-40B4-BE49-F238E27FC236}">
                  <a16:creationId xmlns:a16="http://schemas.microsoft.com/office/drawing/2014/main" id="{DEC385C0-59FB-4195-A620-74B57B4C8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18">
              <a:extLst>
                <a:ext uri="{FF2B5EF4-FFF2-40B4-BE49-F238E27FC236}">
                  <a16:creationId xmlns:a16="http://schemas.microsoft.com/office/drawing/2014/main" id="{BE7D1DCC-7C63-447A-BB2B-5B2D56847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19">
              <a:extLst>
                <a:ext uri="{FF2B5EF4-FFF2-40B4-BE49-F238E27FC236}">
                  <a16:creationId xmlns:a16="http://schemas.microsoft.com/office/drawing/2014/main" id="{B113CCE9-F61F-4077-BE66-C29D1020E9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20">
              <a:extLst>
                <a:ext uri="{FF2B5EF4-FFF2-40B4-BE49-F238E27FC236}">
                  <a16:creationId xmlns:a16="http://schemas.microsoft.com/office/drawing/2014/main" id="{447C080F-6BE5-4398-B326-F81A5C192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21">
              <a:extLst>
                <a:ext uri="{FF2B5EF4-FFF2-40B4-BE49-F238E27FC236}">
                  <a16:creationId xmlns:a16="http://schemas.microsoft.com/office/drawing/2014/main" id="{A135BEF3-73AF-4E3A-8B81-3AE5C03D8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22">
              <a:extLst>
                <a:ext uri="{FF2B5EF4-FFF2-40B4-BE49-F238E27FC236}">
                  <a16:creationId xmlns:a16="http://schemas.microsoft.com/office/drawing/2014/main" id="{92DE4E0D-B928-44DF-9972-9A3888B1F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23">
              <a:extLst>
                <a:ext uri="{FF2B5EF4-FFF2-40B4-BE49-F238E27FC236}">
                  <a16:creationId xmlns:a16="http://schemas.microsoft.com/office/drawing/2014/main" id="{53F4CB38-9B10-4180-A638-2B29FD612D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2" name="Picture 221">
            <a:extLst>
              <a:ext uri="{FF2B5EF4-FFF2-40B4-BE49-F238E27FC236}">
                <a16:creationId xmlns:a16="http://schemas.microsoft.com/office/drawing/2014/main" id="{DA2B577E-7AE2-4DC3-B781-964969258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395" y="553197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1AEF6868-7BFC-4130-91F5-023EEE180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3331" y="55302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78490F14-634F-46CD-9CED-7F474683A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9730" y="55302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934DA18D-6CE4-4543-B1F0-315BB0C98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067" y="55302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3" name="Picture 18">
            <a:extLst>
              <a:ext uri="{FF2B5EF4-FFF2-40B4-BE49-F238E27FC236}">
                <a16:creationId xmlns:a16="http://schemas.microsoft.com/office/drawing/2014/main" id="{DC24588C-1F65-4FF2-8386-CB7B0B9D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5178" y="50829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4" name="Picture 19">
            <a:extLst>
              <a:ext uri="{FF2B5EF4-FFF2-40B4-BE49-F238E27FC236}">
                <a16:creationId xmlns:a16="http://schemas.microsoft.com/office/drawing/2014/main" id="{9FB149B1-1D69-44BE-9504-CD9B48847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133" y="50829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" name="Picture 20">
            <a:extLst>
              <a:ext uri="{FF2B5EF4-FFF2-40B4-BE49-F238E27FC236}">
                <a16:creationId xmlns:a16="http://schemas.microsoft.com/office/drawing/2014/main" id="{4AD2F7BC-83AE-4CEC-B546-D67F2F9A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087" y="50829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21">
            <a:extLst>
              <a:ext uri="{FF2B5EF4-FFF2-40B4-BE49-F238E27FC236}">
                <a16:creationId xmlns:a16="http://schemas.microsoft.com/office/drawing/2014/main" id="{BA8FFE59-EFA7-4100-A58B-97CC66C5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1042" y="50829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" name="Picture 22">
            <a:extLst>
              <a:ext uri="{FF2B5EF4-FFF2-40B4-BE49-F238E27FC236}">
                <a16:creationId xmlns:a16="http://schemas.microsoft.com/office/drawing/2014/main" id="{CF13F817-C90A-4BAE-9FED-9984641B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2997" y="50829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8" name="Picture 23">
            <a:extLst>
              <a:ext uri="{FF2B5EF4-FFF2-40B4-BE49-F238E27FC236}">
                <a16:creationId xmlns:a16="http://schemas.microsoft.com/office/drawing/2014/main" id="{217AC310-FFAE-4232-AE0D-F75A4128C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4951" y="50829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31DB1DDE-926D-4406-81A1-51E9A0DD6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0236" y="50829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1A90A02D-66A2-48C9-AA32-C37976009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6175" y="50829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0EC8C1D7-6CA8-466A-A4B5-853CC2852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4957" y="50827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" name="Picture 241">
            <a:extLst>
              <a:ext uri="{FF2B5EF4-FFF2-40B4-BE49-F238E27FC236}">
                <a16:creationId xmlns:a16="http://schemas.microsoft.com/office/drawing/2014/main" id="{6C62C87C-140A-42EE-B679-A8B36949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0818" y="50830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8C62F1C0-BE93-4250-BE4A-30F91CA75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9662" y="50830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F15AC1E7-EC1E-4F11-B620-FEBF04A71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3262" y="50830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" name="Picture 16">
            <a:extLst>
              <a:ext uri="{FF2B5EF4-FFF2-40B4-BE49-F238E27FC236}">
                <a16:creationId xmlns:a16="http://schemas.microsoft.com/office/drawing/2014/main" id="{262949C5-36C4-43A9-B125-B738A4004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268" y="50831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" name="Picture 17">
            <a:extLst>
              <a:ext uri="{FF2B5EF4-FFF2-40B4-BE49-F238E27FC236}">
                <a16:creationId xmlns:a16="http://schemas.microsoft.com/office/drawing/2014/main" id="{6F1AE042-44F0-40FA-92EA-33F13EF97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223" y="50831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7" name="Picture 21">
            <a:extLst>
              <a:ext uri="{FF2B5EF4-FFF2-40B4-BE49-F238E27FC236}">
                <a16:creationId xmlns:a16="http://schemas.microsoft.com/office/drawing/2014/main" id="{AF73ACD0-F437-4300-914A-3F723F46F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638" y="508230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" name="Picture 21">
            <a:extLst>
              <a:ext uri="{FF2B5EF4-FFF2-40B4-BE49-F238E27FC236}">
                <a16:creationId xmlns:a16="http://schemas.microsoft.com/office/drawing/2014/main" id="{9DDE916F-FA53-4157-8011-FC80166E2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6425" y="508421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" name="Picture 14">
            <a:extLst>
              <a:ext uri="{FF2B5EF4-FFF2-40B4-BE49-F238E27FC236}">
                <a16:creationId xmlns:a16="http://schemas.microsoft.com/office/drawing/2014/main" id="{90228240-CC63-4F08-9F22-58DB7D104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879" y="5082583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0" name="Picture 15">
            <a:extLst>
              <a:ext uri="{FF2B5EF4-FFF2-40B4-BE49-F238E27FC236}">
                <a16:creationId xmlns:a16="http://schemas.microsoft.com/office/drawing/2014/main" id="{AAAC2599-3112-419E-86C6-8D007FDCA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834" y="5082583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" name="Picture 21">
            <a:extLst>
              <a:ext uri="{FF2B5EF4-FFF2-40B4-BE49-F238E27FC236}">
                <a16:creationId xmlns:a16="http://schemas.microsoft.com/office/drawing/2014/main" id="{57EB546E-E936-4ADA-82AC-AA1BB1A13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594" y="508230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89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21615 -3.7037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1918 -3.703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16784 -3.7037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14232 -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11823 -3.7037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09388 -3.7037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0.07044 -3.7037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0.0444 -3.703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0.02109 -3.703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3" grpId="0"/>
      <p:bldP spid="94" grpId="0"/>
      <p:bldP spid="95" grpId="0"/>
      <p:bldP spid="96" grpId="0"/>
      <p:bldP spid="9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1565FF6-422C-4E6A-B8AD-C6EA4CBEB322}"/>
              </a:ext>
            </a:extLst>
          </p:cNvPr>
          <p:cNvGrpSpPr/>
          <p:nvPr/>
        </p:nvGrpSpPr>
        <p:grpSpPr>
          <a:xfrm>
            <a:off x="461187" y="481734"/>
            <a:ext cx="11236241" cy="1134018"/>
            <a:chOff x="255524" y="4828688"/>
            <a:chExt cx="4822582" cy="1134018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00E4CAA-5793-462C-AE6B-D061E7510A62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06F9946-38C7-442B-9F2C-8305BA9FB79A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52, 51, 50,           ,           ,           ,           ,           ,           ,</a:t>
              </a: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CDFDFEB-681A-427F-A4B0-67CAEB30494D}"/>
              </a:ext>
            </a:extLst>
          </p:cNvPr>
          <p:cNvSpPr/>
          <p:nvPr/>
        </p:nvSpPr>
        <p:spPr>
          <a:xfrm>
            <a:off x="2778661" y="68448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A145E37-E949-41EE-8D23-99F850B787F5}"/>
              </a:ext>
            </a:extLst>
          </p:cNvPr>
          <p:cNvSpPr/>
          <p:nvPr/>
        </p:nvSpPr>
        <p:spPr>
          <a:xfrm>
            <a:off x="4040139" y="68448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8C33932-23A9-4B96-B1A0-20F4C52372D1}"/>
              </a:ext>
            </a:extLst>
          </p:cNvPr>
          <p:cNvSpPr txBox="1"/>
          <p:nvPr/>
        </p:nvSpPr>
        <p:spPr>
          <a:xfrm>
            <a:off x="2872868" y="722503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51B039D-7530-429C-9531-C5147BD243BE}"/>
              </a:ext>
            </a:extLst>
          </p:cNvPr>
          <p:cNvSpPr txBox="1"/>
          <p:nvPr/>
        </p:nvSpPr>
        <p:spPr>
          <a:xfrm>
            <a:off x="4142126" y="723509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48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497946E-CE5C-44D7-9EDC-F50C1FB6EF31}"/>
              </a:ext>
            </a:extLst>
          </p:cNvPr>
          <p:cNvSpPr/>
          <p:nvPr/>
        </p:nvSpPr>
        <p:spPr>
          <a:xfrm>
            <a:off x="5292471" y="685905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59DAFF1-587B-4FE3-9576-F34F8E217C91}"/>
              </a:ext>
            </a:extLst>
          </p:cNvPr>
          <p:cNvSpPr/>
          <p:nvPr/>
        </p:nvSpPr>
        <p:spPr>
          <a:xfrm>
            <a:off x="6537452" y="686870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9136F81-ECC6-4F59-A428-5F58F252C0A4}"/>
              </a:ext>
            </a:extLst>
          </p:cNvPr>
          <p:cNvSpPr/>
          <p:nvPr/>
        </p:nvSpPr>
        <p:spPr>
          <a:xfrm>
            <a:off x="7772901" y="68663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8AD21EF-BDE5-4E27-9424-AED9CC359220}"/>
              </a:ext>
            </a:extLst>
          </p:cNvPr>
          <p:cNvSpPr/>
          <p:nvPr/>
        </p:nvSpPr>
        <p:spPr>
          <a:xfrm>
            <a:off x="9034379" y="68663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671BF0DC-6B6E-4ADD-80B6-F0ADCA587346}"/>
              </a:ext>
            </a:extLst>
          </p:cNvPr>
          <p:cNvSpPr/>
          <p:nvPr/>
        </p:nvSpPr>
        <p:spPr>
          <a:xfrm>
            <a:off x="10290310" y="68663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CC4F3A4-AFA7-45E7-9AF7-C356C2AFC2CA}"/>
              </a:ext>
            </a:extLst>
          </p:cNvPr>
          <p:cNvSpPr txBox="1"/>
          <p:nvPr/>
        </p:nvSpPr>
        <p:spPr>
          <a:xfrm>
            <a:off x="5377197" y="72733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47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EC156D1-98AA-4DE3-A4EA-2CD67056953F}"/>
              </a:ext>
            </a:extLst>
          </p:cNvPr>
          <p:cNvSpPr txBox="1"/>
          <p:nvPr/>
        </p:nvSpPr>
        <p:spPr>
          <a:xfrm>
            <a:off x="6646455" y="728344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2BDF013-D1C9-4E8A-B3D0-D795A9A7A9CC}"/>
              </a:ext>
            </a:extLst>
          </p:cNvPr>
          <p:cNvSpPr txBox="1"/>
          <p:nvPr/>
        </p:nvSpPr>
        <p:spPr>
          <a:xfrm>
            <a:off x="7862270" y="72733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8226858-43B8-4446-8582-8613B0728E1D}"/>
              </a:ext>
            </a:extLst>
          </p:cNvPr>
          <p:cNvSpPr txBox="1"/>
          <p:nvPr/>
        </p:nvSpPr>
        <p:spPr>
          <a:xfrm>
            <a:off x="9131528" y="728344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C110307-7FF6-4593-B838-DDFCD0E92760}"/>
              </a:ext>
            </a:extLst>
          </p:cNvPr>
          <p:cNvSpPr txBox="1"/>
          <p:nvPr/>
        </p:nvSpPr>
        <p:spPr>
          <a:xfrm>
            <a:off x="10390800" y="72115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43</a:t>
            </a:r>
          </a:p>
        </p:txBody>
      </p:sp>
      <p:grpSp>
        <p:nvGrpSpPr>
          <p:cNvPr id="132" name="Group 56">
            <a:extLst>
              <a:ext uri="{FF2B5EF4-FFF2-40B4-BE49-F238E27FC236}">
                <a16:creationId xmlns:a16="http://schemas.microsoft.com/office/drawing/2014/main" id="{BBFE31ED-AED8-4C07-8C5D-480850387690}"/>
              </a:ext>
            </a:extLst>
          </p:cNvPr>
          <p:cNvGrpSpPr/>
          <p:nvPr/>
        </p:nvGrpSpPr>
        <p:grpSpPr>
          <a:xfrm>
            <a:off x="610500" y="1975297"/>
            <a:ext cx="1539560" cy="171967"/>
            <a:chOff x="7746380" y="2949426"/>
            <a:chExt cx="2188691" cy="244475"/>
          </a:xfrm>
        </p:grpSpPr>
        <p:pic>
          <p:nvPicPr>
            <p:cNvPr id="133" name="Picture 14">
              <a:extLst>
                <a:ext uri="{FF2B5EF4-FFF2-40B4-BE49-F238E27FC236}">
                  <a16:creationId xmlns:a16="http://schemas.microsoft.com/office/drawing/2014/main" id="{7C9BAEFC-CDE7-48F0-B3EE-B0721C1860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5">
              <a:extLst>
                <a:ext uri="{FF2B5EF4-FFF2-40B4-BE49-F238E27FC236}">
                  <a16:creationId xmlns:a16="http://schemas.microsoft.com/office/drawing/2014/main" id="{156FC108-8A25-446F-957E-4A9235D7D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16">
              <a:extLst>
                <a:ext uri="{FF2B5EF4-FFF2-40B4-BE49-F238E27FC236}">
                  <a16:creationId xmlns:a16="http://schemas.microsoft.com/office/drawing/2014/main" id="{2DAD9266-8021-4364-8B30-034F95926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7">
              <a:extLst>
                <a:ext uri="{FF2B5EF4-FFF2-40B4-BE49-F238E27FC236}">
                  <a16:creationId xmlns:a16="http://schemas.microsoft.com/office/drawing/2014/main" id="{CFF4974B-2AF2-4E13-9804-CF46FF2A2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18">
              <a:extLst>
                <a:ext uri="{FF2B5EF4-FFF2-40B4-BE49-F238E27FC236}">
                  <a16:creationId xmlns:a16="http://schemas.microsoft.com/office/drawing/2014/main" id="{7D21CAFE-4554-458C-B79D-2CBDA9FF8A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19">
              <a:extLst>
                <a:ext uri="{FF2B5EF4-FFF2-40B4-BE49-F238E27FC236}">
                  <a16:creationId xmlns:a16="http://schemas.microsoft.com/office/drawing/2014/main" id="{63FCC43E-AF89-40A7-827D-0AD57E445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20">
              <a:extLst>
                <a:ext uri="{FF2B5EF4-FFF2-40B4-BE49-F238E27FC236}">
                  <a16:creationId xmlns:a16="http://schemas.microsoft.com/office/drawing/2014/main" id="{8584C22C-6A21-457B-B5F3-558C38AF8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21">
              <a:extLst>
                <a:ext uri="{FF2B5EF4-FFF2-40B4-BE49-F238E27FC236}">
                  <a16:creationId xmlns:a16="http://schemas.microsoft.com/office/drawing/2014/main" id="{87CB69A6-0C97-404F-BEFD-D8DFDD85F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22">
              <a:extLst>
                <a:ext uri="{FF2B5EF4-FFF2-40B4-BE49-F238E27FC236}">
                  <a16:creationId xmlns:a16="http://schemas.microsoft.com/office/drawing/2014/main" id="{41AF7041-7BC8-4F51-B293-EC716037F2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23">
              <a:extLst>
                <a:ext uri="{FF2B5EF4-FFF2-40B4-BE49-F238E27FC236}">
                  <a16:creationId xmlns:a16="http://schemas.microsoft.com/office/drawing/2014/main" id="{A26D8F06-6870-469A-BC8E-B60C4D8E6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" name="Group 56">
            <a:extLst>
              <a:ext uri="{FF2B5EF4-FFF2-40B4-BE49-F238E27FC236}">
                <a16:creationId xmlns:a16="http://schemas.microsoft.com/office/drawing/2014/main" id="{6215136D-79DF-4130-B891-65CDC99B0273}"/>
              </a:ext>
            </a:extLst>
          </p:cNvPr>
          <p:cNvGrpSpPr/>
          <p:nvPr/>
        </p:nvGrpSpPr>
        <p:grpSpPr>
          <a:xfrm>
            <a:off x="607323" y="2420826"/>
            <a:ext cx="1539560" cy="171967"/>
            <a:chOff x="7746380" y="2949426"/>
            <a:chExt cx="2188691" cy="244475"/>
          </a:xfrm>
        </p:grpSpPr>
        <p:pic>
          <p:nvPicPr>
            <p:cNvPr id="144" name="Picture 14">
              <a:extLst>
                <a:ext uri="{FF2B5EF4-FFF2-40B4-BE49-F238E27FC236}">
                  <a16:creationId xmlns:a16="http://schemas.microsoft.com/office/drawing/2014/main" id="{342C53D6-2E81-467A-B67D-0F162EF52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15">
              <a:extLst>
                <a:ext uri="{FF2B5EF4-FFF2-40B4-BE49-F238E27FC236}">
                  <a16:creationId xmlns:a16="http://schemas.microsoft.com/office/drawing/2014/main" id="{E23AEC51-A5BA-4DDA-8ADE-5659789174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16">
              <a:extLst>
                <a:ext uri="{FF2B5EF4-FFF2-40B4-BE49-F238E27FC236}">
                  <a16:creationId xmlns:a16="http://schemas.microsoft.com/office/drawing/2014/main" id="{1FFFCD19-C751-4CC5-9A96-F4AE7AE1A9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17">
              <a:extLst>
                <a:ext uri="{FF2B5EF4-FFF2-40B4-BE49-F238E27FC236}">
                  <a16:creationId xmlns:a16="http://schemas.microsoft.com/office/drawing/2014/main" id="{634C3AA8-DAC5-401F-B0B9-920735A8B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8">
              <a:extLst>
                <a:ext uri="{FF2B5EF4-FFF2-40B4-BE49-F238E27FC236}">
                  <a16:creationId xmlns:a16="http://schemas.microsoft.com/office/drawing/2014/main" id="{DD1C0105-E158-4EA8-95D2-F73FA65F58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9">
              <a:extLst>
                <a:ext uri="{FF2B5EF4-FFF2-40B4-BE49-F238E27FC236}">
                  <a16:creationId xmlns:a16="http://schemas.microsoft.com/office/drawing/2014/main" id="{01F1D7D2-DACB-4741-9668-7DDAE1175C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20">
              <a:extLst>
                <a:ext uri="{FF2B5EF4-FFF2-40B4-BE49-F238E27FC236}">
                  <a16:creationId xmlns:a16="http://schemas.microsoft.com/office/drawing/2014/main" id="{2994127D-92E2-483D-B989-2C86A1510B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21">
              <a:extLst>
                <a:ext uri="{FF2B5EF4-FFF2-40B4-BE49-F238E27FC236}">
                  <a16:creationId xmlns:a16="http://schemas.microsoft.com/office/drawing/2014/main" id="{14879476-8A63-4D08-9D7F-982AE606A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22">
              <a:extLst>
                <a:ext uri="{FF2B5EF4-FFF2-40B4-BE49-F238E27FC236}">
                  <a16:creationId xmlns:a16="http://schemas.microsoft.com/office/drawing/2014/main" id="{5755C8F6-1EC4-4354-871C-D0A62608C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23">
              <a:extLst>
                <a:ext uri="{FF2B5EF4-FFF2-40B4-BE49-F238E27FC236}">
                  <a16:creationId xmlns:a16="http://schemas.microsoft.com/office/drawing/2014/main" id="{108934DF-36A1-495A-B784-63365B0149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4" name="Group 56">
            <a:extLst>
              <a:ext uri="{FF2B5EF4-FFF2-40B4-BE49-F238E27FC236}">
                <a16:creationId xmlns:a16="http://schemas.microsoft.com/office/drawing/2014/main" id="{1AFDB912-81B8-4004-A578-703704D906EA}"/>
              </a:ext>
            </a:extLst>
          </p:cNvPr>
          <p:cNvGrpSpPr/>
          <p:nvPr/>
        </p:nvGrpSpPr>
        <p:grpSpPr>
          <a:xfrm>
            <a:off x="608615" y="2866355"/>
            <a:ext cx="1539560" cy="171967"/>
            <a:chOff x="7746380" y="2949426"/>
            <a:chExt cx="2188691" cy="244475"/>
          </a:xfrm>
        </p:grpSpPr>
        <p:pic>
          <p:nvPicPr>
            <p:cNvPr id="155" name="Picture 14">
              <a:extLst>
                <a:ext uri="{FF2B5EF4-FFF2-40B4-BE49-F238E27FC236}">
                  <a16:creationId xmlns:a16="http://schemas.microsoft.com/office/drawing/2014/main" id="{C3F10D63-C5C6-4350-9B0B-A3999958D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15">
              <a:extLst>
                <a:ext uri="{FF2B5EF4-FFF2-40B4-BE49-F238E27FC236}">
                  <a16:creationId xmlns:a16="http://schemas.microsoft.com/office/drawing/2014/main" id="{94C605A6-3E15-4ABF-9427-E289AA1279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16">
              <a:extLst>
                <a:ext uri="{FF2B5EF4-FFF2-40B4-BE49-F238E27FC236}">
                  <a16:creationId xmlns:a16="http://schemas.microsoft.com/office/drawing/2014/main" id="{9E500671-0CE5-43BC-AF89-E30AAD5F4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17">
              <a:extLst>
                <a:ext uri="{FF2B5EF4-FFF2-40B4-BE49-F238E27FC236}">
                  <a16:creationId xmlns:a16="http://schemas.microsoft.com/office/drawing/2014/main" id="{85C98CB9-E9E2-472E-9207-F27BFA37A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18">
              <a:extLst>
                <a:ext uri="{FF2B5EF4-FFF2-40B4-BE49-F238E27FC236}">
                  <a16:creationId xmlns:a16="http://schemas.microsoft.com/office/drawing/2014/main" id="{02863FBE-6132-493E-A9BC-CCC5C34C2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19">
              <a:extLst>
                <a:ext uri="{FF2B5EF4-FFF2-40B4-BE49-F238E27FC236}">
                  <a16:creationId xmlns:a16="http://schemas.microsoft.com/office/drawing/2014/main" id="{425612AD-A012-4BE9-BE89-1BB6A2753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20">
              <a:extLst>
                <a:ext uri="{FF2B5EF4-FFF2-40B4-BE49-F238E27FC236}">
                  <a16:creationId xmlns:a16="http://schemas.microsoft.com/office/drawing/2014/main" id="{86F5F219-1C58-4A94-93BC-C18284A5E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21">
              <a:extLst>
                <a:ext uri="{FF2B5EF4-FFF2-40B4-BE49-F238E27FC236}">
                  <a16:creationId xmlns:a16="http://schemas.microsoft.com/office/drawing/2014/main" id="{5DC91CEE-DEAF-489C-B32E-E1B79D58B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22">
              <a:extLst>
                <a:ext uri="{FF2B5EF4-FFF2-40B4-BE49-F238E27FC236}">
                  <a16:creationId xmlns:a16="http://schemas.microsoft.com/office/drawing/2014/main" id="{C644558D-F3FA-4397-82A2-986FD15530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23">
              <a:extLst>
                <a:ext uri="{FF2B5EF4-FFF2-40B4-BE49-F238E27FC236}">
                  <a16:creationId xmlns:a16="http://schemas.microsoft.com/office/drawing/2014/main" id="{07FC579C-CD8E-4790-9476-4ADCD3C69D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5" name="Group 56">
            <a:extLst>
              <a:ext uri="{FF2B5EF4-FFF2-40B4-BE49-F238E27FC236}">
                <a16:creationId xmlns:a16="http://schemas.microsoft.com/office/drawing/2014/main" id="{5D40D890-4FC6-4CFB-B1BF-59C755DED03D}"/>
              </a:ext>
            </a:extLst>
          </p:cNvPr>
          <p:cNvGrpSpPr/>
          <p:nvPr/>
        </p:nvGrpSpPr>
        <p:grpSpPr>
          <a:xfrm>
            <a:off x="607323" y="3311884"/>
            <a:ext cx="1539560" cy="171967"/>
            <a:chOff x="7746380" y="2949426"/>
            <a:chExt cx="2188691" cy="244475"/>
          </a:xfrm>
        </p:grpSpPr>
        <p:pic>
          <p:nvPicPr>
            <p:cNvPr id="166" name="Picture 14">
              <a:extLst>
                <a:ext uri="{FF2B5EF4-FFF2-40B4-BE49-F238E27FC236}">
                  <a16:creationId xmlns:a16="http://schemas.microsoft.com/office/drawing/2014/main" id="{75232A68-B402-49CE-ADE7-EC9FF098E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5">
              <a:extLst>
                <a:ext uri="{FF2B5EF4-FFF2-40B4-BE49-F238E27FC236}">
                  <a16:creationId xmlns:a16="http://schemas.microsoft.com/office/drawing/2014/main" id="{4BB20AB4-8F80-43F4-9EC6-439077D8D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6">
              <a:extLst>
                <a:ext uri="{FF2B5EF4-FFF2-40B4-BE49-F238E27FC236}">
                  <a16:creationId xmlns:a16="http://schemas.microsoft.com/office/drawing/2014/main" id="{682DC801-79EC-472D-B314-59D077CBF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17">
              <a:extLst>
                <a:ext uri="{FF2B5EF4-FFF2-40B4-BE49-F238E27FC236}">
                  <a16:creationId xmlns:a16="http://schemas.microsoft.com/office/drawing/2014/main" id="{41CD39B0-40AF-4E77-BBE4-5FBD51466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18">
              <a:extLst>
                <a:ext uri="{FF2B5EF4-FFF2-40B4-BE49-F238E27FC236}">
                  <a16:creationId xmlns:a16="http://schemas.microsoft.com/office/drawing/2014/main" id="{190BAAE1-F615-45F9-9C1C-3F211996A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9">
              <a:extLst>
                <a:ext uri="{FF2B5EF4-FFF2-40B4-BE49-F238E27FC236}">
                  <a16:creationId xmlns:a16="http://schemas.microsoft.com/office/drawing/2014/main" id="{2DBAAE86-E21E-4DFE-8F15-6C9AFE0E2C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0">
              <a:extLst>
                <a:ext uri="{FF2B5EF4-FFF2-40B4-BE49-F238E27FC236}">
                  <a16:creationId xmlns:a16="http://schemas.microsoft.com/office/drawing/2014/main" id="{CA62ADB3-249E-4BD6-A835-E0875E5902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21">
              <a:extLst>
                <a:ext uri="{FF2B5EF4-FFF2-40B4-BE49-F238E27FC236}">
                  <a16:creationId xmlns:a16="http://schemas.microsoft.com/office/drawing/2014/main" id="{BD3609A6-EBD1-414C-AB93-1EBDE7D6D9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22">
              <a:extLst>
                <a:ext uri="{FF2B5EF4-FFF2-40B4-BE49-F238E27FC236}">
                  <a16:creationId xmlns:a16="http://schemas.microsoft.com/office/drawing/2014/main" id="{566FE31D-86A6-4FE1-B992-7983B13EE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23">
              <a:extLst>
                <a:ext uri="{FF2B5EF4-FFF2-40B4-BE49-F238E27FC236}">
                  <a16:creationId xmlns:a16="http://schemas.microsoft.com/office/drawing/2014/main" id="{3582181B-FDF4-47F3-8267-A5D5AE914C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6" name="Picture 175">
            <a:extLst>
              <a:ext uri="{FF2B5EF4-FFF2-40B4-BE49-F238E27FC236}">
                <a16:creationId xmlns:a16="http://schemas.microsoft.com/office/drawing/2014/main" id="{37F3583E-B2B1-4FAD-BEE5-88989092F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51" y="42070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CB6FF60C-C995-4A7F-B66C-9F30C22F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323" y="42053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" name="Picture 18">
            <a:extLst>
              <a:ext uri="{FF2B5EF4-FFF2-40B4-BE49-F238E27FC236}">
                <a16:creationId xmlns:a16="http://schemas.microsoft.com/office/drawing/2014/main" id="{CBD2DF72-E8C7-49FF-9ECC-9647F6336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5434" y="375799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" name="Picture 19">
            <a:extLst>
              <a:ext uri="{FF2B5EF4-FFF2-40B4-BE49-F238E27FC236}">
                <a16:creationId xmlns:a16="http://schemas.microsoft.com/office/drawing/2014/main" id="{1200D1BA-DEFE-4A85-8EE7-9DD882D44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389" y="375799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" name="Picture 20">
            <a:extLst>
              <a:ext uri="{FF2B5EF4-FFF2-40B4-BE49-F238E27FC236}">
                <a16:creationId xmlns:a16="http://schemas.microsoft.com/office/drawing/2014/main" id="{451453D7-88CD-4595-B747-940528C58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343" y="375799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" name="Picture 21">
            <a:extLst>
              <a:ext uri="{FF2B5EF4-FFF2-40B4-BE49-F238E27FC236}">
                <a16:creationId xmlns:a16="http://schemas.microsoft.com/office/drawing/2014/main" id="{5D1D5C31-BDDE-4B14-BF62-CCAC8FB4A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1298" y="375799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" name="Picture 22">
            <a:extLst>
              <a:ext uri="{FF2B5EF4-FFF2-40B4-BE49-F238E27FC236}">
                <a16:creationId xmlns:a16="http://schemas.microsoft.com/office/drawing/2014/main" id="{BCA0A9AC-709D-45D5-957A-975E5820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3253" y="375799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23">
            <a:extLst>
              <a:ext uri="{FF2B5EF4-FFF2-40B4-BE49-F238E27FC236}">
                <a16:creationId xmlns:a16="http://schemas.microsoft.com/office/drawing/2014/main" id="{23A9AB26-569A-4898-947C-4877CD83E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5207" y="375799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654E3457-E144-4CFD-B151-B64E7140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0492" y="37579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09B8BAC8-2809-48A3-A4A9-E73075E3A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6431" y="37579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D398E112-8148-4CCB-AF9F-6D158DBC4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5213" y="375788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C07B041A-6066-4F2E-86B5-DA86DD97B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1074" y="375818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265AFE14-F615-4C5C-B2F0-E10DB7BF2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9918" y="375818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42DC4727-23AA-4A59-A86B-582FB0990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3518" y="375818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2" name="Picture 16">
            <a:extLst>
              <a:ext uri="{FF2B5EF4-FFF2-40B4-BE49-F238E27FC236}">
                <a16:creationId xmlns:a16="http://schemas.microsoft.com/office/drawing/2014/main" id="{A46A4C4D-2B7D-47CC-9D86-8958B289E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524" y="375823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" name="Picture 17">
            <a:extLst>
              <a:ext uri="{FF2B5EF4-FFF2-40B4-BE49-F238E27FC236}">
                <a16:creationId xmlns:a16="http://schemas.microsoft.com/office/drawing/2014/main" id="{6F884255-DF96-44CD-9723-6A85F8B94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479" y="375823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" name="Picture 21">
            <a:extLst>
              <a:ext uri="{FF2B5EF4-FFF2-40B4-BE49-F238E27FC236}">
                <a16:creationId xmlns:a16="http://schemas.microsoft.com/office/drawing/2014/main" id="{64949F9A-B687-42BE-88E5-747283E6D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894" y="375739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" name="Picture 21">
            <a:extLst>
              <a:ext uri="{FF2B5EF4-FFF2-40B4-BE49-F238E27FC236}">
                <a16:creationId xmlns:a16="http://schemas.microsoft.com/office/drawing/2014/main" id="{BC1E1DE0-73BA-4A89-8F12-87EB9AE64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6681" y="375931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" name="Picture 14">
            <a:extLst>
              <a:ext uri="{FF2B5EF4-FFF2-40B4-BE49-F238E27FC236}">
                <a16:creationId xmlns:a16="http://schemas.microsoft.com/office/drawing/2014/main" id="{EE1B04AB-BEB2-4611-9B6C-619F61589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135" y="3757676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" name="Picture 15">
            <a:extLst>
              <a:ext uri="{FF2B5EF4-FFF2-40B4-BE49-F238E27FC236}">
                <a16:creationId xmlns:a16="http://schemas.microsoft.com/office/drawing/2014/main" id="{7F60C716-71AD-446F-84D9-CCEAAA6C3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090" y="3757676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" name="Picture 21">
            <a:extLst>
              <a:ext uri="{FF2B5EF4-FFF2-40B4-BE49-F238E27FC236}">
                <a16:creationId xmlns:a16="http://schemas.microsoft.com/office/drawing/2014/main" id="{D7462CAF-22B5-4B88-87BD-706ABA652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850" y="375739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27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0.21615 3.33333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1918 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16784 3.33333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14232 3.3333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11823 3.33333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9388 3.33333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7044 3.33333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444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2109 3.33333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10" grpId="0"/>
      <p:bldP spid="111" grpId="0"/>
      <p:bldP spid="112" grpId="0"/>
      <p:bldP spid="113" grpId="0"/>
      <p:bldP spid="1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1426744-F4FE-4E8F-917C-24F1C0045FD7}"/>
              </a:ext>
            </a:extLst>
          </p:cNvPr>
          <p:cNvGrpSpPr/>
          <p:nvPr/>
        </p:nvGrpSpPr>
        <p:grpSpPr>
          <a:xfrm>
            <a:off x="461187" y="481184"/>
            <a:ext cx="11236241" cy="1134018"/>
            <a:chOff x="255524" y="4828688"/>
            <a:chExt cx="4822582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8E14874-E058-420B-9555-95110DEBB479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FCF438-8AE9-4568-93A8-E249AA6A54E8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36, 35, 34,           ,           ,           ,           ,           ,           ,</a:t>
              </a:r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D665CA0-161B-4788-B184-47BC139DAF8A}"/>
              </a:ext>
            </a:extLst>
          </p:cNvPr>
          <p:cNvSpPr/>
          <p:nvPr/>
        </p:nvSpPr>
        <p:spPr>
          <a:xfrm>
            <a:off x="2778661" y="68393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1E0F673-6EBC-4906-8BA4-A0A24FADDE24}"/>
              </a:ext>
            </a:extLst>
          </p:cNvPr>
          <p:cNvSpPr/>
          <p:nvPr/>
        </p:nvSpPr>
        <p:spPr>
          <a:xfrm>
            <a:off x="4040139" y="68393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A2422DE-88A4-4F12-8821-C7637FC87E46}"/>
              </a:ext>
            </a:extLst>
          </p:cNvPr>
          <p:cNvSpPr txBox="1"/>
          <p:nvPr/>
        </p:nvSpPr>
        <p:spPr>
          <a:xfrm>
            <a:off x="2872868" y="721953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8F8B712-73EA-43BF-B31C-557FFB4B3902}"/>
              </a:ext>
            </a:extLst>
          </p:cNvPr>
          <p:cNvSpPr txBox="1"/>
          <p:nvPr/>
        </p:nvSpPr>
        <p:spPr>
          <a:xfrm>
            <a:off x="4142126" y="722959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DC5831C-B4A5-4474-AF10-B71A7AFC04DE}"/>
              </a:ext>
            </a:extLst>
          </p:cNvPr>
          <p:cNvSpPr/>
          <p:nvPr/>
        </p:nvSpPr>
        <p:spPr>
          <a:xfrm>
            <a:off x="5292471" y="685355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3438747-FA5F-4E1E-A798-6D6A597976CB}"/>
              </a:ext>
            </a:extLst>
          </p:cNvPr>
          <p:cNvSpPr/>
          <p:nvPr/>
        </p:nvSpPr>
        <p:spPr>
          <a:xfrm>
            <a:off x="6537452" y="686320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4CA6DA3-35FE-4EBE-9CAF-DF09211156BD}"/>
              </a:ext>
            </a:extLst>
          </p:cNvPr>
          <p:cNvSpPr/>
          <p:nvPr/>
        </p:nvSpPr>
        <p:spPr>
          <a:xfrm>
            <a:off x="7772901" y="68608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13CD26C-049E-4230-82BC-47884C975B99}"/>
              </a:ext>
            </a:extLst>
          </p:cNvPr>
          <p:cNvSpPr/>
          <p:nvPr/>
        </p:nvSpPr>
        <p:spPr>
          <a:xfrm>
            <a:off x="9034379" y="68608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8E0F91E-21BB-401F-B3AF-34674D7556A6}"/>
              </a:ext>
            </a:extLst>
          </p:cNvPr>
          <p:cNvSpPr/>
          <p:nvPr/>
        </p:nvSpPr>
        <p:spPr>
          <a:xfrm>
            <a:off x="10290310" y="68608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9C5FE28-7382-4C7C-B53A-5D9B28E223DB}"/>
              </a:ext>
            </a:extLst>
          </p:cNvPr>
          <p:cNvSpPr txBox="1"/>
          <p:nvPr/>
        </p:nvSpPr>
        <p:spPr>
          <a:xfrm>
            <a:off x="5377197" y="72678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B82A442-6F1F-40F9-8CD3-75A315F76A3F}"/>
              </a:ext>
            </a:extLst>
          </p:cNvPr>
          <p:cNvSpPr txBox="1"/>
          <p:nvPr/>
        </p:nvSpPr>
        <p:spPr>
          <a:xfrm>
            <a:off x="6646455" y="727794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C615B7F-826C-4B88-BB86-0AC5F5902B1B}"/>
              </a:ext>
            </a:extLst>
          </p:cNvPr>
          <p:cNvSpPr txBox="1"/>
          <p:nvPr/>
        </p:nvSpPr>
        <p:spPr>
          <a:xfrm>
            <a:off x="7862270" y="72678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29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FD3B629-13C9-4661-BB5E-47C5EBD52B13}"/>
              </a:ext>
            </a:extLst>
          </p:cNvPr>
          <p:cNvSpPr txBox="1"/>
          <p:nvPr/>
        </p:nvSpPr>
        <p:spPr>
          <a:xfrm>
            <a:off x="9131528" y="727794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9E39E69-DFF2-400C-B430-7900D7E398B0}"/>
              </a:ext>
            </a:extLst>
          </p:cNvPr>
          <p:cNvSpPr txBox="1"/>
          <p:nvPr/>
        </p:nvSpPr>
        <p:spPr>
          <a:xfrm>
            <a:off x="10390800" y="72060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27</a:t>
            </a:r>
          </a:p>
        </p:txBody>
      </p:sp>
      <p:grpSp>
        <p:nvGrpSpPr>
          <p:cNvPr id="83" name="Group 56">
            <a:extLst>
              <a:ext uri="{FF2B5EF4-FFF2-40B4-BE49-F238E27FC236}">
                <a16:creationId xmlns:a16="http://schemas.microsoft.com/office/drawing/2014/main" id="{E5992877-46CA-4064-883E-4A06288D9DA0}"/>
              </a:ext>
            </a:extLst>
          </p:cNvPr>
          <p:cNvGrpSpPr/>
          <p:nvPr/>
        </p:nvGrpSpPr>
        <p:grpSpPr>
          <a:xfrm>
            <a:off x="614281" y="1974747"/>
            <a:ext cx="1539560" cy="171967"/>
            <a:chOff x="7746380" y="2949426"/>
            <a:chExt cx="2188691" cy="244475"/>
          </a:xfrm>
        </p:grpSpPr>
        <p:pic>
          <p:nvPicPr>
            <p:cNvPr id="84" name="Picture 14">
              <a:extLst>
                <a:ext uri="{FF2B5EF4-FFF2-40B4-BE49-F238E27FC236}">
                  <a16:creationId xmlns:a16="http://schemas.microsoft.com/office/drawing/2014/main" id="{1667E36F-7D71-49BA-8445-755AB99BE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15">
              <a:extLst>
                <a:ext uri="{FF2B5EF4-FFF2-40B4-BE49-F238E27FC236}">
                  <a16:creationId xmlns:a16="http://schemas.microsoft.com/office/drawing/2014/main" id="{FFDEC2E0-0902-496E-90DC-E521FFC61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Picture 16">
              <a:extLst>
                <a:ext uri="{FF2B5EF4-FFF2-40B4-BE49-F238E27FC236}">
                  <a16:creationId xmlns:a16="http://schemas.microsoft.com/office/drawing/2014/main" id="{C403713F-68C2-4834-ACD5-2C771A7383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" name="Picture 17">
              <a:extLst>
                <a:ext uri="{FF2B5EF4-FFF2-40B4-BE49-F238E27FC236}">
                  <a16:creationId xmlns:a16="http://schemas.microsoft.com/office/drawing/2014/main" id="{29390DF6-4890-4F74-B894-1BEC2246EC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" name="Picture 18">
              <a:extLst>
                <a:ext uri="{FF2B5EF4-FFF2-40B4-BE49-F238E27FC236}">
                  <a16:creationId xmlns:a16="http://schemas.microsoft.com/office/drawing/2014/main" id="{83329C2D-99DF-47F4-8095-F5FFA73A2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9">
              <a:extLst>
                <a:ext uri="{FF2B5EF4-FFF2-40B4-BE49-F238E27FC236}">
                  <a16:creationId xmlns:a16="http://schemas.microsoft.com/office/drawing/2014/main" id="{ED22855D-4970-4520-A18F-B89C1E6585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20">
              <a:extLst>
                <a:ext uri="{FF2B5EF4-FFF2-40B4-BE49-F238E27FC236}">
                  <a16:creationId xmlns:a16="http://schemas.microsoft.com/office/drawing/2014/main" id="{D3E66F7B-6C63-49FF-8D74-A057A464FB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21">
              <a:extLst>
                <a:ext uri="{FF2B5EF4-FFF2-40B4-BE49-F238E27FC236}">
                  <a16:creationId xmlns:a16="http://schemas.microsoft.com/office/drawing/2014/main" id="{C5A7C470-9433-46FD-8DCD-264E5236AE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22">
              <a:extLst>
                <a:ext uri="{FF2B5EF4-FFF2-40B4-BE49-F238E27FC236}">
                  <a16:creationId xmlns:a16="http://schemas.microsoft.com/office/drawing/2014/main" id="{7C77D05D-4716-4B7B-AF8C-042D8D759E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23">
              <a:extLst>
                <a:ext uri="{FF2B5EF4-FFF2-40B4-BE49-F238E27FC236}">
                  <a16:creationId xmlns:a16="http://schemas.microsoft.com/office/drawing/2014/main" id="{68EAC7DE-A90A-4318-8B3F-F8EF5E0B37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4" name="Group 56">
            <a:extLst>
              <a:ext uri="{FF2B5EF4-FFF2-40B4-BE49-F238E27FC236}">
                <a16:creationId xmlns:a16="http://schemas.microsoft.com/office/drawing/2014/main" id="{38AE3FA6-7191-4659-8E97-0E43B6D3136E}"/>
              </a:ext>
            </a:extLst>
          </p:cNvPr>
          <p:cNvGrpSpPr/>
          <p:nvPr/>
        </p:nvGrpSpPr>
        <p:grpSpPr>
          <a:xfrm>
            <a:off x="612989" y="2420276"/>
            <a:ext cx="1539560" cy="171967"/>
            <a:chOff x="7746380" y="2949426"/>
            <a:chExt cx="2188691" cy="244475"/>
          </a:xfrm>
        </p:grpSpPr>
        <p:pic>
          <p:nvPicPr>
            <p:cNvPr id="95" name="Picture 14">
              <a:extLst>
                <a:ext uri="{FF2B5EF4-FFF2-40B4-BE49-F238E27FC236}">
                  <a16:creationId xmlns:a16="http://schemas.microsoft.com/office/drawing/2014/main" id="{0DDE8AB2-15BF-4DE5-8DE5-9B343F61CC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15">
              <a:extLst>
                <a:ext uri="{FF2B5EF4-FFF2-40B4-BE49-F238E27FC236}">
                  <a16:creationId xmlns:a16="http://schemas.microsoft.com/office/drawing/2014/main" id="{0135CBD7-686C-4258-B6A1-AD7D99D1E4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7" name="Picture 16">
              <a:extLst>
                <a:ext uri="{FF2B5EF4-FFF2-40B4-BE49-F238E27FC236}">
                  <a16:creationId xmlns:a16="http://schemas.microsoft.com/office/drawing/2014/main" id="{B91AE542-CA6A-4066-A39B-08B8CE232D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17">
              <a:extLst>
                <a:ext uri="{FF2B5EF4-FFF2-40B4-BE49-F238E27FC236}">
                  <a16:creationId xmlns:a16="http://schemas.microsoft.com/office/drawing/2014/main" id="{FFC852C2-8BAE-4EAB-8F40-1C9CC5848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18">
              <a:extLst>
                <a:ext uri="{FF2B5EF4-FFF2-40B4-BE49-F238E27FC236}">
                  <a16:creationId xmlns:a16="http://schemas.microsoft.com/office/drawing/2014/main" id="{C675142E-D7B7-4EF0-A4A1-C07DF64FD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9">
              <a:extLst>
                <a:ext uri="{FF2B5EF4-FFF2-40B4-BE49-F238E27FC236}">
                  <a16:creationId xmlns:a16="http://schemas.microsoft.com/office/drawing/2014/main" id="{91F740B0-3C29-459D-8EA1-CB04DFBF5F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20">
              <a:extLst>
                <a:ext uri="{FF2B5EF4-FFF2-40B4-BE49-F238E27FC236}">
                  <a16:creationId xmlns:a16="http://schemas.microsoft.com/office/drawing/2014/main" id="{763A77EE-2E10-4608-8C88-354E89D45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21">
              <a:extLst>
                <a:ext uri="{FF2B5EF4-FFF2-40B4-BE49-F238E27FC236}">
                  <a16:creationId xmlns:a16="http://schemas.microsoft.com/office/drawing/2014/main" id="{3B290E89-E1C0-4323-AF9E-A77B682435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22">
              <a:extLst>
                <a:ext uri="{FF2B5EF4-FFF2-40B4-BE49-F238E27FC236}">
                  <a16:creationId xmlns:a16="http://schemas.microsoft.com/office/drawing/2014/main" id="{7059B708-DE27-44D9-A3EC-34CDD0442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23">
              <a:extLst>
                <a:ext uri="{FF2B5EF4-FFF2-40B4-BE49-F238E27FC236}">
                  <a16:creationId xmlns:a16="http://schemas.microsoft.com/office/drawing/2014/main" id="{717C9BB1-A9BC-4D6F-B575-7302DF930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9" name="Picture 138">
            <a:extLst>
              <a:ext uri="{FF2B5EF4-FFF2-40B4-BE49-F238E27FC236}">
                <a16:creationId xmlns:a16="http://schemas.microsoft.com/office/drawing/2014/main" id="{EA5EB8CB-AB2D-455D-A341-1F02A58CC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317" y="33154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FEC43AEB-552E-402C-98D6-6A02ED04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9253" y="33137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6C7A4969-1535-4E16-BB3B-A9910B0EA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652" y="33137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9A378BC7-3D73-481E-ABCD-E3938E6DC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989" y="33137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18">
            <a:extLst>
              <a:ext uri="{FF2B5EF4-FFF2-40B4-BE49-F238E27FC236}">
                <a16:creationId xmlns:a16="http://schemas.microsoft.com/office/drawing/2014/main" id="{CA6D27E0-A13E-42E6-9272-8D8FA6E92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100" y="286639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19">
            <a:extLst>
              <a:ext uri="{FF2B5EF4-FFF2-40B4-BE49-F238E27FC236}">
                <a16:creationId xmlns:a16="http://schemas.microsoft.com/office/drawing/2014/main" id="{0D0A83C6-2B9C-47EE-A892-89504F3F8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3055" y="286639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20">
            <a:extLst>
              <a:ext uri="{FF2B5EF4-FFF2-40B4-BE49-F238E27FC236}">
                <a16:creationId xmlns:a16="http://schemas.microsoft.com/office/drawing/2014/main" id="{AA243212-4EAE-4452-B4BB-4FA07A86A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5009" y="286639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21">
            <a:extLst>
              <a:ext uri="{FF2B5EF4-FFF2-40B4-BE49-F238E27FC236}">
                <a16:creationId xmlns:a16="http://schemas.microsoft.com/office/drawing/2014/main" id="{E2A4356B-9AB9-4F95-B248-E503E0F17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964" y="286639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" name="Picture 22">
            <a:extLst>
              <a:ext uri="{FF2B5EF4-FFF2-40B4-BE49-F238E27FC236}">
                <a16:creationId xmlns:a16="http://schemas.microsoft.com/office/drawing/2014/main" id="{5E5686A1-C607-4E11-8D89-8F5630FBE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919" y="286639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" name="Picture 23">
            <a:extLst>
              <a:ext uri="{FF2B5EF4-FFF2-40B4-BE49-F238E27FC236}">
                <a16:creationId xmlns:a16="http://schemas.microsoft.com/office/drawing/2014/main" id="{388206E2-5746-46A4-8C4B-7BB98030E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0873" y="2866390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F810DB51-711F-4975-B097-180F75200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6158" y="286639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DD6B6217-8625-4EF1-83F7-4838305B2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2097" y="286639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7F02FE20-C024-41BB-8ABB-731A7BE26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0879" y="286627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ED27A8E2-1E55-465A-A4F1-5895B6DD8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6740" y="286657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416D6E73-4049-493C-97D6-BF03FA233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5584" y="286657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EEAED90E-F62D-48DD-A62C-8ECF16DFC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9184" y="286657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" name="Picture 16">
            <a:extLst>
              <a:ext uri="{FF2B5EF4-FFF2-40B4-BE49-F238E27FC236}">
                <a16:creationId xmlns:a16="http://schemas.microsoft.com/office/drawing/2014/main" id="{EE960156-0FDD-4212-812E-D53D38352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190" y="286662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" name="Picture 17">
            <a:extLst>
              <a:ext uri="{FF2B5EF4-FFF2-40B4-BE49-F238E27FC236}">
                <a16:creationId xmlns:a16="http://schemas.microsoft.com/office/drawing/2014/main" id="{04CC8115-80A0-4A88-90B2-E52C29340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9145" y="286662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" name="Picture 21">
            <a:extLst>
              <a:ext uri="{FF2B5EF4-FFF2-40B4-BE49-F238E27FC236}">
                <a16:creationId xmlns:a16="http://schemas.microsoft.com/office/drawing/2014/main" id="{23DBB6FE-89BF-4425-8109-785DFE21F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6560" y="286579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" name="Picture 21">
            <a:extLst>
              <a:ext uri="{FF2B5EF4-FFF2-40B4-BE49-F238E27FC236}">
                <a16:creationId xmlns:a16="http://schemas.microsoft.com/office/drawing/2014/main" id="{80A659AB-68ED-453B-B81F-5CCC33A55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2347" y="286770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" name="Picture 14">
            <a:extLst>
              <a:ext uri="{FF2B5EF4-FFF2-40B4-BE49-F238E27FC236}">
                <a16:creationId xmlns:a16="http://schemas.microsoft.com/office/drawing/2014/main" id="{999CB485-D621-4A17-AB7C-31378AB8D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801" y="2866068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15">
            <a:extLst>
              <a:ext uri="{FF2B5EF4-FFF2-40B4-BE49-F238E27FC236}">
                <a16:creationId xmlns:a16="http://schemas.microsoft.com/office/drawing/2014/main" id="{6C0275C7-807D-4B12-86BF-4D06B75C0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756" y="2866068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21">
            <a:extLst>
              <a:ext uri="{FF2B5EF4-FFF2-40B4-BE49-F238E27FC236}">
                <a16:creationId xmlns:a16="http://schemas.microsoft.com/office/drawing/2014/main" id="{FB9EE1DA-0C4B-4363-AC47-0732DDF1D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7516" y="286579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1724A13B-0ECB-400B-95EB-D6DD41FF0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7667" y="33119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92F3C433-EA34-4DBA-B51A-818E83180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4066" y="33119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20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21615 4.44444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918 4.44444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16784 4.44444E-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0.14232 4.44444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0.11823 4.44444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0.09388 4.44444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0.07044 4.44444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0.0444 4.44444E-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0211 -4.07407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1" grpId="0"/>
      <p:bldP spid="127" grpId="0"/>
      <p:bldP spid="128" grpId="0"/>
      <p:bldP spid="129" grpId="0"/>
      <p:bldP spid="130" grpId="0"/>
      <p:bldP spid="1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43791-A02F-4C65-AFD0-AD796637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7 Subtract a single-digit number from a two-digit number on a number 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D1BA6-1143-4580-9DBD-3303FED29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923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9899FC1-4F10-4310-91E8-71085C61311D}"/>
              </a:ext>
            </a:extLst>
          </p:cNvPr>
          <p:cNvGrpSpPr/>
          <p:nvPr/>
        </p:nvGrpSpPr>
        <p:grpSpPr>
          <a:xfrm>
            <a:off x="255525" y="4828688"/>
            <a:ext cx="2883662" cy="817087"/>
            <a:chOff x="255525" y="4828688"/>
            <a:chExt cx="2883662" cy="1134018"/>
          </a:xfrm>
        </p:grpSpPr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693C9C98-F14C-4F0B-AB37-595A871FDBA8}"/>
                </a:ext>
              </a:extLst>
            </p:cNvPr>
            <p:cNvSpPr/>
            <p:nvPr/>
          </p:nvSpPr>
          <p:spPr>
            <a:xfrm>
              <a:off x="255525" y="4828688"/>
              <a:ext cx="28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818A76A-5253-41D6-B502-10BF29226EF3}"/>
                </a:ext>
              </a:extLst>
            </p:cNvPr>
            <p:cNvSpPr txBox="1"/>
            <p:nvPr/>
          </p:nvSpPr>
          <p:spPr>
            <a:xfrm>
              <a:off x="308455" y="4941753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22 – 7 = 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B6F1B59-F865-4F2D-B9E2-D113242DADA7}"/>
              </a:ext>
            </a:extLst>
          </p:cNvPr>
          <p:cNvGrpSpPr/>
          <p:nvPr/>
        </p:nvGrpSpPr>
        <p:grpSpPr>
          <a:xfrm>
            <a:off x="255525" y="2607393"/>
            <a:ext cx="2883665" cy="817087"/>
            <a:chOff x="255525" y="2607393"/>
            <a:chExt cx="2883665" cy="1134018"/>
          </a:xfrm>
        </p:grpSpPr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CD8A42AC-B02D-4021-ACF0-60DE7E315E36}"/>
                </a:ext>
              </a:extLst>
            </p:cNvPr>
            <p:cNvSpPr/>
            <p:nvPr/>
          </p:nvSpPr>
          <p:spPr>
            <a:xfrm>
              <a:off x="255525" y="2607393"/>
              <a:ext cx="28836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434BAD5-F4D4-474D-B242-E8C044D5A6C9}"/>
                </a:ext>
              </a:extLst>
            </p:cNvPr>
            <p:cNvSpPr txBox="1"/>
            <p:nvPr/>
          </p:nvSpPr>
          <p:spPr>
            <a:xfrm>
              <a:off x="308455" y="272045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 – 6 =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AB7F47E-0740-400C-83C1-E637F9B0FF14}"/>
              </a:ext>
            </a:extLst>
          </p:cNvPr>
          <p:cNvGrpSpPr/>
          <p:nvPr/>
        </p:nvGrpSpPr>
        <p:grpSpPr>
          <a:xfrm>
            <a:off x="255525" y="372323"/>
            <a:ext cx="2883668" cy="817087"/>
            <a:chOff x="255525" y="372323"/>
            <a:chExt cx="2883668" cy="1134018"/>
          </a:xfrm>
        </p:grpSpPr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E18D5FDB-849D-4EE9-B04E-BFF7F14B0A1C}"/>
                </a:ext>
              </a:extLst>
            </p:cNvPr>
            <p:cNvSpPr/>
            <p:nvPr/>
          </p:nvSpPr>
          <p:spPr>
            <a:xfrm>
              <a:off x="255525" y="372323"/>
              <a:ext cx="288366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91E98A6-D5E1-418D-B970-48C7B9380550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76 – 5 = </a:t>
              </a:r>
            </a:p>
          </p:txBody>
        </p:sp>
      </p:grpSp>
      <p:sp>
        <p:nvSpPr>
          <p:cNvPr id="202" name="Rectangle 201">
            <a:extLst>
              <a:ext uri="{FF2B5EF4-FFF2-40B4-BE49-F238E27FC236}">
                <a16:creationId xmlns:a16="http://schemas.microsoft.com/office/drawing/2014/main" id="{07A9B462-C5E8-4AD2-B38B-EDF79B82860C}"/>
              </a:ext>
            </a:extLst>
          </p:cNvPr>
          <p:cNvSpPr/>
          <p:nvPr/>
        </p:nvSpPr>
        <p:spPr>
          <a:xfrm>
            <a:off x="2019564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BE2036C6-72AA-4DC2-A7C0-046DF226C444}"/>
              </a:ext>
            </a:extLst>
          </p:cNvPr>
          <p:cNvSpPr txBox="1"/>
          <p:nvPr/>
        </p:nvSpPr>
        <p:spPr>
          <a:xfrm>
            <a:off x="2103218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71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F3CAFBE-34FF-4B39-B7F7-AF3B502CFBB6}"/>
              </a:ext>
            </a:extLst>
          </p:cNvPr>
          <p:cNvSpPr txBox="1"/>
          <p:nvPr/>
        </p:nvSpPr>
        <p:spPr>
          <a:xfrm>
            <a:off x="2098221" y="272861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77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828D561A-7A82-4ED0-9CFD-DCF59473642A}"/>
              </a:ext>
            </a:extLst>
          </p:cNvPr>
          <p:cNvSpPr txBox="1"/>
          <p:nvPr/>
        </p:nvSpPr>
        <p:spPr>
          <a:xfrm>
            <a:off x="2078101" y="493378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0927182-FE90-4FC7-8C71-8921904859A9}"/>
              </a:ext>
            </a:extLst>
          </p:cNvPr>
          <p:cNvSpPr/>
          <p:nvPr/>
        </p:nvSpPr>
        <p:spPr>
          <a:xfrm>
            <a:off x="1989591" y="273051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D9654D0-BC1A-4D56-B4FB-0CDCB8DF4628}"/>
              </a:ext>
            </a:extLst>
          </p:cNvPr>
          <p:cNvSpPr/>
          <p:nvPr/>
        </p:nvSpPr>
        <p:spPr>
          <a:xfrm>
            <a:off x="1997386" y="493863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D550068E-5AF3-4D2D-98F4-F023D427E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227" y="236874"/>
            <a:ext cx="3582329" cy="3636664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3ADF913C-A5E7-440E-A591-01781B4ED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181" y="511420"/>
            <a:ext cx="1545428" cy="3169819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82190353-696F-4099-BA6D-DEC0A3F44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967" y="415720"/>
            <a:ext cx="1398782" cy="321494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A37A5D8C-5E91-4DB9-B30E-781733439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5565" y="449739"/>
            <a:ext cx="1387501" cy="319238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B469B892-5D0B-4BC8-9810-AD9FE95D0F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1255" y="428362"/>
            <a:ext cx="1489025" cy="3214939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463AA209-AAFC-4162-AE66-5C5835AB1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5812" y="401356"/>
            <a:ext cx="1714634" cy="321493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D7035450-D1FE-4298-9169-CB8522B2C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4096" y="577491"/>
            <a:ext cx="1308538" cy="3045734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7A13A3F5-5085-4C2B-84AD-206788A267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4227" y="406667"/>
            <a:ext cx="1466465" cy="3237503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14DE9F5F-205B-4F2C-82C1-E2593DDBE0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91553" y="366077"/>
            <a:ext cx="1443902" cy="324877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1090E7DD-B3F0-4D31-9DC9-65F6BEE4F9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04737" y="383104"/>
            <a:ext cx="1534148" cy="3248783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A587C5B3-D824-4D3C-9DD5-88088701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06592" y="427580"/>
            <a:ext cx="1635671" cy="3192379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AF04755B-0A0D-4045-992E-1C4B4B4FE818}"/>
              </a:ext>
            </a:extLst>
          </p:cNvPr>
          <p:cNvGrpSpPr/>
          <p:nvPr/>
        </p:nvGrpSpPr>
        <p:grpSpPr>
          <a:xfrm>
            <a:off x="118030" y="6289438"/>
            <a:ext cx="8151884" cy="498299"/>
            <a:chOff x="115208" y="1818861"/>
            <a:chExt cx="8151884" cy="498299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9C3C26E-95EA-4D81-A6AA-A7B354CCBA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949234F-FFBD-49CE-8168-8FBCB8FFA89F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B7304E3-7401-4B4D-A39B-CCE5D18D723C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22A344D-B40B-4CFD-A4F1-2633AA24EAB9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2FD9DBB-913B-4351-9609-C21AB86D8F64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697693-35ED-44E2-A723-9BCCDE0D7D18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50E048B-8CD1-4A76-9AD9-D21F25F16EE3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1C538C7-7431-4A78-9E67-B821410A8B7C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A47C286-4693-4A01-B646-CB64A623A43C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2861B74-AD78-4550-ADF7-52F4082912FC}"/>
                </a:ext>
              </a:extLst>
            </p:cNvPr>
            <p:cNvSpPr txBox="1"/>
            <p:nvPr/>
          </p:nvSpPr>
          <p:spPr>
            <a:xfrm>
              <a:off x="237862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13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8C404F1-D0A1-43B4-B9CB-B7DB6F20059D}"/>
                </a:ext>
              </a:extLst>
            </p:cNvPr>
            <p:cNvSpPr txBox="1"/>
            <p:nvPr/>
          </p:nvSpPr>
          <p:spPr>
            <a:xfrm>
              <a:off x="687788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14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A7AF7BA-9E96-4667-AC09-DFEE53D5A107}"/>
                </a:ext>
              </a:extLst>
            </p:cNvPr>
            <p:cNvSpPr txBox="1"/>
            <p:nvPr/>
          </p:nvSpPr>
          <p:spPr>
            <a:xfrm>
              <a:off x="1136494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15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3248705-2151-4F4A-BFDC-8FCCFEC78E66}"/>
                </a:ext>
              </a:extLst>
            </p:cNvPr>
            <p:cNvSpPr txBox="1"/>
            <p:nvPr/>
          </p:nvSpPr>
          <p:spPr>
            <a:xfrm>
              <a:off x="1580550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16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FF8206C-7873-4C5C-BB0B-0EDF0566FF53}"/>
                </a:ext>
              </a:extLst>
            </p:cNvPr>
            <p:cNvSpPr txBox="1"/>
            <p:nvPr/>
          </p:nvSpPr>
          <p:spPr>
            <a:xfrm>
              <a:off x="2026875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17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376D231-237C-4918-A7F2-BEFB9E6BE48F}"/>
                </a:ext>
              </a:extLst>
            </p:cNvPr>
            <p:cNvSpPr txBox="1"/>
            <p:nvPr/>
          </p:nvSpPr>
          <p:spPr>
            <a:xfrm>
              <a:off x="2473681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18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1A1D752-8BE5-46B8-A10E-AAD79824EFE9}"/>
                </a:ext>
              </a:extLst>
            </p:cNvPr>
            <p:cNvSpPr txBox="1"/>
            <p:nvPr/>
          </p:nvSpPr>
          <p:spPr>
            <a:xfrm>
              <a:off x="2920118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19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50E946E-007F-4A8E-83B7-9895529C7B9E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6F72A08-55DF-4E53-B0DE-C5FD9278F830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28DF92D-A696-4F1D-B183-BEBDAA791553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AE1FCD8-6498-4692-8BC2-AABF7843713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38DCC-6F46-4EA2-B239-A250BBE0148C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3C70FCAB-507F-4075-9C8F-CEF859369C94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1441C2A8-CEC4-4DDC-93BD-709E3A13C620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F33746A-2A54-42CE-B952-3899CB6F36CD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EA522A6B-E3DD-4DD6-8559-B71B52496A7C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B5BCA9D-4A75-42FB-A8B5-1C1D51AD435F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49E5DA0C-3A55-456C-BF2B-387AF3A44960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0214592-11EC-4E1B-868B-A560A9CABA4E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FDBA3D8-F067-4A1F-BA56-5A81688F225A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21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C39491C-3BB8-4D32-B255-CB5D109625BD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22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C9306C1-EE91-48D0-A8F4-D9FA28E3F2E0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E67A500-F238-46DC-A3A1-D0F2F584231A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24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F3F50EC-B6EF-4781-AD30-205F47BC14C5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25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EDDCC6B-635C-4BD9-B4D8-4BC5DD207DC9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26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946452E-E631-461F-AFE6-A718B22F583D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27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70F6330-9B0F-4F6D-9301-5BDAF96DFFC3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28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1577F03-2BAB-46D7-8DFA-F7F6AA07843A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29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625D35F-22B0-4367-9202-6DDD42D16478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30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FBAFC98-6A91-4920-8EE2-53BC90868C84}"/>
              </a:ext>
            </a:extLst>
          </p:cNvPr>
          <p:cNvGrpSpPr/>
          <p:nvPr/>
        </p:nvGrpSpPr>
        <p:grpSpPr>
          <a:xfrm>
            <a:off x="116526" y="1822135"/>
            <a:ext cx="8151884" cy="498299"/>
            <a:chOff x="115208" y="1818861"/>
            <a:chExt cx="8151884" cy="498299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E1C5B97-AEB9-4FB6-800D-6757568562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3BAA170-023B-4163-AE11-A6D50BC4644E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C7A1A20-A7C0-4E6B-BC08-3D4B539BFBB6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434E790-0904-4A0E-86A2-9F11BF2D28DF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3EFC194-46BB-4C84-8BED-AB9D0E4757ED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5A6CB72-EF16-4928-AA96-24AE6A3FDB32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DB3C65F-ACD9-44C4-8FC0-D18C319D1FB3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DC3BAC1-6D6D-43BB-A432-7F39AADA9790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4001A909-D9E4-4F79-9E1F-C39E6361FCA4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D581B78-FF65-4BEE-AEFC-9392DDA74659}"/>
                </a:ext>
              </a:extLst>
            </p:cNvPr>
            <p:cNvSpPr txBox="1"/>
            <p:nvPr/>
          </p:nvSpPr>
          <p:spPr>
            <a:xfrm>
              <a:off x="231840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30866F91-767A-4A3D-B07E-74197210BDB4}"/>
                </a:ext>
              </a:extLst>
            </p:cNvPr>
            <p:cNvSpPr txBox="1"/>
            <p:nvPr/>
          </p:nvSpPr>
          <p:spPr>
            <a:xfrm>
              <a:off x="681766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64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6125217-E58C-4873-84AB-BFE73684ADE5}"/>
                </a:ext>
              </a:extLst>
            </p:cNvPr>
            <p:cNvSpPr txBox="1"/>
            <p:nvPr/>
          </p:nvSpPr>
          <p:spPr>
            <a:xfrm>
              <a:off x="1130472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BB59A9C6-52AA-4512-AA7D-293C1FE1F4F0}"/>
                </a:ext>
              </a:extLst>
            </p:cNvPr>
            <p:cNvSpPr txBox="1"/>
            <p:nvPr/>
          </p:nvSpPr>
          <p:spPr>
            <a:xfrm>
              <a:off x="1574528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66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32B49681-28CF-4664-A13F-A3B5398F8F6F}"/>
                </a:ext>
              </a:extLst>
            </p:cNvPr>
            <p:cNvSpPr txBox="1"/>
            <p:nvPr/>
          </p:nvSpPr>
          <p:spPr>
            <a:xfrm>
              <a:off x="2020853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67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B96872D-0047-437E-A37B-2F13A28383E6}"/>
                </a:ext>
              </a:extLst>
            </p:cNvPr>
            <p:cNvSpPr txBox="1"/>
            <p:nvPr/>
          </p:nvSpPr>
          <p:spPr>
            <a:xfrm>
              <a:off x="2467659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28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827AC36-88B7-4AC3-953C-0E91C19DC212}"/>
                </a:ext>
              </a:extLst>
            </p:cNvPr>
            <p:cNvSpPr txBox="1"/>
            <p:nvPr/>
          </p:nvSpPr>
          <p:spPr>
            <a:xfrm>
              <a:off x="2914096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69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1B0C895E-0D95-4B0B-AEE2-150B6EFA1CCB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6F730F4-F280-466A-9989-AF14B7D0822B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AB0AE77F-400F-42B4-8C56-E79E862C2A45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0863CD28-CC02-4A05-8A4D-61003DCC45A8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882F125-4D56-4958-BE98-0AE245E6B212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58CF02B-F5C8-4C7C-B5FC-74B12F9913B3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C3A10ADA-875C-4F9C-A39C-9A8F927FD02A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06367DED-51C4-42A7-92F1-9A8EC4356953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23DED370-9899-4B60-B0FB-C0D4888AD1F2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C1B88EA-2E08-4EF5-B0BC-3AA37822B7AF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BC9B43FE-BB46-4E26-B5CD-87BF9AAEBE70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1900A104-8B39-4EAC-BF2D-958BD7812822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A1BFEA1-FB46-4A94-A85C-390E6E530993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71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F16B4187-94D1-4D60-8315-047C62AD084C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72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FA25DCB-4520-4892-844A-0C9BFE61961D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2109393-A5CB-4626-9BBA-DE640C90E1E9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74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B448BB6B-B018-4AA6-B6C2-307556FE57B9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069F7E6-B881-48FD-8BFC-5EF7E562D321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6CCD2CC-79EB-4304-9BEF-60E9C9C24426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77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3DA9863-8C01-48E6-A4AD-CA92090F2E84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78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0CAAC31-B48A-47D0-A02B-0CB779361A20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79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B5556A7-ECAD-4E34-ADAF-087FF55E2CCD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80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2555FF8D-1195-4CAD-BFE8-3483F36584E0}"/>
              </a:ext>
            </a:extLst>
          </p:cNvPr>
          <p:cNvGrpSpPr/>
          <p:nvPr/>
        </p:nvGrpSpPr>
        <p:grpSpPr>
          <a:xfrm>
            <a:off x="121047" y="4055059"/>
            <a:ext cx="8151884" cy="498299"/>
            <a:chOff x="115208" y="1818861"/>
            <a:chExt cx="8151884" cy="498299"/>
          </a:xfrm>
        </p:grpSpPr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5CCE6913-4F8C-45EF-87F3-D5BD0F0321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FB280F9-8E2D-4E3B-8F2D-59F6614567D2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7512DC89-1EEF-4F4D-80B7-0F0FADEDF74B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2EF571D-0FC3-48B7-8E63-301C2AF8C414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DC44153-E8DE-4511-966A-3C2B0EA29180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EFBF6E99-9268-458C-BAEE-AA0AC4F1FAF1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DDF2626-BA21-4234-B588-5EF7B3FEB1BC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F470A43-4BE1-4107-88A8-F66BAEA25F5E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06D8318-549E-4380-A769-D3CE02EF2557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9CB0212-8398-486B-AA0A-429294219226}"/>
                </a:ext>
              </a:extLst>
            </p:cNvPr>
            <p:cNvSpPr txBox="1"/>
            <p:nvPr/>
          </p:nvSpPr>
          <p:spPr>
            <a:xfrm>
              <a:off x="232058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D90292C-2F4E-4756-B63A-EFDE2C812A3A}"/>
                </a:ext>
              </a:extLst>
            </p:cNvPr>
            <p:cNvSpPr txBox="1"/>
            <p:nvPr/>
          </p:nvSpPr>
          <p:spPr>
            <a:xfrm>
              <a:off x="681984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74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C747B2CB-9406-49E3-A225-F1F5B90C6C50}"/>
                </a:ext>
              </a:extLst>
            </p:cNvPr>
            <p:cNvSpPr txBox="1"/>
            <p:nvPr/>
          </p:nvSpPr>
          <p:spPr>
            <a:xfrm>
              <a:off x="1130690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BFA550AA-8D42-4144-9513-9036E0D7277F}"/>
                </a:ext>
              </a:extLst>
            </p:cNvPr>
            <p:cNvSpPr txBox="1"/>
            <p:nvPr/>
          </p:nvSpPr>
          <p:spPr>
            <a:xfrm>
              <a:off x="1574746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E8F11843-9832-45DE-B2A2-B0557DAA564B}"/>
                </a:ext>
              </a:extLst>
            </p:cNvPr>
            <p:cNvSpPr txBox="1"/>
            <p:nvPr/>
          </p:nvSpPr>
          <p:spPr>
            <a:xfrm>
              <a:off x="2021071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77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C5F25AB-0E88-4041-9C81-9FDB20BD4A2E}"/>
                </a:ext>
              </a:extLst>
            </p:cNvPr>
            <p:cNvSpPr txBox="1"/>
            <p:nvPr/>
          </p:nvSpPr>
          <p:spPr>
            <a:xfrm>
              <a:off x="2467877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78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0DC2099-FA4E-45A6-9800-2927E78AB4D1}"/>
                </a:ext>
              </a:extLst>
            </p:cNvPr>
            <p:cNvSpPr txBox="1"/>
            <p:nvPr/>
          </p:nvSpPr>
          <p:spPr>
            <a:xfrm>
              <a:off x="2914314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79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FEE6A8D1-C7F8-4826-AF61-9BC8069FC910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80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2C985C3F-D408-4F11-AAA3-667D37C05A2F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1048467-80C7-4077-870C-3F49D68EE6E2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8AE87895-BF8D-47E4-A7A6-2391ABFA8B3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8A8672CC-47A3-4F3E-8AEA-28477D752810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6EB30557-75A1-4699-83B6-FF20F8EB6BD4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F4A76262-D8FE-49CA-8E65-CE722E93A27A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F658D8E7-171C-4758-A396-8F582AE2E88A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E5563A6E-EC9D-402B-8ABF-763E528D8E4D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148A6551-1C94-4250-9384-FCA0C1750CC6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C361157A-2821-4CFA-B415-5C8B342E8830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08965D2-6776-485A-BB68-900C88B1C6BC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A76EC10-BACC-4744-90C1-D1B03406F2CF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81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0D794B87-D58D-40CC-8282-02C331E0443D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82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CEEA19F0-1609-4FA7-A62A-56E6CC0A54E2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83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1BE5540-8282-4357-B89C-ED4788B47EB1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84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133F58D-0EAA-47E5-AEAD-73257C467C90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85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1B6D2F1-6E20-4D6C-A3C4-6BC8F7426641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86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F32B25B8-7CF6-4841-B331-512E5FEC7710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87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DE1D7070-C8D1-4BB6-B3A6-9A94777CB94C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88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F91A1F43-BDF6-4615-B0E1-C5D5BE52702E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89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77D5FC2F-91AB-459F-BBDB-ED2952179B22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90</a:t>
              </a:r>
            </a:p>
          </p:txBody>
        </p:sp>
      </p:grpSp>
      <p:sp>
        <p:nvSpPr>
          <p:cNvPr id="224" name="Oval 223">
            <a:extLst>
              <a:ext uri="{FF2B5EF4-FFF2-40B4-BE49-F238E27FC236}">
                <a16:creationId xmlns:a16="http://schemas.microsoft.com/office/drawing/2014/main" id="{6AE3EA58-B9F9-45DC-ACD6-A39A2AD5FF60}"/>
              </a:ext>
            </a:extLst>
          </p:cNvPr>
          <p:cNvSpPr/>
          <p:nvPr/>
        </p:nvSpPr>
        <p:spPr>
          <a:xfrm>
            <a:off x="6198081" y="166481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2D3B5226-9E8B-4E7C-90B8-DA35B5ECB16F}"/>
              </a:ext>
            </a:extLst>
          </p:cNvPr>
          <p:cNvSpPr/>
          <p:nvPr/>
        </p:nvSpPr>
        <p:spPr>
          <a:xfrm>
            <a:off x="4857377" y="390541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01948536-1534-44E2-92F4-6A5387FAAC9E}"/>
              </a:ext>
            </a:extLst>
          </p:cNvPr>
          <p:cNvSpPr/>
          <p:nvPr/>
        </p:nvSpPr>
        <p:spPr>
          <a:xfrm>
            <a:off x="4409794" y="614430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01002 -0.03843 C -0.01211 -0.04699 -0.01497 -0.05162 -0.01823 -0.05162 C -0.022 -0.05162 -0.02474 -0.04699 -0.02682 -0.03843 L -0.03659 2.22222E-6 " pathEditMode="relative" rAng="0" ptsTypes="AAAAA">
                                      <p:cBhvr>
                                        <p:cTn id="14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59 2.22222E-6 L -0.04661 -0.03866 C -0.04883 -0.04722 -0.05195 -0.05162 -0.05521 -0.05162 C -0.05885 -0.05162 -0.06185 -0.04722 -0.06393 -0.03866 L -0.0737 2.22222E-6 " pathEditMode="relative" rAng="0" ptsTypes="AAAAA">
                                      <p:cBhvr>
                                        <p:cTn id="15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7 2.22222E-6 L -0.08359 -0.03843 C -0.08554 -0.04722 -0.08867 -0.05162 -0.09179 -0.05162 C -0.09531 -0.05162 -0.0983 -0.04722 -0.10026 -0.03843 L -0.10989 2.22222E-6 " pathEditMode="relative" rAng="0" ptsTypes="AAAAA">
                                      <p:cBhvr>
                                        <p:cTn id="16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89 2.22222E-6 L -0.11979 -0.0382 C -0.12174 -0.04676 -0.12487 -0.05139 -0.12799 -0.05139 C -0.13164 -0.05139 -0.13463 -0.04676 -0.13659 -0.0382 L -0.14635 2.22222E-6 " pathEditMode="relative" rAng="0" ptsTypes="AAAAA">
                                      <p:cBhvr>
                                        <p:cTn id="17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35 2.22222E-6 L -0.15638 -0.0382 C -0.15846 -0.04676 -0.16146 -0.05139 -0.16471 -0.05139 C -0.16849 -0.05139 -0.17135 -0.04676 -0.17343 -0.0382 L -0.18333 2.22222E-6 " pathEditMode="relative" rAng="0" ptsTypes="AAAAA">
                                      <p:cBhvr>
                                        <p:cTn id="18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-0.01003 -0.03843 C -0.01211 -0.04699 -0.01498 -0.05162 -0.01823 -0.05162 C -0.02201 -0.05162 -0.02474 -0.04699 -0.02683 -0.03843 L -0.03659 1.85185E-6 " pathEditMode="relative" rAng="0" ptsTypes="AAAAA">
                                      <p:cBhvr>
                                        <p:cTn id="25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59 1.85185E-6 L -0.04662 -0.03866 C -0.04883 -0.04722 -0.05196 -0.05162 -0.05521 -0.05162 C -0.05886 -0.05162 -0.06185 -0.04722 -0.06394 -0.03866 L -0.0737 1.85185E-6 " pathEditMode="relative" rAng="0" ptsTypes="AAAAA">
                                      <p:cBhvr>
                                        <p:cTn id="26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7 1.85185E-6 L -0.0836 -0.03843 C -0.08555 -0.04722 -0.08868 -0.05162 -0.0918 -0.05162 C -0.09532 -0.05162 -0.09831 -0.04722 -0.10026 -0.03843 L -0.1099 1.85185E-6 " pathEditMode="relative" rAng="0" ptsTypes="AAAAA">
                                      <p:cBhvr>
                                        <p:cTn id="27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9 1.85185E-6 L -0.11979 -0.0382 C -0.12175 -0.04676 -0.12487 -0.05139 -0.128 -0.05139 C -0.13164 -0.05139 -0.13464 -0.04676 -0.13659 -0.0382 L -0.14636 1.85185E-6 " pathEditMode="relative" rAng="0" ptsTypes="AAAAA">
                                      <p:cBhvr>
                                        <p:cTn id="28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36 1.85185E-6 L -0.15638 -0.0382 C -0.15847 -0.04676 -0.16146 -0.05139 -0.16472 -0.05139 C -0.16849 -0.05139 -0.17136 -0.04676 -0.17344 -0.0382 L -0.18334 1.85185E-6 " pathEditMode="relative" rAng="0" ptsTypes="AAAAA">
                                      <p:cBhvr>
                                        <p:cTn id="29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34 1.85185E-6 L -0.19336 -0.03843 C -0.19545 -0.04699 -0.19844 -0.05162 -0.2017 -0.05162 C -0.20547 -0.05162 -0.20834 -0.04699 -0.21042 -0.03843 L -0.22032 1.85185E-6 " pathEditMode="relative" rAng="0" ptsTypes="AAAAA">
                                      <p:cBhvr>
                                        <p:cTn id="29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500"/>
                            </p:stCondLst>
                            <p:childTnLst>
                              <p:par>
                                <p:cTn id="3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-0.01003 -0.03843 C -0.01211 -0.04699 -0.01498 -0.05162 -0.01823 -0.05162 C -0.02201 -0.05162 -0.02474 -0.04699 -0.02682 -0.03843 L -0.03659 2.96296E-6 " pathEditMode="relative" rAng="0" ptsTypes="AAAAA">
                                      <p:cBhvr>
                                        <p:cTn id="38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59 2.96296E-6 L -0.04662 -0.03866 C -0.04883 -0.04723 -0.05196 -0.05162 -0.05521 -0.05162 C -0.05886 -0.05162 -0.06185 -0.04723 -0.06393 -0.03866 L -0.0737 2.96296E-6 " pathEditMode="relative" rAng="0" ptsTypes="AAAAA">
                                      <p:cBhvr>
                                        <p:cTn id="39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7 2.96296E-6 L -0.0836 -0.03843 C -0.08555 -0.04723 -0.08867 -0.05162 -0.0918 -0.05162 C -0.09531 -0.05162 -0.09831 -0.04723 -0.10026 -0.03843 L -0.1099 2.96296E-6 " pathEditMode="relative" rAng="0" ptsTypes="AAAAA">
                                      <p:cBhvr>
                                        <p:cTn id="40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9 2.96296E-6 L -0.11979 -0.0382 C -0.12175 -0.04676 -0.12487 -0.05139 -0.128 -0.05139 C -0.13164 -0.05139 -0.13464 -0.04676 -0.13659 -0.0382 L -0.14636 2.96296E-6 " pathEditMode="relative" rAng="0" ptsTypes="AAAAA">
                                      <p:cBhvr>
                                        <p:cTn id="41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36 2.96296E-6 L -0.15638 -0.0382 C -0.15847 -0.04676 -0.16146 -0.05139 -0.16472 -0.05139 C -0.16849 -0.05139 -0.17136 -0.04676 -0.17344 -0.0382 L -0.18334 2.96296E-6 " pathEditMode="relative" rAng="0" ptsTypes="AAAAA">
                                      <p:cBhvr>
                                        <p:cTn id="42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34 2.96296E-6 L -0.19336 -0.03843 C -0.19544 -0.04699 -0.19844 -0.05162 -0.20169 -0.05162 C -0.20547 -0.05162 -0.20834 -0.04699 -0.21042 -0.03843 L -0.22031 2.96296E-6 " pathEditMode="relative" rAng="0" ptsTypes="AAAAA">
                                      <p:cBhvr>
                                        <p:cTn id="42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31 2.96296E-6 L -0.23021 -0.03843 C -0.23216 -0.04699 -0.23529 -0.05162 -0.23841 -0.05162 C -0.24193 -0.05162 -0.24492 -0.04699 -0.24688 -0.03843 L -0.25651 2.96296E-6 " pathEditMode="relative" rAng="0" ptsTypes="AAAAA">
                                      <p:cBhvr>
                                        <p:cTn id="43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/>
      <p:bldP spid="204" grpId="0"/>
      <p:bldP spid="205" grpId="0"/>
      <p:bldP spid="224" grpId="0" animBg="1"/>
      <p:bldP spid="224" grpId="1" animBg="1"/>
      <p:bldP spid="224" grpId="2" animBg="1"/>
      <p:bldP spid="224" grpId="3" animBg="1"/>
      <p:bldP spid="224" grpId="4" animBg="1"/>
      <p:bldP spid="224" grpId="5" animBg="1"/>
      <p:bldP spid="226" grpId="0" animBg="1"/>
      <p:bldP spid="226" grpId="1" animBg="1"/>
      <p:bldP spid="226" grpId="2" animBg="1"/>
      <p:bldP spid="226" grpId="3" animBg="1"/>
      <p:bldP spid="226" grpId="4" animBg="1"/>
      <p:bldP spid="226" grpId="5" animBg="1"/>
      <p:bldP spid="226" grpId="6" animBg="1"/>
      <p:bldP spid="227" grpId="0" animBg="1"/>
      <p:bldP spid="227" grpId="1" animBg="1"/>
      <p:bldP spid="227" grpId="2" animBg="1"/>
      <p:bldP spid="227" grpId="3" animBg="1"/>
      <p:bldP spid="227" grpId="4" animBg="1"/>
      <p:bldP spid="227" grpId="5" animBg="1"/>
      <p:bldP spid="227" grpId="6" animBg="1"/>
      <p:bldP spid="227" grpId="7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72CE4-2821-4A7A-B2D8-31B0D60E1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8 Subtract a single-digit number from a two-digit number (without bridging)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A8641-B4A4-401D-B5C1-16A6AACF3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616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5525" y="3899774"/>
            <a:ext cx="2758871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5782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 – 5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5526" y="2084877"/>
            <a:ext cx="2758874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 – 6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77 – 4 = 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2ABFCFC-772B-47C1-8E25-E8EFFB50C9B4}"/>
              </a:ext>
            </a:extLst>
          </p:cNvPr>
          <p:cNvGrpSpPr/>
          <p:nvPr/>
        </p:nvGrpSpPr>
        <p:grpSpPr>
          <a:xfrm>
            <a:off x="255525" y="5670469"/>
            <a:ext cx="2758871" cy="817087"/>
            <a:chOff x="255525" y="4828688"/>
            <a:chExt cx="2758871" cy="1134018"/>
          </a:xfrm>
        </p:grpSpPr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E3B1770E-77F0-4A3C-9DE2-69AB752A4E7C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F01B6A3-BDC0-401A-BA86-C8C6D2739362}"/>
                </a:ext>
              </a:extLst>
            </p:cNvPr>
            <p:cNvSpPr txBox="1"/>
            <p:nvPr/>
          </p:nvSpPr>
          <p:spPr>
            <a:xfrm>
              <a:off x="308455" y="4941753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 – 8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73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043579" y="219363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036711" y="400486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51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1934934" y="220981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1943917" y="400803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D342D55-39E4-4124-A299-22F57B1F4490}"/>
              </a:ext>
            </a:extLst>
          </p:cNvPr>
          <p:cNvSpPr txBox="1"/>
          <p:nvPr/>
        </p:nvSpPr>
        <p:spPr>
          <a:xfrm>
            <a:off x="2023459" y="577556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41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969A5B6A-010F-4FEE-902C-3D17FBACBEDE}"/>
              </a:ext>
            </a:extLst>
          </p:cNvPr>
          <p:cNvSpPr/>
          <p:nvPr/>
        </p:nvSpPr>
        <p:spPr>
          <a:xfrm>
            <a:off x="1929910" y="57810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917DA8F-D7DF-46B9-B645-5F37A9DB96BA}"/>
              </a:ext>
            </a:extLst>
          </p:cNvPr>
          <p:cNvGrpSpPr/>
          <p:nvPr/>
        </p:nvGrpSpPr>
        <p:grpSpPr>
          <a:xfrm>
            <a:off x="3353281" y="922987"/>
            <a:ext cx="4922308" cy="495770"/>
            <a:chOff x="3353082" y="911524"/>
            <a:chExt cx="4922308" cy="495770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4447A2-E3CA-401D-9DE6-993650505CBC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873DDDC-EC01-45CE-9D94-7C3F4543EF3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6EDBEDA-89D9-4C07-AA92-CA091A40740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F45C401-58ED-4CA1-BF7A-93F9F244A2A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DF43F6A-BFA9-4D69-AF2B-DED6C6588009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A42C49A-F3B9-4554-919F-4007D2C813AC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4E487C-0C53-44F3-97C8-E11F09958D4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44A04A8-F5CE-425A-8E78-892C1E4A8D2E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81CCDEE-E718-4086-8C6B-B1587FB2A011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0491C4E-29CF-40BA-B019-F85DF0BC7D8A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E467770-7352-479E-875E-E74D66EB7C4C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1424F03-9938-4B01-992A-253304023F65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D5C3DCB-A7DF-44B6-B7BD-27489822A239}"/>
                </a:ext>
              </a:extLst>
            </p:cNvPr>
            <p:cNvSpPr txBox="1"/>
            <p:nvPr/>
          </p:nvSpPr>
          <p:spPr>
            <a:xfrm>
              <a:off x="3353082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99AFB30-985B-44F9-BB5C-6F325249D71A}"/>
                </a:ext>
              </a:extLst>
            </p:cNvPr>
            <p:cNvSpPr txBox="1"/>
            <p:nvPr/>
          </p:nvSpPr>
          <p:spPr>
            <a:xfrm>
              <a:off x="3799407" y="100699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448CC54-CCD3-4716-BB2E-28145C2E6540}"/>
                </a:ext>
              </a:extLst>
            </p:cNvPr>
            <p:cNvSpPr txBox="1"/>
            <p:nvPr/>
          </p:nvSpPr>
          <p:spPr>
            <a:xfrm>
              <a:off x="4245844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45A4095-BF42-4BC9-A04C-EC6FD6389E90}"/>
                </a:ext>
              </a:extLst>
            </p:cNvPr>
            <p:cNvSpPr txBox="1"/>
            <p:nvPr/>
          </p:nvSpPr>
          <p:spPr>
            <a:xfrm>
              <a:off x="4692169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8F3EA36-48E8-49EB-95B3-B4E5E1BCE9EE}"/>
                </a:ext>
              </a:extLst>
            </p:cNvPr>
            <p:cNvSpPr txBox="1"/>
            <p:nvPr/>
          </p:nvSpPr>
          <p:spPr>
            <a:xfrm>
              <a:off x="5139714" y="100480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F476F36-0994-4893-A939-C3D677890FCF}"/>
                </a:ext>
              </a:extLst>
            </p:cNvPr>
            <p:cNvSpPr txBox="1"/>
            <p:nvPr/>
          </p:nvSpPr>
          <p:spPr>
            <a:xfrm>
              <a:off x="5586039" y="10071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E19408D-70E3-4F44-87AF-BA866B0D2603}"/>
                </a:ext>
              </a:extLst>
            </p:cNvPr>
            <p:cNvSpPr txBox="1"/>
            <p:nvPr/>
          </p:nvSpPr>
          <p:spPr>
            <a:xfrm>
              <a:off x="6032476" y="100418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5EE7FA5-795C-46D7-9155-EDE72E8800D9}"/>
                </a:ext>
              </a:extLst>
            </p:cNvPr>
            <p:cNvSpPr txBox="1"/>
            <p:nvPr/>
          </p:nvSpPr>
          <p:spPr>
            <a:xfrm>
              <a:off x="6478801" y="10065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77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F317D95-C0E7-4150-BB10-3C9F5BE21748}"/>
                </a:ext>
              </a:extLst>
            </p:cNvPr>
            <p:cNvSpPr txBox="1"/>
            <p:nvPr/>
          </p:nvSpPr>
          <p:spPr>
            <a:xfrm>
              <a:off x="6925607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78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42B0202-D375-42C5-836F-2F0ACC43A881}"/>
                </a:ext>
              </a:extLst>
            </p:cNvPr>
            <p:cNvSpPr txBox="1"/>
            <p:nvPr/>
          </p:nvSpPr>
          <p:spPr>
            <a:xfrm>
              <a:off x="7369663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79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F6AB15F-DCA6-4574-842F-55A3AFB5036A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80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9646B20-3421-4C3F-A179-34EEB283E1BF}"/>
              </a:ext>
            </a:extLst>
          </p:cNvPr>
          <p:cNvSpPr/>
          <p:nvPr/>
        </p:nvSpPr>
        <p:spPr>
          <a:xfrm>
            <a:off x="627786" y="3714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F3FA3AC-4153-45EE-B125-407860137BFB}"/>
              </a:ext>
            </a:extLst>
          </p:cNvPr>
          <p:cNvSpPr/>
          <p:nvPr/>
        </p:nvSpPr>
        <p:spPr>
          <a:xfrm>
            <a:off x="1292950" y="3714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F4A3941-84EF-4390-B008-4CF607ACAEEC}"/>
              </a:ext>
            </a:extLst>
          </p:cNvPr>
          <p:cNvGrpSpPr/>
          <p:nvPr/>
        </p:nvGrpSpPr>
        <p:grpSpPr>
          <a:xfrm>
            <a:off x="3352553" y="2701735"/>
            <a:ext cx="4922308" cy="495770"/>
            <a:chOff x="3353082" y="911524"/>
            <a:chExt cx="4922308" cy="495770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5D7FF888-538A-403A-BE95-782E146CE763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FB1F6ED-51A2-43EC-9C6E-7D395E1F6DA8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7CB9-F7F5-4DAA-8B3E-C471B3859D77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8245635-6F16-4DC9-93BD-22F514585565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E3AF694-FE52-4DAD-A151-2C4D80FD5BA9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A6534A1E-824A-4BE6-8F9E-20757B87D709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420ADFC-8AEC-4ADC-8A5A-9090EF9EB3A6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FD749BB-DC4E-4A80-88DE-9CF17818EBF5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2EB73C3-2970-4E9A-9F12-45D162FF09A8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BFA1247-EF09-463F-93A5-8C6B73090204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1E2F92B-F30B-4044-A595-93EDFB717FA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5E0CE84-EB58-46AA-8BCF-2FD2E11A5D1C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A647D15-6E5D-4A44-87D2-6D4DA7BD3F3D}"/>
                </a:ext>
              </a:extLst>
            </p:cNvPr>
            <p:cNvSpPr txBox="1"/>
            <p:nvPr/>
          </p:nvSpPr>
          <p:spPr>
            <a:xfrm>
              <a:off x="3353082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96DB050-B1F8-446A-8E69-271737B95B30}"/>
                </a:ext>
              </a:extLst>
            </p:cNvPr>
            <p:cNvSpPr txBox="1"/>
            <p:nvPr/>
          </p:nvSpPr>
          <p:spPr>
            <a:xfrm>
              <a:off x="3799407" y="100699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21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953B227-3BBB-418C-80C4-8C7550CF71C8}"/>
                </a:ext>
              </a:extLst>
            </p:cNvPr>
            <p:cNvSpPr txBox="1"/>
            <p:nvPr/>
          </p:nvSpPr>
          <p:spPr>
            <a:xfrm>
              <a:off x="4245844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22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6728601-03FD-46AC-AAA5-6A50E1283256}"/>
                </a:ext>
              </a:extLst>
            </p:cNvPr>
            <p:cNvSpPr txBox="1"/>
            <p:nvPr/>
          </p:nvSpPr>
          <p:spPr>
            <a:xfrm>
              <a:off x="4692169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52CEB60-F96F-4317-B533-B6D57B9324A4}"/>
                </a:ext>
              </a:extLst>
            </p:cNvPr>
            <p:cNvSpPr txBox="1"/>
            <p:nvPr/>
          </p:nvSpPr>
          <p:spPr>
            <a:xfrm>
              <a:off x="5139714" y="100480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24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6BDB6B7-B844-4867-8CBD-308BBC1E7013}"/>
                </a:ext>
              </a:extLst>
            </p:cNvPr>
            <p:cNvSpPr txBox="1"/>
            <p:nvPr/>
          </p:nvSpPr>
          <p:spPr>
            <a:xfrm>
              <a:off x="5586039" y="10071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25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1EEAB46-41FA-42EF-981B-251C6FEABF96}"/>
                </a:ext>
              </a:extLst>
            </p:cNvPr>
            <p:cNvSpPr txBox="1"/>
            <p:nvPr/>
          </p:nvSpPr>
          <p:spPr>
            <a:xfrm>
              <a:off x="6032476" y="100418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26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C66AC75-ED6D-4AAC-A7F3-0C213EF94724}"/>
                </a:ext>
              </a:extLst>
            </p:cNvPr>
            <p:cNvSpPr txBox="1"/>
            <p:nvPr/>
          </p:nvSpPr>
          <p:spPr>
            <a:xfrm>
              <a:off x="6478801" y="10065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27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5F19546-E1B6-46BF-A022-1F492BE2EB37}"/>
                </a:ext>
              </a:extLst>
            </p:cNvPr>
            <p:cNvSpPr txBox="1"/>
            <p:nvPr/>
          </p:nvSpPr>
          <p:spPr>
            <a:xfrm>
              <a:off x="6925607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28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1456CAE-E0C2-4740-AE22-6F55F1B88B08}"/>
                </a:ext>
              </a:extLst>
            </p:cNvPr>
            <p:cNvSpPr txBox="1"/>
            <p:nvPr/>
          </p:nvSpPr>
          <p:spPr>
            <a:xfrm>
              <a:off x="7369663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29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3A4B0DA0-2D5B-488B-8DE7-F43CED5B41AF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8B4B8E2C-1810-4DD8-BCC3-473A642882A9}"/>
              </a:ext>
            </a:extLst>
          </p:cNvPr>
          <p:cNvGrpSpPr/>
          <p:nvPr/>
        </p:nvGrpSpPr>
        <p:grpSpPr>
          <a:xfrm>
            <a:off x="3354876" y="4500882"/>
            <a:ext cx="4922308" cy="495770"/>
            <a:chOff x="3353082" y="911524"/>
            <a:chExt cx="4922308" cy="495770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F580561-5CCA-454A-9946-38192B5E72D9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6993F89-C94A-4AD6-88E3-72FC2F51432C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D5F307E-6B8A-4C51-8071-7274870CFF6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41FEF571-5072-44C9-9117-E74FAFF58620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5CA4C19-A735-4007-B2A7-7DF7468ACB86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6FAD05B0-F8E1-435C-B7E1-A2BD3C6A7C38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C82C9ADE-8EAD-47AF-9746-1762B2BEAD8D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DCA29363-A159-4625-96FA-0413B6034FE1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49AEEDA8-1260-46D7-8884-8DA79C1C315F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F2776A5-AB58-4459-921D-1BF71F095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7856FF4-73FE-4976-BF42-1AE080A9707F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5604FDF-E52A-4DE5-826E-B8C08E957D4E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B064D13-A9F6-4625-BC03-B3C332E2234E}"/>
                </a:ext>
              </a:extLst>
            </p:cNvPr>
            <p:cNvSpPr txBox="1"/>
            <p:nvPr/>
          </p:nvSpPr>
          <p:spPr>
            <a:xfrm>
              <a:off x="3353082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F4C6769-643A-4EA8-BEC5-0C640E00102E}"/>
                </a:ext>
              </a:extLst>
            </p:cNvPr>
            <p:cNvSpPr txBox="1"/>
            <p:nvPr/>
          </p:nvSpPr>
          <p:spPr>
            <a:xfrm>
              <a:off x="3799407" y="100699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51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257005CA-5820-4F0F-BA0D-1C37FA7E1620}"/>
                </a:ext>
              </a:extLst>
            </p:cNvPr>
            <p:cNvSpPr txBox="1"/>
            <p:nvPr/>
          </p:nvSpPr>
          <p:spPr>
            <a:xfrm>
              <a:off x="4245844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52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B2682688-06C5-4A4B-B009-5535E157CFC0}"/>
                </a:ext>
              </a:extLst>
            </p:cNvPr>
            <p:cNvSpPr txBox="1"/>
            <p:nvPr/>
          </p:nvSpPr>
          <p:spPr>
            <a:xfrm>
              <a:off x="4692169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EE1C4D0-EC9B-4E64-9EE5-5545F230E9C5}"/>
                </a:ext>
              </a:extLst>
            </p:cNvPr>
            <p:cNvSpPr txBox="1"/>
            <p:nvPr/>
          </p:nvSpPr>
          <p:spPr>
            <a:xfrm>
              <a:off x="5139714" y="100480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0A6FD4F-F021-4953-936D-4D9A3D962EC1}"/>
                </a:ext>
              </a:extLst>
            </p:cNvPr>
            <p:cNvSpPr txBox="1"/>
            <p:nvPr/>
          </p:nvSpPr>
          <p:spPr>
            <a:xfrm>
              <a:off x="5586039" y="10071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55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BB6DD356-B48E-465B-AD4F-6DF9923086FB}"/>
                </a:ext>
              </a:extLst>
            </p:cNvPr>
            <p:cNvSpPr txBox="1"/>
            <p:nvPr/>
          </p:nvSpPr>
          <p:spPr>
            <a:xfrm>
              <a:off x="6032476" y="100418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56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FB25C098-A2B8-441C-8116-A5C60823B17D}"/>
                </a:ext>
              </a:extLst>
            </p:cNvPr>
            <p:cNvSpPr txBox="1"/>
            <p:nvPr/>
          </p:nvSpPr>
          <p:spPr>
            <a:xfrm>
              <a:off x="6478801" y="10065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57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F233A28-2037-446E-B07C-2C8C5EA34B82}"/>
                </a:ext>
              </a:extLst>
            </p:cNvPr>
            <p:cNvSpPr txBox="1"/>
            <p:nvPr/>
          </p:nvSpPr>
          <p:spPr>
            <a:xfrm>
              <a:off x="6925607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F6F53437-0E46-44C9-95D8-79D2432FFE10}"/>
                </a:ext>
              </a:extLst>
            </p:cNvPr>
            <p:cNvSpPr txBox="1"/>
            <p:nvPr/>
          </p:nvSpPr>
          <p:spPr>
            <a:xfrm>
              <a:off x="7369663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59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86BC457-398B-4D63-9AC6-FF58565891AE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60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248BD734-2394-469E-A9E9-6B960B7D822F}"/>
              </a:ext>
            </a:extLst>
          </p:cNvPr>
          <p:cNvGrpSpPr/>
          <p:nvPr/>
        </p:nvGrpSpPr>
        <p:grpSpPr>
          <a:xfrm>
            <a:off x="3362327" y="6276436"/>
            <a:ext cx="4922308" cy="495770"/>
            <a:chOff x="3353082" y="911524"/>
            <a:chExt cx="4922308" cy="495770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808BE8D1-245B-4213-AB85-94798F14BB11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5DA9EC18-806C-4565-9E8E-17F0324BEA6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33D4A31-0C41-4CC2-BE97-0081215845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F5AF61B8-B6D5-489F-BD5F-88CF6521BAB9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A0E49CDA-E6BC-4DF5-9259-41675BA82708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48CAFD-4BFF-490B-BA58-880B96F2E1F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8675CD08-9017-4FAF-95D7-A7B5EFAA8D60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3840037-BCA8-45F5-AB4D-067B06C599C5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28359B5-633B-4625-8627-A3B9B31DF85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5A91BD2-2E48-490E-B0F5-B137F8F415F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53748CA-608F-4AB9-9D18-B870FE64845A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738BEBD3-DCE2-406A-B331-3DA9F9F69F0B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EDF1D0EA-2C07-45A7-ACD5-786135ABC40E}"/>
                </a:ext>
              </a:extLst>
            </p:cNvPr>
            <p:cNvSpPr txBox="1"/>
            <p:nvPr/>
          </p:nvSpPr>
          <p:spPr>
            <a:xfrm>
              <a:off x="3353082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40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E63B46C-A6AD-480C-B896-787328F03EE5}"/>
                </a:ext>
              </a:extLst>
            </p:cNvPr>
            <p:cNvSpPr txBox="1"/>
            <p:nvPr/>
          </p:nvSpPr>
          <p:spPr>
            <a:xfrm>
              <a:off x="3799407" y="100699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41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80CDF794-0529-41EF-8815-E56FFB07477A}"/>
                </a:ext>
              </a:extLst>
            </p:cNvPr>
            <p:cNvSpPr txBox="1"/>
            <p:nvPr/>
          </p:nvSpPr>
          <p:spPr>
            <a:xfrm>
              <a:off x="4245844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42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1F85138-DE68-47B2-854C-17E3FE81B7D0}"/>
                </a:ext>
              </a:extLst>
            </p:cNvPr>
            <p:cNvSpPr txBox="1"/>
            <p:nvPr/>
          </p:nvSpPr>
          <p:spPr>
            <a:xfrm>
              <a:off x="4692169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43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252C0D0-3D9A-4140-B907-1D7A8143D398}"/>
                </a:ext>
              </a:extLst>
            </p:cNvPr>
            <p:cNvSpPr txBox="1"/>
            <p:nvPr/>
          </p:nvSpPr>
          <p:spPr>
            <a:xfrm>
              <a:off x="5139714" y="100480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44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AF15F16-CCDD-4849-AA87-6A272A5984BF}"/>
                </a:ext>
              </a:extLst>
            </p:cNvPr>
            <p:cNvSpPr txBox="1"/>
            <p:nvPr/>
          </p:nvSpPr>
          <p:spPr>
            <a:xfrm>
              <a:off x="5586039" y="10071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1343C48E-AD71-47EA-9AA1-5940B5214CCB}"/>
                </a:ext>
              </a:extLst>
            </p:cNvPr>
            <p:cNvSpPr txBox="1"/>
            <p:nvPr/>
          </p:nvSpPr>
          <p:spPr>
            <a:xfrm>
              <a:off x="6032476" y="100418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46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EA39B1B-8B88-40DD-88FA-D70CC6F43682}"/>
                </a:ext>
              </a:extLst>
            </p:cNvPr>
            <p:cNvSpPr txBox="1"/>
            <p:nvPr/>
          </p:nvSpPr>
          <p:spPr>
            <a:xfrm>
              <a:off x="6478801" y="10065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47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B5BDCB54-53BD-4778-BB37-AF026763D900}"/>
                </a:ext>
              </a:extLst>
            </p:cNvPr>
            <p:cNvSpPr txBox="1"/>
            <p:nvPr/>
          </p:nvSpPr>
          <p:spPr>
            <a:xfrm>
              <a:off x="6925607" y="100461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48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9B7ED1C-9718-4190-85B0-A6DCEDD30E39}"/>
                </a:ext>
              </a:extLst>
            </p:cNvPr>
            <p:cNvSpPr txBox="1"/>
            <p:nvPr/>
          </p:nvSpPr>
          <p:spPr>
            <a:xfrm>
              <a:off x="7369663" y="10039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49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EA408A2-AAB6-45A5-8AFC-5F4D7EF1E9CB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</p:grpSp>
      <p:sp>
        <p:nvSpPr>
          <p:cNvPr id="191" name="Oval 190">
            <a:extLst>
              <a:ext uri="{FF2B5EF4-FFF2-40B4-BE49-F238E27FC236}">
                <a16:creationId xmlns:a16="http://schemas.microsoft.com/office/drawing/2014/main" id="{3671C245-C8C5-43CE-A09B-C1E81E90A747}"/>
              </a:ext>
            </a:extLst>
          </p:cNvPr>
          <p:cNvSpPr/>
          <p:nvPr/>
        </p:nvSpPr>
        <p:spPr>
          <a:xfrm>
            <a:off x="6638669" y="7727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2" name="Group 91">
            <a:extLst>
              <a:ext uri="{FF2B5EF4-FFF2-40B4-BE49-F238E27FC236}">
                <a16:creationId xmlns:a16="http://schemas.microsoft.com/office/drawing/2014/main" id="{42FF3CDF-679B-4568-9138-B05836BEF080}"/>
              </a:ext>
            </a:extLst>
          </p:cNvPr>
          <p:cNvGrpSpPr/>
          <p:nvPr/>
        </p:nvGrpSpPr>
        <p:grpSpPr>
          <a:xfrm flipH="1">
            <a:off x="4920209" y="436189"/>
            <a:ext cx="1786269" cy="479154"/>
            <a:chOff x="7395283" y="5821043"/>
            <a:chExt cx="205894" cy="512761"/>
          </a:xfrm>
        </p:grpSpPr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968E55A3-FED5-4B04-9791-49DECE5D5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C789A3FE-DA9F-4929-BB1F-7A16297AD7B3}"/>
                </a:ext>
              </a:extLst>
            </p:cNvPr>
            <p:cNvSpPr/>
            <p:nvPr/>
          </p:nvSpPr>
          <p:spPr>
            <a:xfrm>
              <a:off x="7468425" y="5821043"/>
              <a:ext cx="4862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38D55E6-2EEB-4F87-BD09-A88AB73F5BCF}"/>
              </a:ext>
            </a:extLst>
          </p:cNvPr>
          <p:cNvSpPr/>
          <p:nvPr/>
        </p:nvSpPr>
        <p:spPr>
          <a:xfrm>
            <a:off x="632248" y="208762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49F14E87-6314-4181-AA5E-2A01D5B39E3A}"/>
              </a:ext>
            </a:extLst>
          </p:cNvPr>
          <p:cNvSpPr/>
          <p:nvPr/>
        </p:nvSpPr>
        <p:spPr>
          <a:xfrm>
            <a:off x="1297412" y="208762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C5585A57-DE26-40DE-B333-A3FA7FBCA2A0}"/>
              </a:ext>
            </a:extLst>
          </p:cNvPr>
          <p:cNvSpPr/>
          <p:nvPr/>
        </p:nvSpPr>
        <p:spPr>
          <a:xfrm>
            <a:off x="7091571" y="255202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8" name="Group 91">
            <a:extLst>
              <a:ext uri="{FF2B5EF4-FFF2-40B4-BE49-F238E27FC236}">
                <a16:creationId xmlns:a16="http://schemas.microsoft.com/office/drawing/2014/main" id="{DAC3DA02-6162-4A00-B9EB-98B0C1F673C5}"/>
              </a:ext>
            </a:extLst>
          </p:cNvPr>
          <p:cNvGrpSpPr/>
          <p:nvPr/>
        </p:nvGrpSpPr>
        <p:grpSpPr>
          <a:xfrm flipH="1">
            <a:off x="4480992" y="2215431"/>
            <a:ext cx="2678387" cy="479154"/>
            <a:chOff x="7395283" y="5821043"/>
            <a:chExt cx="205894" cy="512761"/>
          </a:xfrm>
        </p:grpSpPr>
        <p:sp>
          <p:nvSpPr>
            <p:cNvPr id="199" name="Freeform 11">
              <a:extLst>
                <a:ext uri="{FF2B5EF4-FFF2-40B4-BE49-F238E27FC236}">
                  <a16:creationId xmlns:a16="http://schemas.microsoft.com/office/drawing/2014/main" id="{9EFC1B1A-A3D3-4A2B-A352-C5E0BA110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8AB06D34-4E1C-4E1B-88FB-868051A7CE71}"/>
                </a:ext>
              </a:extLst>
            </p:cNvPr>
            <p:cNvSpPr/>
            <p:nvPr/>
          </p:nvSpPr>
          <p:spPr>
            <a:xfrm>
              <a:off x="7462440" y="5821043"/>
              <a:ext cx="4862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</a:t>
              </a:r>
            </a:p>
          </p:txBody>
        </p:sp>
      </p:grpSp>
      <p:sp>
        <p:nvSpPr>
          <p:cNvPr id="201" name="Rectangle 200">
            <a:extLst>
              <a:ext uri="{FF2B5EF4-FFF2-40B4-BE49-F238E27FC236}">
                <a16:creationId xmlns:a16="http://schemas.microsoft.com/office/drawing/2014/main" id="{4340D0AF-C664-4AC1-A563-03E9BB39923C}"/>
              </a:ext>
            </a:extLst>
          </p:cNvPr>
          <p:cNvSpPr/>
          <p:nvPr/>
        </p:nvSpPr>
        <p:spPr>
          <a:xfrm>
            <a:off x="634471" y="39009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853BF1FD-DAD6-4691-8A88-18A83D08C491}"/>
              </a:ext>
            </a:extLst>
          </p:cNvPr>
          <p:cNvSpPr/>
          <p:nvPr/>
        </p:nvSpPr>
        <p:spPr>
          <a:xfrm>
            <a:off x="1299635" y="390095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9BE30130-890C-4036-A401-011E19CB6575}"/>
              </a:ext>
            </a:extLst>
          </p:cNvPr>
          <p:cNvSpPr/>
          <p:nvPr/>
        </p:nvSpPr>
        <p:spPr>
          <a:xfrm>
            <a:off x="6198440" y="435277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1" name="Group 91">
            <a:extLst>
              <a:ext uri="{FF2B5EF4-FFF2-40B4-BE49-F238E27FC236}">
                <a16:creationId xmlns:a16="http://schemas.microsoft.com/office/drawing/2014/main" id="{4195A085-79C1-4DAC-81C7-788BCC6738AF}"/>
              </a:ext>
            </a:extLst>
          </p:cNvPr>
          <p:cNvGrpSpPr/>
          <p:nvPr/>
        </p:nvGrpSpPr>
        <p:grpSpPr>
          <a:xfrm flipH="1">
            <a:off x="4033793" y="4016187"/>
            <a:ext cx="2232454" cy="479154"/>
            <a:chOff x="7395283" y="5821043"/>
            <a:chExt cx="205894" cy="512761"/>
          </a:xfrm>
        </p:grpSpPr>
        <p:sp>
          <p:nvSpPr>
            <p:cNvPr id="212" name="Freeform 11">
              <a:extLst>
                <a:ext uri="{FF2B5EF4-FFF2-40B4-BE49-F238E27FC236}">
                  <a16:creationId xmlns:a16="http://schemas.microsoft.com/office/drawing/2014/main" id="{46512401-9F75-4637-A1AF-BED72AD10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FAFD5DEA-FFA3-4361-9F63-3FBB908C9103}"/>
                </a:ext>
              </a:extLst>
            </p:cNvPr>
            <p:cNvSpPr/>
            <p:nvPr/>
          </p:nvSpPr>
          <p:spPr>
            <a:xfrm>
              <a:off x="7462440" y="5821043"/>
              <a:ext cx="4862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00716698-E11E-41A1-9B5F-5E5E4A6D7510}"/>
              </a:ext>
            </a:extLst>
          </p:cNvPr>
          <p:cNvSpPr/>
          <p:nvPr/>
        </p:nvSpPr>
        <p:spPr>
          <a:xfrm>
            <a:off x="630111" y="567165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E8E64576-4EC3-4D8F-8E03-B0913223BF1A}"/>
              </a:ext>
            </a:extLst>
          </p:cNvPr>
          <p:cNvSpPr/>
          <p:nvPr/>
        </p:nvSpPr>
        <p:spPr>
          <a:xfrm>
            <a:off x="1295275" y="56716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E67B5CE6-D45C-4516-BC64-661852CBB498}"/>
              </a:ext>
            </a:extLst>
          </p:cNvPr>
          <p:cNvSpPr/>
          <p:nvPr/>
        </p:nvSpPr>
        <p:spPr>
          <a:xfrm>
            <a:off x="7542314" y="613597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7" name="Group 91">
            <a:extLst>
              <a:ext uri="{FF2B5EF4-FFF2-40B4-BE49-F238E27FC236}">
                <a16:creationId xmlns:a16="http://schemas.microsoft.com/office/drawing/2014/main" id="{1A21AEB7-1B86-4B3B-BF3E-0F166FBD9849}"/>
              </a:ext>
            </a:extLst>
          </p:cNvPr>
          <p:cNvGrpSpPr/>
          <p:nvPr/>
        </p:nvGrpSpPr>
        <p:grpSpPr>
          <a:xfrm flipH="1">
            <a:off x="4027825" y="5799382"/>
            <a:ext cx="3582296" cy="479154"/>
            <a:chOff x="7395283" y="5821043"/>
            <a:chExt cx="205894" cy="512761"/>
          </a:xfrm>
        </p:grpSpPr>
        <p:sp>
          <p:nvSpPr>
            <p:cNvPr id="218" name="Freeform 11">
              <a:extLst>
                <a:ext uri="{FF2B5EF4-FFF2-40B4-BE49-F238E27FC236}">
                  <a16:creationId xmlns:a16="http://schemas.microsoft.com/office/drawing/2014/main" id="{C3E7CD7D-8DD3-4EDC-88A8-6913F863D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AC609653-4B5A-4545-A137-AD589246C8F0}"/>
                </a:ext>
              </a:extLst>
            </p:cNvPr>
            <p:cNvSpPr/>
            <p:nvPr/>
          </p:nvSpPr>
          <p:spPr>
            <a:xfrm>
              <a:off x="7458280" y="5821043"/>
              <a:ext cx="4862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37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81481E-6 L -0.0401 -0.03843 C -0.04857 -0.047 -0.06003 -0.05163 -0.07318 -0.05163 C -0.08841 -0.05163 -0.09922 -0.047 -0.10781 -0.03843 L -0.14674 4.81481E-6 " pathEditMode="relative" rAng="0" ptsTypes="AAAAA">
                                      <p:cBhvr>
                                        <p:cTn id="31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07407E-6 L -0.06029 -0.03843 C -0.07292 -0.04699 -0.0901 -0.05162 -0.10977 -0.05162 C -0.13255 -0.05162 -0.1487 -0.04699 -0.16159 -0.03843 L -0.21979 4.07407E-6 " pathEditMode="relative" rAng="0" ptsTypes="AAAAA">
                                      <p:cBhvr>
                                        <p:cTn id="67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16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07407E-6 L -0.05026 -0.03843 C -0.0608 -0.04699 -0.07513 -0.05162 -0.09153 -0.05162 C -0.11054 -0.05162 -0.12409 -0.04699 -0.13489 -0.03843 L -0.18333 4.07407E-6 " pathEditMode="relative" rAng="0" ptsTypes="AAAAA">
                                      <p:cBhvr>
                                        <p:cTn id="10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3.7037E-7 L -0.08086 -0.03843 C -0.09779 -0.04699 -0.1207 -0.05162 -0.14701 -0.05162 C -0.17747 -0.05162 -0.19909 -0.04699 -0.21641 -0.03843 L -0.29401 3.7037E-7 " pathEditMode="relative" rAng="0" ptsTypes="AAAAA">
                                      <p:cBhvr>
                                        <p:cTn id="13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7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284" grpId="0"/>
      <p:bldP spid="114" grpId="0" animBg="1"/>
      <p:bldP spid="114" grpId="1" animBg="1"/>
      <p:bldP spid="115" grpId="0" animBg="1"/>
      <p:bldP spid="115" grpId="1" animBg="1"/>
      <p:bldP spid="191" grpId="0" animBg="1"/>
      <p:bldP spid="191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201" grpId="0" animBg="1"/>
      <p:bldP spid="201" grpId="1" animBg="1"/>
      <p:bldP spid="202" grpId="0" animBg="1"/>
      <p:bldP spid="202" grpId="1" animBg="1"/>
      <p:bldP spid="210" grpId="0" animBg="1"/>
      <p:bldP spid="210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174A-103A-47C5-8865-45AA1DCA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9 Subtract the ones from a two-digit number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13BF2-B22C-4093-A100-C9D895D38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599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5525" y="3899774"/>
            <a:ext cx="2758871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5782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85 – 5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5526" y="2084877"/>
            <a:ext cx="2758874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 – 2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29 – 9 = 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2ABFCFC-772B-47C1-8E25-E8EFFB50C9B4}"/>
              </a:ext>
            </a:extLst>
          </p:cNvPr>
          <p:cNvGrpSpPr/>
          <p:nvPr/>
        </p:nvGrpSpPr>
        <p:grpSpPr>
          <a:xfrm>
            <a:off x="255525" y="5670469"/>
            <a:ext cx="2758871" cy="817087"/>
            <a:chOff x="255525" y="4828688"/>
            <a:chExt cx="2758871" cy="1134018"/>
          </a:xfrm>
        </p:grpSpPr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E3B1770E-77F0-4A3C-9DE2-69AB752A4E7C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F01B6A3-BDC0-401A-BA86-C8C6D2739362}"/>
                </a:ext>
              </a:extLst>
            </p:cNvPr>
            <p:cNvSpPr txBox="1"/>
            <p:nvPr/>
          </p:nvSpPr>
          <p:spPr>
            <a:xfrm>
              <a:off x="308455" y="4941753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98 – 8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043579" y="219363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036711" y="400486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1934934" y="220981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1943917" y="400803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D342D55-39E4-4124-A299-22F57B1F4490}"/>
              </a:ext>
            </a:extLst>
          </p:cNvPr>
          <p:cNvSpPr txBox="1"/>
          <p:nvPr/>
        </p:nvSpPr>
        <p:spPr>
          <a:xfrm>
            <a:off x="2023459" y="577556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969A5B6A-010F-4FEE-902C-3D17FBACBEDE}"/>
              </a:ext>
            </a:extLst>
          </p:cNvPr>
          <p:cNvSpPr/>
          <p:nvPr/>
        </p:nvSpPr>
        <p:spPr>
          <a:xfrm>
            <a:off x="1929910" y="57810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2A3B314-7C54-4729-9D01-D54B150858C2}"/>
              </a:ext>
            </a:extLst>
          </p:cNvPr>
          <p:cNvSpPr/>
          <p:nvPr/>
        </p:nvSpPr>
        <p:spPr>
          <a:xfrm>
            <a:off x="627786" y="3714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6AF7DF9-BA0F-42DA-8CEA-420F6216EA15}"/>
              </a:ext>
            </a:extLst>
          </p:cNvPr>
          <p:cNvSpPr/>
          <p:nvPr/>
        </p:nvSpPr>
        <p:spPr>
          <a:xfrm>
            <a:off x="1292950" y="3714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1638B22-A3AD-48DB-812C-4F67CE4AD0E1}"/>
              </a:ext>
            </a:extLst>
          </p:cNvPr>
          <p:cNvSpPr/>
          <p:nvPr/>
        </p:nvSpPr>
        <p:spPr>
          <a:xfrm>
            <a:off x="632248" y="208762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A0A5A-0865-40C0-9EE7-5705BB812BBE}"/>
              </a:ext>
            </a:extLst>
          </p:cNvPr>
          <p:cNvSpPr/>
          <p:nvPr/>
        </p:nvSpPr>
        <p:spPr>
          <a:xfrm>
            <a:off x="1297412" y="208762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8DB22FB-D9AA-4925-9B03-5E19C9FFE7F4}"/>
              </a:ext>
            </a:extLst>
          </p:cNvPr>
          <p:cNvSpPr/>
          <p:nvPr/>
        </p:nvSpPr>
        <p:spPr>
          <a:xfrm>
            <a:off x="634471" y="39009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8B39834-9277-4506-8E85-95D7FA5C52F4}"/>
              </a:ext>
            </a:extLst>
          </p:cNvPr>
          <p:cNvSpPr/>
          <p:nvPr/>
        </p:nvSpPr>
        <p:spPr>
          <a:xfrm>
            <a:off x="1290582" y="390095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C2B156C-03E5-45EF-9A9D-6A9E448B07FD}"/>
              </a:ext>
            </a:extLst>
          </p:cNvPr>
          <p:cNvSpPr/>
          <p:nvPr/>
        </p:nvSpPr>
        <p:spPr>
          <a:xfrm>
            <a:off x="630111" y="567165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DB08B85-350B-4FD8-B890-7E1502009AB5}"/>
              </a:ext>
            </a:extLst>
          </p:cNvPr>
          <p:cNvSpPr/>
          <p:nvPr/>
        </p:nvSpPr>
        <p:spPr>
          <a:xfrm>
            <a:off x="1295275" y="56716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4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284" grpId="0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29 – 9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2A3B314-7C54-4729-9D01-D54B150858C2}"/>
              </a:ext>
            </a:extLst>
          </p:cNvPr>
          <p:cNvSpPr/>
          <p:nvPr/>
        </p:nvSpPr>
        <p:spPr>
          <a:xfrm>
            <a:off x="627786" y="3714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6AF7DF9-BA0F-42DA-8CEA-420F6216EA15}"/>
              </a:ext>
            </a:extLst>
          </p:cNvPr>
          <p:cNvSpPr/>
          <p:nvPr/>
        </p:nvSpPr>
        <p:spPr>
          <a:xfrm>
            <a:off x="1292950" y="3714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75" name="Group 56">
            <a:extLst>
              <a:ext uri="{FF2B5EF4-FFF2-40B4-BE49-F238E27FC236}">
                <a16:creationId xmlns:a16="http://schemas.microsoft.com/office/drawing/2014/main" id="{40082EC1-0845-4844-9418-7CF57B438375}"/>
              </a:ext>
            </a:extLst>
          </p:cNvPr>
          <p:cNvGrpSpPr/>
          <p:nvPr/>
        </p:nvGrpSpPr>
        <p:grpSpPr>
          <a:xfrm>
            <a:off x="530916" y="1535179"/>
            <a:ext cx="1539560" cy="171967"/>
            <a:chOff x="7746380" y="2949426"/>
            <a:chExt cx="2188691" cy="244475"/>
          </a:xfrm>
        </p:grpSpPr>
        <p:pic>
          <p:nvPicPr>
            <p:cNvPr id="176" name="Picture 14">
              <a:extLst>
                <a:ext uri="{FF2B5EF4-FFF2-40B4-BE49-F238E27FC236}">
                  <a16:creationId xmlns:a16="http://schemas.microsoft.com/office/drawing/2014/main" id="{93DC136B-C68D-4942-B6F9-B2576A011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15">
              <a:extLst>
                <a:ext uri="{FF2B5EF4-FFF2-40B4-BE49-F238E27FC236}">
                  <a16:creationId xmlns:a16="http://schemas.microsoft.com/office/drawing/2014/main" id="{15F4439D-E711-420C-A8CE-4E5FADF5F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16">
              <a:extLst>
                <a:ext uri="{FF2B5EF4-FFF2-40B4-BE49-F238E27FC236}">
                  <a16:creationId xmlns:a16="http://schemas.microsoft.com/office/drawing/2014/main" id="{2A9EE806-4B4E-4567-9BC4-19AD6CFE8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17">
              <a:extLst>
                <a:ext uri="{FF2B5EF4-FFF2-40B4-BE49-F238E27FC236}">
                  <a16:creationId xmlns:a16="http://schemas.microsoft.com/office/drawing/2014/main" id="{E1222D7E-982D-4A9F-9798-5231AA959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18">
              <a:extLst>
                <a:ext uri="{FF2B5EF4-FFF2-40B4-BE49-F238E27FC236}">
                  <a16:creationId xmlns:a16="http://schemas.microsoft.com/office/drawing/2014/main" id="{A9D53244-D237-4157-BFBF-C87904FCD4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9">
              <a:extLst>
                <a:ext uri="{FF2B5EF4-FFF2-40B4-BE49-F238E27FC236}">
                  <a16:creationId xmlns:a16="http://schemas.microsoft.com/office/drawing/2014/main" id="{DB2EAD26-AC74-4A8C-9D9B-279E5B12E8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20">
              <a:extLst>
                <a:ext uri="{FF2B5EF4-FFF2-40B4-BE49-F238E27FC236}">
                  <a16:creationId xmlns:a16="http://schemas.microsoft.com/office/drawing/2014/main" id="{6E5C0495-B887-4C61-8D0F-F77BD4697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21">
              <a:extLst>
                <a:ext uri="{FF2B5EF4-FFF2-40B4-BE49-F238E27FC236}">
                  <a16:creationId xmlns:a16="http://schemas.microsoft.com/office/drawing/2014/main" id="{EC2761C6-B767-421C-B6A5-0AA7E32136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22">
              <a:extLst>
                <a:ext uri="{FF2B5EF4-FFF2-40B4-BE49-F238E27FC236}">
                  <a16:creationId xmlns:a16="http://schemas.microsoft.com/office/drawing/2014/main" id="{17E5C91F-CE49-4258-9C05-5EB1FA0B56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23">
              <a:extLst>
                <a:ext uri="{FF2B5EF4-FFF2-40B4-BE49-F238E27FC236}">
                  <a16:creationId xmlns:a16="http://schemas.microsoft.com/office/drawing/2014/main" id="{1B3B3329-CCC7-4066-B261-E5200A11C8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6" name="Picture 185">
            <a:extLst>
              <a:ext uri="{FF2B5EF4-FFF2-40B4-BE49-F238E27FC236}">
                <a16:creationId xmlns:a16="http://schemas.microsoft.com/office/drawing/2014/main" id="{228955D1-19CF-42A8-AD58-C27BDB8B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335" y="243096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8D82AA61-BC37-422E-9CA3-1D7FE6C8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303" y="243096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443B330F-CEC1-437E-863B-D8FB832E1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9789" y="24305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92A9CA12-D8F9-416F-AF01-6434FD26E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6316" y="24305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EB04C47F-7B6D-4F0A-8EFF-D302F3FA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9730" y="24305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1" name="Group 56">
            <a:extLst>
              <a:ext uri="{FF2B5EF4-FFF2-40B4-BE49-F238E27FC236}">
                <a16:creationId xmlns:a16="http://schemas.microsoft.com/office/drawing/2014/main" id="{CB636748-8740-4985-B0C9-7EF17BF90F3D}"/>
              </a:ext>
            </a:extLst>
          </p:cNvPr>
          <p:cNvGrpSpPr/>
          <p:nvPr/>
        </p:nvGrpSpPr>
        <p:grpSpPr>
          <a:xfrm>
            <a:off x="534306" y="1982676"/>
            <a:ext cx="1539560" cy="171967"/>
            <a:chOff x="7746380" y="2949426"/>
            <a:chExt cx="2188691" cy="244475"/>
          </a:xfrm>
        </p:grpSpPr>
        <p:pic>
          <p:nvPicPr>
            <p:cNvPr id="192" name="Picture 14">
              <a:extLst>
                <a:ext uri="{FF2B5EF4-FFF2-40B4-BE49-F238E27FC236}">
                  <a16:creationId xmlns:a16="http://schemas.microsoft.com/office/drawing/2014/main" id="{CCA459BC-E55F-48B6-9A14-4B983159B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5">
              <a:extLst>
                <a:ext uri="{FF2B5EF4-FFF2-40B4-BE49-F238E27FC236}">
                  <a16:creationId xmlns:a16="http://schemas.microsoft.com/office/drawing/2014/main" id="{77784538-9A79-47B0-968F-F887532CF2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6">
              <a:extLst>
                <a:ext uri="{FF2B5EF4-FFF2-40B4-BE49-F238E27FC236}">
                  <a16:creationId xmlns:a16="http://schemas.microsoft.com/office/drawing/2014/main" id="{3D196F9B-B09C-474C-A2A0-D87D1B9DAE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17">
              <a:extLst>
                <a:ext uri="{FF2B5EF4-FFF2-40B4-BE49-F238E27FC236}">
                  <a16:creationId xmlns:a16="http://schemas.microsoft.com/office/drawing/2014/main" id="{09A617DC-C0EE-4B4D-BF75-37692B3B47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18">
              <a:extLst>
                <a:ext uri="{FF2B5EF4-FFF2-40B4-BE49-F238E27FC236}">
                  <a16:creationId xmlns:a16="http://schemas.microsoft.com/office/drawing/2014/main" id="{98797201-75AB-4915-808E-CDEA218E30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19">
              <a:extLst>
                <a:ext uri="{FF2B5EF4-FFF2-40B4-BE49-F238E27FC236}">
                  <a16:creationId xmlns:a16="http://schemas.microsoft.com/office/drawing/2014/main" id="{5A153053-2CB9-4FCA-844A-4F102A0625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20">
              <a:extLst>
                <a:ext uri="{FF2B5EF4-FFF2-40B4-BE49-F238E27FC236}">
                  <a16:creationId xmlns:a16="http://schemas.microsoft.com/office/drawing/2014/main" id="{BFFFA6E9-7543-4216-95B7-77594A0A32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21">
              <a:extLst>
                <a:ext uri="{FF2B5EF4-FFF2-40B4-BE49-F238E27FC236}">
                  <a16:creationId xmlns:a16="http://schemas.microsoft.com/office/drawing/2014/main" id="{4862C5C8-FEBA-41C7-BC68-FFC960330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22">
              <a:extLst>
                <a:ext uri="{FF2B5EF4-FFF2-40B4-BE49-F238E27FC236}">
                  <a16:creationId xmlns:a16="http://schemas.microsoft.com/office/drawing/2014/main" id="{6AA9913E-E0DE-4856-A692-8ABB7CE10E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23">
              <a:extLst>
                <a:ext uri="{FF2B5EF4-FFF2-40B4-BE49-F238E27FC236}">
                  <a16:creationId xmlns:a16="http://schemas.microsoft.com/office/drawing/2014/main" id="{CC6A28BF-432B-4C43-8FE4-EFC4874DB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2" name="Picture 201">
            <a:extLst>
              <a:ext uri="{FF2B5EF4-FFF2-40B4-BE49-F238E27FC236}">
                <a16:creationId xmlns:a16="http://schemas.microsoft.com/office/drawing/2014/main" id="{4E8443F5-4F83-4CCF-ADF4-164195C8B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8237" y="24278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53C46EC0-9BC2-4EE9-8EA7-496974FDE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4764" y="24278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562EBA9-618A-46B6-8254-97046E60E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8178" y="242786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89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 – 2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2A3B314-7C54-4729-9D01-D54B150858C2}"/>
              </a:ext>
            </a:extLst>
          </p:cNvPr>
          <p:cNvSpPr/>
          <p:nvPr/>
        </p:nvSpPr>
        <p:spPr>
          <a:xfrm>
            <a:off x="627786" y="3714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6AF7DF9-BA0F-42DA-8CEA-420F6216EA15}"/>
              </a:ext>
            </a:extLst>
          </p:cNvPr>
          <p:cNvSpPr/>
          <p:nvPr/>
        </p:nvSpPr>
        <p:spPr>
          <a:xfrm>
            <a:off x="1292950" y="3714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41" name="Group 56">
            <a:extLst>
              <a:ext uri="{FF2B5EF4-FFF2-40B4-BE49-F238E27FC236}">
                <a16:creationId xmlns:a16="http://schemas.microsoft.com/office/drawing/2014/main" id="{B1851177-5FFE-435A-842C-12CE12ADA324}"/>
              </a:ext>
            </a:extLst>
          </p:cNvPr>
          <p:cNvGrpSpPr/>
          <p:nvPr/>
        </p:nvGrpSpPr>
        <p:grpSpPr>
          <a:xfrm>
            <a:off x="583492" y="1535179"/>
            <a:ext cx="1539560" cy="171967"/>
            <a:chOff x="7746380" y="2949426"/>
            <a:chExt cx="2188691" cy="244475"/>
          </a:xfrm>
        </p:grpSpPr>
        <p:pic>
          <p:nvPicPr>
            <p:cNvPr id="142" name="Picture 14">
              <a:extLst>
                <a:ext uri="{FF2B5EF4-FFF2-40B4-BE49-F238E27FC236}">
                  <a16:creationId xmlns:a16="http://schemas.microsoft.com/office/drawing/2014/main" id="{C9F2109C-B036-4118-A9C9-57B0FD72E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" name="Picture 15">
              <a:extLst>
                <a:ext uri="{FF2B5EF4-FFF2-40B4-BE49-F238E27FC236}">
                  <a16:creationId xmlns:a16="http://schemas.microsoft.com/office/drawing/2014/main" id="{90EF8B7E-1DC2-4A18-A005-0DEDFAFD93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" name="Picture 16">
              <a:extLst>
                <a:ext uri="{FF2B5EF4-FFF2-40B4-BE49-F238E27FC236}">
                  <a16:creationId xmlns:a16="http://schemas.microsoft.com/office/drawing/2014/main" id="{7B3C4B1E-2BB5-4EFE-B923-86AD2F731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17">
              <a:extLst>
                <a:ext uri="{FF2B5EF4-FFF2-40B4-BE49-F238E27FC236}">
                  <a16:creationId xmlns:a16="http://schemas.microsoft.com/office/drawing/2014/main" id="{55B3C323-94E3-4049-BED1-6A3D420B6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18">
              <a:extLst>
                <a:ext uri="{FF2B5EF4-FFF2-40B4-BE49-F238E27FC236}">
                  <a16:creationId xmlns:a16="http://schemas.microsoft.com/office/drawing/2014/main" id="{758BC820-D47A-46A3-8CEF-FA142D78C3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19">
              <a:extLst>
                <a:ext uri="{FF2B5EF4-FFF2-40B4-BE49-F238E27FC236}">
                  <a16:creationId xmlns:a16="http://schemas.microsoft.com/office/drawing/2014/main" id="{4FEBE224-5226-458B-AC8D-7493D27AF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20">
              <a:extLst>
                <a:ext uri="{FF2B5EF4-FFF2-40B4-BE49-F238E27FC236}">
                  <a16:creationId xmlns:a16="http://schemas.microsoft.com/office/drawing/2014/main" id="{1CC0588F-2272-456B-B67F-3362AB387B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21">
              <a:extLst>
                <a:ext uri="{FF2B5EF4-FFF2-40B4-BE49-F238E27FC236}">
                  <a16:creationId xmlns:a16="http://schemas.microsoft.com/office/drawing/2014/main" id="{798A22F3-A06D-44B8-9185-0ADE30647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22">
              <a:extLst>
                <a:ext uri="{FF2B5EF4-FFF2-40B4-BE49-F238E27FC236}">
                  <a16:creationId xmlns:a16="http://schemas.microsoft.com/office/drawing/2014/main" id="{FDD95447-9845-45F0-B129-30CC3DE05E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23">
              <a:extLst>
                <a:ext uri="{FF2B5EF4-FFF2-40B4-BE49-F238E27FC236}">
                  <a16:creationId xmlns:a16="http://schemas.microsoft.com/office/drawing/2014/main" id="{7B5F2CFC-251C-4B7E-BB30-6BF1D1D41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2" name="Group 56">
            <a:extLst>
              <a:ext uri="{FF2B5EF4-FFF2-40B4-BE49-F238E27FC236}">
                <a16:creationId xmlns:a16="http://schemas.microsoft.com/office/drawing/2014/main" id="{99E3C044-3F94-4784-9AF9-8433463465E5}"/>
              </a:ext>
            </a:extLst>
          </p:cNvPr>
          <p:cNvGrpSpPr/>
          <p:nvPr/>
        </p:nvGrpSpPr>
        <p:grpSpPr>
          <a:xfrm>
            <a:off x="578776" y="1980708"/>
            <a:ext cx="1539560" cy="171967"/>
            <a:chOff x="7746380" y="2949426"/>
            <a:chExt cx="2188691" cy="244475"/>
          </a:xfrm>
        </p:grpSpPr>
        <p:pic>
          <p:nvPicPr>
            <p:cNvPr id="153" name="Picture 14">
              <a:extLst>
                <a:ext uri="{FF2B5EF4-FFF2-40B4-BE49-F238E27FC236}">
                  <a16:creationId xmlns:a16="http://schemas.microsoft.com/office/drawing/2014/main" id="{BD02DC7D-34EF-4E4C-8E19-11A3614C8C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15">
              <a:extLst>
                <a:ext uri="{FF2B5EF4-FFF2-40B4-BE49-F238E27FC236}">
                  <a16:creationId xmlns:a16="http://schemas.microsoft.com/office/drawing/2014/main" id="{3494C14B-3715-4B00-9716-52ECA280D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16">
              <a:extLst>
                <a:ext uri="{FF2B5EF4-FFF2-40B4-BE49-F238E27FC236}">
                  <a16:creationId xmlns:a16="http://schemas.microsoft.com/office/drawing/2014/main" id="{FDAAC64B-DAC7-491E-AD9E-B4DC8C2F10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17">
              <a:extLst>
                <a:ext uri="{FF2B5EF4-FFF2-40B4-BE49-F238E27FC236}">
                  <a16:creationId xmlns:a16="http://schemas.microsoft.com/office/drawing/2014/main" id="{3978CB7F-1FCA-4A33-914D-0C021D3BA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18">
              <a:extLst>
                <a:ext uri="{FF2B5EF4-FFF2-40B4-BE49-F238E27FC236}">
                  <a16:creationId xmlns:a16="http://schemas.microsoft.com/office/drawing/2014/main" id="{B98BC4DE-1E71-40A7-B11F-5BCFE15D41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19">
              <a:extLst>
                <a:ext uri="{FF2B5EF4-FFF2-40B4-BE49-F238E27FC236}">
                  <a16:creationId xmlns:a16="http://schemas.microsoft.com/office/drawing/2014/main" id="{0DCF3E29-8D0A-4B92-A208-6DF191E46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20">
              <a:extLst>
                <a:ext uri="{FF2B5EF4-FFF2-40B4-BE49-F238E27FC236}">
                  <a16:creationId xmlns:a16="http://schemas.microsoft.com/office/drawing/2014/main" id="{E39700B3-4567-4675-B95C-0B2910EDC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21">
              <a:extLst>
                <a:ext uri="{FF2B5EF4-FFF2-40B4-BE49-F238E27FC236}">
                  <a16:creationId xmlns:a16="http://schemas.microsoft.com/office/drawing/2014/main" id="{D46FDEEC-171B-40A7-99E8-9C4B2C74D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22">
              <a:extLst>
                <a:ext uri="{FF2B5EF4-FFF2-40B4-BE49-F238E27FC236}">
                  <a16:creationId xmlns:a16="http://schemas.microsoft.com/office/drawing/2014/main" id="{F56174AD-0198-49D8-8C09-6D44EFCEF1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23">
              <a:extLst>
                <a:ext uri="{FF2B5EF4-FFF2-40B4-BE49-F238E27FC236}">
                  <a16:creationId xmlns:a16="http://schemas.microsoft.com/office/drawing/2014/main" id="{C1FD0FE8-1B5A-45CF-8BA8-238F7D9D47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3" name="Group 56">
            <a:extLst>
              <a:ext uri="{FF2B5EF4-FFF2-40B4-BE49-F238E27FC236}">
                <a16:creationId xmlns:a16="http://schemas.microsoft.com/office/drawing/2014/main" id="{DA04B3C0-CD0A-4D79-BC06-26AC566D52FE}"/>
              </a:ext>
            </a:extLst>
          </p:cNvPr>
          <p:cNvGrpSpPr/>
          <p:nvPr/>
        </p:nvGrpSpPr>
        <p:grpSpPr>
          <a:xfrm>
            <a:off x="576883" y="2426237"/>
            <a:ext cx="1539560" cy="171967"/>
            <a:chOff x="7746380" y="2949426"/>
            <a:chExt cx="2188691" cy="244475"/>
          </a:xfrm>
        </p:grpSpPr>
        <p:pic>
          <p:nvPicPr>
            <p:cNvPr id="164" name="Picture 14">
              <a:extLst>
                <a:ext uri="{FF2B5EF4-FFF2-40B4-BE49-F238E27FC236}">
                  <a16:creationId xmlns:a16="http://schemas.microsoft.com/office/drawing/2014/main" id="{2DCEDEA4-C4A1-41F0-9EF3-5F80CF3E0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5">
              <a:extLst>
                <a:ext uri="{FF2B5EF4-FFF2-40B4-BE49-F238E27FC236}">
                  <a16:creationId xmlns:a16="http://schemas.microsoft.com/office/drawing/2014/main" id="{C54300EF-8369-4DCD-8242-D6C0A3B54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16">
              <a:extLst>
                <a:ext uri="{FF2B5EF4-FFF2-40B4-BE49-F238E27FC236}">
                  <a16:creationId xmlns:a16="http://schemas.microsoft.com/office/drawing/2014/main" id="{461601F8-F3FC-4598-A748-408DF79A1C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7">
              <a:extLst>
                <a:ext uri="{FF2B5EF4-FFF2-40B4-BE49-F238E27FC236}">
                  <a16:creationId xmlns:a16="http://schemas.microsoft.com/office/drawing/2014/main" id="{7A4BE5E1-A0A1-4E74-A8F7-A286843A7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8">
              <a:extLst>
                <a:ext uri="{FF2B5EF4-FFF2-40B4-BE49-F238E27FC236}">
                  <a16:creationId xmlns:a16="http://schemas.microsoft.com/office/drawing/2014/main" id="{2175DA22-6104-4FAB-BCA9-DB3E872D5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19">
              <a:extLst>
                <a:ext uri="{FF2B5EF4-FFF2-40B4-BE49-F238E27FC236}">
                  <a16:creationId xmlns:a16="http://schemas.microsoft.com/office/drawing/2014/main" id="{86BB5325-4C2A-45B3-BBDC-079875340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20">
              <a:extLst>
                <a:ext uri="{FF2B5EF4-FFF2-40B4-BE49-F238E27FC236}">
                  <a16:creationId xmlns:a16="http://schemas.microsoft.com/office/drawing/2014/main" id="{4AE75B2E-7DD9-48FE-BFD8-87A9FB3AE6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21">
              <a:extLst>
                <a:ext uri="{FF2B5EF4-FFF2-40B4-BE49-F238E27FC236}">
                  <a16:creationId xmlns:a16="http://schemas.microsoft.com/office/drawing/2014/main" id="{7FE16DA2-6E3E-4058-A7B7-EA7417B9F6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2">
              <a:extLst>
                <a:ext uri="{FF2B5EF4-FFF2-40B4-BE49-F238E27FC236}">
                  <a16:creationId xmlns:a16="http://schemas.microsoft.com/office/drawing/2014/main" id="{52A4BC76-0479-4EA0-B8A7-FA52F31EDF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23">
              <a:extLst>
                <a:ext uri="{FF2B5EF4-FFF2-40B4-BE49-F238E27FC236}">
                  <a16:creationId xmlns:a16="http://schemas.microsoft.com/office/drawing/2014/main" id="{C555FF39-F0D7-4888-AAAF-46FB877B87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4" name="Picture 173">
            <a:extLst>
              <a:ext uri="{FF2B5EF4-FFF2-40B4-BE49-F238E27FC236}">
                <a16:creationId xmlns:a16="http://schemas.microsoft.com/office/drawing/2014/main" id="{F3C8BEA5-DBAC-48F8-8E93-BA7459BB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302" y="33220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07A3978C-E64F-447A-B981-F75C53AB7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270" y="332201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9" name="Group 56">
            <a:extLst>
              <a:ext uri="{FF2B5EF4-FFF2-40B4-BE49-F238E27FC236}">
                <a16:creationId xmlns:a16="http://schemas.microsoft.com/office/drawing/2014/main" id="{3C1A895A-94F0-487F-A5D1-3C13ED8CC77E}"/>
              </a:ext>
            </a:extLst>
          </p:cNvPr>
          <p:cNvGrpSpPr/>
          <p:nvPr/>
        </p:nvGrpSpPr>
        <p:grpSpPr>
          <a:xfrm>
            <a:off x="580273" y="2873734"/>
            <a:ext cx="1539560" cy="171967"/>
            <a:chOff x="7746380" y="2949426"/>
            <a:chExt cx="2188691" cy="244475"/>
          </a:xfrm>
        </p:grpSpPr>
        <p:pic>
          <p:nvPicPr>
            <p:cNvPr id="180" name="Picture 14">
              <a:extLst>
                <a:ext uri="{FF2B5EF4-FFF2-40B4-BE49-F238E27FC236}">
                  <a16:creationId xmlns:a16="http://schemas.microsoft.com/office/drawing/2014/main" id="{3D6CA6D9-D8CB-4773-8696-40C771065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5">
              <a:extLst>
                <a:ext uri="{FF2B5EF4-FFF2-40B4-BE49-F238E27FC236}">
                  <a16:creationId xmlns:a16="http://schemas.microsoft.com/office/drawing/2014/main" id="{FE009E5E-E311-4D57-A031-C3CDC4505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6">
              <a:extLst>
                <a:ext uri="{FF2B5EF4-FFF2-40B4-BE49-F238E27FC236}">
                  <a16:creationId xmlns:a16="http://schemas.microsoft.com/office/drawing/2014/main" id="{01F2E91F-9707-4614-A0E2-164C2C5287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7">
              <a:extLst>
                <a:ext uri="{FF2B5EF4-FFF2-40B4-BE49-F238E27FC236}">
                  <a16:creationId xmlns:a16="http://schemas.microsoft.com/office/drawing/2014/main" id="{6A8C18B4-67D0-4BFD-9ED6-C89C2628E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8">
              <a:extLst>
                <a:ext uri="{FF2B5EF4-FFF2-40B4-BE49-F238E27FC236}">
                  <a16:creationId xmlns:a16="http://schemas.microsoft.com/office/drawing/2014/main" id="{936C2A9D-4DD6-4C24-ABC0-4B651685F8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19">
              <a:extLst>
                <a:ext uri="{FF2B5EF4-FFF2-40B4-BE49-F238E27FC236}">
                  <a16:creationId xmlns:a16="http://schemas.microsoft.com/office/drawing/2014/main" id="{6149C1FE-A3B5-480B-8AF9-367148093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20">
              <a:extLst>
                <a:ext uri="{FF2B5EF4-FFF2-40B4-BE49-F238E27FC236}">
                  <a16:creationId xmlns:a16="http://schemas.microsoft.com/office/drawing/2014/main" id="{783A30AA-990A-409B-8E47-31736386FC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21">
              <a:extLst>
                <a:ext uri="{FF2B5EF4-FFF2-40B4-BE49-F238E27FC236}">
                  <a16:creationId xmlns:a16="http://schemas.microsoft.com/office/drawing/2014/main" id="{63F2035B-A9EB-4218-9981-836B23581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22">
              <a:extLst>
                <a:ext uri="{FF2B5EF4-FFF2-40B4-BE49-F238E27FC236}">
                  <a16:creationId xmlns:a16="http://schemas.microsoft.com/office/drawing/2014/main" id="{BB930B86-65D0-4242-8C97-32F0AA8DA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23">
              <a:extLst>
                <a:ext uri="{FF2B5EF4-FFF2-40B4-BE49-F238E27FC236}">
                  <a16:creationId xmlns:a16="http://schemas.microsoft.com/office/drawing/2014/main" id="{B0917A4D-50A3-41C5-9CC2-FD1F3421EE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5745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85 – 5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2A3B314-7C54-4729-9D01-D54B150858C2}"/>
              </a:ext>
            </a:extLst>
          </p:cNvPr>
          <p:cNvSpPr/>
          <p:nvPr/>
        </p:nvSpPr>
        <p:spPr>
          <a:xfrm>
            <a:off x="627786" y="3714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6AF7DF9-BA0F-42DA-8CEA-420F6216EA15}"/>
              </a:ext>
            </a:extLst>
          </p:cNvPr>
          <p:cNvSpPr/>
          <p:nvPr/>
        </p:nvSpPr>
        <p:spPr>
          <a:xfrm>
            <a:off x="1292950" y="3714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64" name="Group 56">
            <a:extLst>
              <a:ext uri="{FF2B5EF4-FFF2-40B4-BE49-F238E27FC236}">
                <a16:creationId xmlns:a16="http://schemas.microsoft.com/office/drawing/2014/main" id="{1A4E9C08-A73F-47E2-BE09-6931776C15DD}"/>
              </a:ext>
            </a:extLst>
          </p:cNvPr>
          <p:cNvGrpSpPr/>
          <p:nvPr/>
        </p:nvGrpSpPr>
        <p:grpSpPr>
          <a:xfrm>
            <a:off x="577129" y="1532754"/>
            <a:ext cx="1539560" cy="171967"/>
            <a:chOff x="7746380" y="2949426"/>
            <a:chExt cx="2188691" cy="244475"/>
          </a:xfrm>
        </p:grpSpPr>
        <p:pic>
          <p:nvPicPr>
            <p:cNvPr id="71" name="Picture 14">
              <a:extLst>
                <a:ext uri="{FF2B5EF4-FFF2-40B4-BE49-F238E27FC236}">
                  <a16:creationId xmlns:a16="http://schemas.microsoft.com/office/drawing/2014/main" id="{06420228-9C8C-45CE-9F1C-06B6446B0B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15">
              <a:extLst>
                <a:ext uri="{FF2B5EF4-FFF2-40B4-BE49-F238E27FC236}">
                  <a16:creationId xmlns:a16="http://schemas.microsoft.com/office/drawing/2014/main" id="{2E775986-93B2-4AEE-BB2F-074E07527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16">
              <a:extLst>
                <a:ext uri="{FF2B5EF4-FFF2-40B4-BE49-F238E27FC236}">
                  <a16:creationId xmlns:a16="http://schemas.microsoft.com/office/drawing/2014/main" id="{353613A4-7C32-40B6-BCC6-6CC11DFB50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17">
              <a:extLst>
                <a:ext uri="{FF2B5EF4-FFF2-40B4-BE49-F238E27FC236}">
                  <a16:creationId xmlns:a16="http://schemas.microsoft.com/office/drawing/2014/main" id="{83F2E758-148F-4991-911C-610850483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Picture 18">
              <a:extLst>
                <a:ext uri="{FF2B5EF4-FFF2-40B4-BE49-F238E27FC236}">
                  <a16:creationId xmlns:a16="http://schemas.microsoft.com/office/drawing/2014/main" id="{1A396C5C-56F7-4E44-A30C-7B6A30BE1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19">
              <a:extLst>
                <a:ext uri="{FF2B5EF4-FFF2-40B4-BE49-F238E27FC236}">
                  <a16:creationId xmlns:a16="http://schemas.microsoft.com/office/drawing/2014/main" id="{6FFF041F-62A7-4009-A54C-22FB0EDCE4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20">
              <a:extLst>
                <a:ext uri="{FF2B5EF4-FFF2-40B4-BE49-F238E27FC236}">
                  <a16:creationId xmlns:a16="http://schemas.microsoft.com/office/drawing/2014/main" id="{BFFFDF02-0E32-43C0-8BBC-27180AE08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21">
              <a:extLst>
                <a:ext uri="{FF2B5EF4-FFF2-40B4-BE49-F238E27FC236}">
                  <a16:creationId xmlns:a16="http://schemas.microsoft.com/office/drawing/2014/main" id="{9FDB56CC-1C60-42DE-B793-8B8538993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22">
              <a:extLst>
                <a:ext uri="{FF2B5EF4-FFF2-40B4-BE49-F238E27FC236}">
                  <a16:creationId xmlns:a16="http://schemas.microsoft.com/office/drawing/2014/main" id="{CDD1FC5B-29DB-4782-894C-C6CDF503AC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23">
              <a:extLst>
                <a:ext uri="{FF2B5EF4-FFF2-40B4-BE49-F238E27FC236}">
                  <a16:creationId xmlns:a16="http://schemas.microsoft.com/office/drawing/2014/main" id="{7F2D4249-DF08-4A40-A6EF-542D7ECC56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7" name="Group 56">
            <a:extLst>
              <a:ext uri="{FF2B5EF4-FFF2-40B4-BE49-F238E27FC236}">
                <a16:creationId xmlns:a16="http://schemas.microsoft.com/office/drawing/2014/main" id="{F73584DB-1A9E-4F45-8407-2BB2559432A1}"/>
              </a:ext>
            </a:extLst>
          </p:cNvPr>
          <p:cNvGrpSpPr/>
          <p:nvPr/>
        </p:nvGrpSpPr>
        <p:grpSpPr>
          <a:xfrm>
            <a:off x="585168" y="1979154"/>
            <a:ext cx="1539560" cy="171967"/>
            <a:chOff x="7746380" y="2949426"/>
            <a:chExt cx="2188691" cy="244475"/>
          </a:xfrm>
        </p:grpSpPr>
        <p:pic>
          <p:nvPicPr>
            <p:cNvPr id="98" name="Picture 14">
              <a:extLst>
                <a:ext uri="{FF2B5EF4-FFF2-40B4-BE49-F238E27FC236}">
                  <a16:creationId xmlns:a16="http://schemas.microsoft.com/office/drawing/2014/main" id="{14E5F979-24AC-488E-BBC8-CF22E9327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" name="Picture 15">
              <a:extLst>
                <a:ext uri="{FF2B5EF4-FFF2-40B4-BE49-F238E27FC236}">
                  <a16:creationId xmlns:a16="http://schemas.microsoft.com/office/drawing/2014/main" id="{2C6722CB-CDE7-4E0E-8E0C-BF422E5B7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16">
              <a:extLst>
                <a:ext uri="{FF2B5EF4-FFF2-40B4-BE49-F238E27FC236}">
                  <a16:creationId xmlns:a16="http://schemas.microsoft.com/office/drawing/2014/main" id="{4F7B79C0-5C7F-4586-963F-DC0DA2153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17">
              <a:extLst>
                <a:ext uri="{FF2B5EF4-FFF2-40B4-BE49-F238E27FC236}">
                  <a16:creationId xmlns:a16="http://schemas.microsoft.com/office/drawing/2014/main" id="{080EC99B-0B55-4A7F-9CC0-7CAE2A334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18">
              <a:extLst>
                <a:ext uri="{FF2B5EF4-FFF2-40B4-BE49-F238E27FC236}">
                  <a16:creationId xmlns:a16="http://schemas.microsoft.com/office/drawing/2014/main" id="{46B431EC-6A73-4360-AAD1-A8BFBEE3B6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19">
              <a:extLst>
                <a:ext uri="{FF2B5EF4-FFF2-40B4-BE49-F238E27FC236}">
                  <a16:creationId xmlns:a16="http://schemas.microsoft.com/office/drawing/2014/main" id="{73EA1186-3EAC-44C9-9F80-0D0DD4EBF0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20">
              <a:extLst>
                <a:ext uri="{FF2B5EF4-FFF2-40B4-BE49-F238E27FC236}">
                  <a16:creationId xmlns:a16="http://schemas.microsoft.com/office/drawing/2014/main" id="{32BFBF88-36F8-4623-A317-7FF05217DE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21">
              <a:extLst>
                <a:ext uri="{FF2B5EF4-FFF2-40B4-BE49-F238E27FC236}">
                  <a16:creationId xmlns:a16="http://schemas.microsoft.com/office/drawing/2014/main" id="{E8A64A9E-454B-4926-954C-158914D49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2">
              <a:extLst>
                <a:ext uri="{FF2B5EF4-FFF2-40B4-BE49-F238E27FC236}">
                  <a16:creationId xmlns:a16="http://schemas.microsoft.com/office/drawing/2014/main" id="{0C59C9A4-A5CE-488C-84A4-DB8F2B787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3">
              <a:extLst>
                <a:ext uri="{FF2B5EF4-FFF2-40B4-BE49-F238E27FC236}">
                  <a16:creationId xmlns:a16="http://schemas.microsoft.com/office/drawing/2014/main" id="{465E15BB-9F1B-4829-BB1A-1ACD9C76E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8" name="Group 56">
            <a:extLst>
              <a:ext uri="{FF2B5EF4-FFF2-40B4-BE49-F238E27FC236}">
                <a16:creationId xmlns:a16="http://schemas.microsoft.com/office/drawing/2014/main" id="{4B62F2D1-4A2F-43E2-AC29-A44F471B85FC}"/>
              </a:ext>
            </a:extLst>
          </p:cNvPr>
          <p:cNvGrpSpPr/>
          <p:nvPr/>
        </p:nvGrpSpPr>
        <p:grpSpPr>
          <a:xfrm>
            <a:off x="580452" y="2424683"/>
            <a:ext cx="1539560" cy="171967"/>
            <a:chOff x="7746380" y="2949426"/>
            <a:chExt cx="2188691" cy="244475"/>
          </a:xfrm>
        </p:grpSpPr>
        <p:pic>
          <p:nvPicPr>
            <p:cNvPr id="109" name="Picture 14">
              <a:extLst>
                <a:ext uri="{FF2B5EF4-FFF2-40B4-BE49-F238E27FC236}">
                  <a16:creationId xmlns:a16="http://schemas.microsoft.com/office/drawing/2014/main" id="{CB515830-F7DC-49CA-8296-A001403AB9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0" name="Picture 15">
              <a:extLst>
                <a:ext uri="{FF2B5EF4-FFF2-40B4-BE49-F238E27FC236}">
                  <a16:creationId xmlns:a16="http://schemas.microsoft.com/office/drawing/2014/main" id="{E2F92BE1-F778-4DE0-B474-6E6A94C41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16">
              <a:extLst>
                <a:ext uri="{FF2B5EF4-FFF2-40B4-BE49-F238E27FC236}">
                  <a16:creationId xmlns:a16="http://schemas.microsoft.com/office/drawing/2014/main" id="{C393F0D4-D84E-4D28-9D44-C3518FA241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17">
              <a:extLst>
                <a:ext uri="{FF2B5EF4-FFF2-40B4-BE49-F238E27FC236}">
                  <a16:creationId xmlns:a16="http://schemas.microsoft.com/office/drawing/2014/main" id="{179E8E5A-2742-4C59-92FF-C6DFA71DF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8">
              <a:extLst>
                <a:ext uri="{FF2B5EF4-FFF2-40B4-BE49-F238E27FC236}">
                  <a16:creationId xmlns:a16="http://schemas.microsoft.com/office/drawing/2014/main" id="{80D07C34-03A1-4161-900A-93B1450CFE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9">
              <a:extLst>
                <a:ext uri="{FF2B5EF4-FFF2-40B4-BE49-F238E27FC236}">
                  <a16:creationId xmlns:a16="http://schemas.microsoft.com/office/drawing/2014/main" id="{5652C0D4-0A40-46D2-9944-238ECEB514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20">
              <a:extLst>
                <a:ext uri="{FF2B5EF4-FFF2-40B4-BE49-F238E27FC236}">
                  <a16:creationId xmlns:a16="http://schemas.microsoft.com/office/drawing/2014/main" id="{05649EC5-835C-426F-904B-A60DF84D67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21">
              <a:extLst>
                <a:ext uri="{FF2B5EF4-FFF2-40B4-BE49-F238E27FC236}">
                  <a16:creationId xmlns:a16="http://schemas.microsoft.com/office/drawing/2014/main" id="{1A80E26B-C0F6-401F-930A-DDDF51E22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2">
              <a:extLst>
                <a:ext uri="{FF2B5EF4-FFF2-40B4-BE49-F238E27FC236}">
                  <a16:creationId xmlns:a16="http://schemas.microsoft.com/office/drawing/2014/main" id="{F3070295-1CAB-4B5E-AB50-794B16F21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3">
              <a:extLst>
                <a:ext uri="{FF2B5EF4-FFF2-40B4-BE49-F238E27FC236}">
                  <a16:creationId xmlns:a16="http://schemas.microsoft.com/office/drawing/2014/main" id="{EBC6B3F5-D063-457D-BE4F-A8E1F90CD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9" name="Group 56">
            <a:extLst>
              <a:ext uri="{FF2B5EF4-FFF2-40B4-BE49-F238E27FC236}">
                <a16:creationId xmlns:a16="http://schemas.microsoft.com/office/drawing/2014/main" id="{B2076626-2B74-4C32-B3B6-83144547AA8A}"/>
              </a:ext>
            </a:extLst>
          </p:cNvPr>
          <p:cNvGrpSpPr/>
          <p:nvPr/>
        </p:nvGrpSpPr>
        <p:grpSpPr>
          <a:xfrm>
            <a:off x="575915" y="2876089"/>
            <a:ext cx="1539560" cy="171967"/>
            <a:chOff x="7746380" y="2949426"/>
            <a:chExt cx="2188691" cy="244475"/>
          </a:xfrm>
        </p:grpSpPr>
        <p:pic>
          <p:nvPicPr>
            <p:cNvPr id="120" name="Picture 14">
              <a:extLst>
                <a:ext uri="{FF2B5EF4-FFF2-40B4-BE49-F238E27FC236}">
                  <a16:creationId xmlns:a16="http://schemas.microsoft.com/office/drawing/2014/main" id="{904F8C95-4A9E-46BE-97D2-376532D80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15">
              <a:extLst>
                <a:ext uri="{FF2B5EF4-FFF2-40B4-BE49-F238E27FC236}">
                  <a16:creationId xmlns:a16="http://schemas.microsoft.com/office/drawing/2014/main" id="{A89DBF09-2E31-4DD3-AC37-08746FBF2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16">
              <a:extLst>
                <a:ext uri="{FF2B5EF4-FFF2-40B4-BE49-F238E27FC236}">
                  <a16:creationId xmlns:a16="http://schemas.microsoft.com/office/drawing/2014/main" id="{FDC73CE1-54F6-410E-B52B-72AF582C79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17">
              <a:extLst>
                <a:ext uri="{FF2B5EF4-FFF2-40B4-BE49-F238E27FC236}">
                  <a16:creationId xmlns:a16="http://schemas.microsoft.com/office/drawing/2014/main" id="{DEAAFBA4-1FF0-4049-9E37-02D17DD09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8">
              <a:extLst>
                <a:ext uri="{FF2B5EF4-FFF2-40B4-BE49-F238E27FC236}">
                  <a16:creationId xmlns:a16="http://schemas.microsoft.com/office/drawing/2014/main" id="{532C85D7-49C2-443A-8A6B-D69FE1252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19">
              <a:extLst>
                <a:ext uri="{FF2B5EF4-FFF2-40B4-BE49-F238E27FC236}">
                  <a16:creationId xmlns:a16="http://schemas.microsoft.com/office/drawing/2014/main" id="{52FFBDBE-5432-4F21-A641-8B03DB8800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20">
              <a:extLst>
                <a:ext uri="{FF2B5EF4-FFF2-40B4-BE49-F238E27FC236}">
                  <a16:creationId xmlns:a16="http://schemas.microsoft.com/office/drawing/2014/main" id="{45A6E82F-3555-4851-B271-9C2C366C9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21">
              <a:extLst>
                <a:ext uri="{FF2B5EF4-FFF2-40B4-BE49-F238E27FC236}">
                  <a16:creationId xmlns:a16="http://schemas.microsoft.com/office/drawing/2014/main" id="{55E140E5-02C2-4EEB-BA18-A414B49677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22">
              <a:extLst>
                <a:ext uri="{FF2B5EF4-FFF2-40B4-BE49-F238E27FC236}">
                  <a16:creationId xmlns:a16="http://schemas.microsoft.com/office/drawing/2014/main" id="{8C658A6E-4192-41E3-881A-553FF6AECC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23">
              <a:extLst>
                <a:ext uri="{FF2B5EF4-FFF2-40B4-BE49-F238E27FC236}">
                  <a16:creationId xmlns:a16="http://schemas.microsoft.com/office/drawing/2014/main" id="{3202CF95-A665-42D7-A655-EE2290DF9A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0" name="Group 56">
            <a:extLst>
              <a:ext uri="{FF2B5EF4-FFF2-40B4-BE49-F238E27FC236}">
                <a16:creationId xmlns:a16="http://schemas.microsoft.com/office/drawing/2014/main" id="{B39F5598-1C84-4889-9E91-E4358B1C6B66}"/>
              </a:ext>
            </a:extLst>
          </p:cNvPr>
          <p:cNvGrpSpPr/>
          <p:nvPr/>
        </p:nvGrpSpPr>
        <p:grpSpPr>
          <a:xfrm>
            <a:off x="571199" y="3321618"/>
            <a:ext cx="1539560" cy="171967"/>
            <a:chOff x="7746380" y="2949426"/>
            <a:chExt cx="2188691" cy="244475"/>
          </a:xfrm>
        </p:grpSpPr>
        <p:pic>
          <p:nvPicPr>
            <p:cNvPr id="131" name="Picture 14">
              <a:extLst>
                <a:ext uri="{FF2B5EF4-FFF2-40B4-BE49-F238E27FC236}">
                  <a16:creationId xmlns:a16="http://schemas.microsoft.com/office/drawing/2014/main" id="{C38FFF07-CAB1-4D06-88F6-479F8E9A66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15">
              <a:extLst>
                <a:ext uri="{FF2B5EF4-FFF2-40B4-BE49-F238E27FC236}">
                  <a16:creationId xmlns:a16="http://schemas.microsoft.com/office/drawing/2014/main" id="{7C2F5DB6-86D6-41FF-9758-E5BB01608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16">
              <a:extLst>
                <a:ext uri="{FF2B5EF4-FFF2-40B4-BE49-F238E27FC236}">
                  <a16:creationId xmlns:a16="http://schemas.microsoft.com/office/drawing/2014/main" id="{7377E518-013B-4EDB-BF58-B8A47D90FD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7">
              <a:extLst>
                <a:ext uri="{FF2B5EF4-FFF2-40B4-BE49-F238E27FC236}">
                  <a16:creationId xmlns:a16="http://schemas.microsoft.com/office/drawing/2014/main" id="{DBCDB512-4C3C-46EB-9B50-116ACA12F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18">
              <a:extLst>
                <a:ext uri="{FF2B5EF4-FFF2-40B4-BE49-F238E27FC236}">
                  <a16:creationId xmlns:a16="http://schemas.microsoft.com/office/drawing/2014/main" id="{6B778C82-3859-434E-AA3A-E2FA8A9A82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9">
              <a:extLst>
                <a:ext uri="{FF2B5EF4-FFF2-40B4-BE49-F238E27FC236}">
                  <a16:creationId xmlns:a16="http://schemas.microsoft.com/office/drawing/2014/main" id="{84476F1B-BD45-4816-A498-CC0FDBAD9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20">
              <a:extLst>
                <a:ext uri="{FF2B5EF4-FFF2-40B4-BE49-F238E27FC236}">
                  <a16:creationId xmlns:a16="http://schemas.microsoft.com/office/drawing/2014/main" id="{B8CCB9E0-AE42-4AF5-9A1B-141598FA6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21">
              <a:extLst>
                <a:ext uri="{FF2B5EF4-FFF2-40B4-BE49-F238E27FC236}">
                  <a16:creationId xmlns:a16="http://schemas.microsoft.com/office/drawing/2014/main" id="{B1A6FCD9-6D6E-4535-8D1F-340BF2E6B4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22">
              <a:extLst>
                <a:ext uri="{FF2B5EF4-FFF2-40B4-BE49-F238E27FC236}">
                  <a16:creationId xmlns:a16="http://schemas.microsoft.com/office/drawing/2014/main" id="{8B26CC0A-8264-44BB-93E5-8E102EB13F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23">
              <a:extLst>
                <a:ext uri="{FF2B5EF4-FFF2-40B4-BE49-F238E27FC236}">
                  <a16:creationId xmlns:a16="http://schemas.microsoft.com/office/drawing/2014/main" id="{DBA4DB3C-ABE4-49E8-B76A-76299EC42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1" name="Group 56">
            <a:extLst>
              <a:ext uri="{FF2B5EF4-FFF2-40B4-BE49-F238E27FC236}">
                <a16:creationId xmlns:a16="http://schemas.microsoft.com/office/drawing/2014/main" id="{1B7BE862-5379-43C1-BDE6-CCB97F5643BD}"/>
              </a:ext>
            </a:extLst>
          </p:cNvPr>
          <p:cNvGrpSpPr/>
          <p:nvPr/>
        </p:nvGrpSpPr>
        <p:grpSpPr>
          <a:xfrm>
            <a:off x="580452" y="3767147"/>
            <a:ext cx="1539560" cy="171967"/>
            <a:chOff x="7746380" y="2949426"/>
            <a:chExt cx="2188691" cy="244475"/>
          </a:xfrm>
        </p:grpSpPr>
        <p:pic>
          <p:nvPicPr>
            <p:cNvPr id="142" name="Picture 14">
              <a:extLst>
                <a:ext uri="{FF2B5EF4-FFF2-40B4-BE49-F238E27FC236}">
                  <a16:creationId xmlns:a16="http://schemas.microsoft.com/office/drawing/2014/main" id="{A3585166-DD08-494E-9135-075A95A60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" name="Picture 15">
              <a:extLst>
                <a:ext uri="{FF2B5EF4-FFF2-40B4-BE49-F238E27FC236}">
                  <a16:creationId xmlns:a16="http://schemas.microsoft.com/office/drawing/2014/main" id="{8145CF67-C509-41A7-9CBC-8AD75D9C4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" name="Picture 16">
              <a:extLst>
                <a:ext uri="{FF2B5EF4-FFF2-40B4-BE49-F238E27FC236}">
                  <a16:creationId xmlns:a16="http://schemas.microsoft.com/office/drawing/2014/main" id="{A644FED1-ADB6-4EB8-A264-B30E5C9A1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17">
              <a:extLst>
                <a:ext uri="{FF2B5EF4-FFF2-40B4-BE49-F238E27FC236}">
                  <a16:creationId xmlns:a16="http://schemas.microsoft.com/office/drawing/2014/main" id="{0D80BA81-59DC-419A-89B3-ED631A4D9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18">
              <a:extLst>
                <a:ext uri="{FF2B5EF4-FFF2-40B4-BE49-F238E27FC236}">
                  <a16:creationId xmlns:a16="http://schemas.microsoft.com/office/drawing/2014/main" id="{DF9CC2C0-FBF2-4A00-B764-E10A862F3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19">
              <a:extLst>
                <a:ext uri="{FF2B5EF4-FFF2-40B4-BE49-F238E27FC236}">
                  <a16:creationId xmlns:a16="http://schemas.microsoft.com/office/drawing/2014/main" id="{9604CA7C-844F-4D25-9A8A-3F5004E476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20">
              <a:extLst>
                <a:ext uri="{FF2B5EF4-FFF2-40B4-BE49-F238E27FC236}">
                  <a16:creationId xmlns:a16="http://schemas.microsoft.com/office/drawing/2014/main" id="{9CA0882C-8980-46F6-BDD4-6F7E83D0BE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21">
              <a:extLst>
                <a:ext uri="{FF2B5EF4-FFF2-40B4-BE49-F238E27FC236}">
                  <a16:creationId xmlns:a16="http://schemas.microsoft.com/office/drawing/2014/main" id="{61105D0F-90D2-47B6-AAB6-F32BC493D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22">
              <a:extLst>
                <a:ext uri="{FF2B5EF4-FFF2-40B4-BE49-F238E27FC236}">
                  <a16:creationId xmlns:a16="http://schemas.microsoft.com/office/drawing/2014/main" id="{BE97FCE2-4CEC-4E59-9689-F176CF5F4A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23">
              <a:extLst>
                <a:ext uri="{FF2B5EF4-FFF2-40B4-BE49-F238E27FC236}">
                  <a16:creationId xmlns:a16="http://schemas.microsoft.com/office/drawing/2014/main" id="{AB433B6C-C5F5-4A1D-99FF-BFE044CC9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2" name="Group 56">
            <a:extLst>
              <a:ext uri="{FF2B5EF4-FFF2-40B4-BE49-F238E27FC236}">
                <a16:creationId xmlns:a16="http://schemas.microsoft.com/office/drawing/2014/main" id="{C8DBB91A-DC65-4F87-BF14-0433740B2710}"/>
              </a:ext>
            </a:extLst>
          </p:cNvPr>
          <p:cNvGrpSpPr/>
          <p:nvPr/>
        </p:nvGrpSpPr>
        <p:grpSpPr>
          <a:xfrm>
            <a:off x="575736" y="4212676"/>
            <a:ext cx="1539560" cy="171967"/>
            <a:chOff x="7746380" y="2949426"/>
            <a:chExt cx="2188691" cy="244475"/>
          </a:xfrm>
        </p:grpSpPr>
        <p:pic>
          <p:nvPicPr>
            <p:cNvPr id="153" name="Picture 14">
              <a:extLst>
                <a:ext uri="{FF2B5EF4-FFF2-40B4-BE49-F238E27FC236}">
                  <a16:creationId xmlns:a16="http://schemas.microsoft.com/office/drawing/2014/main" id="{62FC983F-28EA-413A-A769-8AD970FF0A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15">
              <a:extLst>
                <a:ext uri="{FF2B5EF4-FFF2-40B4-BE49-F238E27FC236}">
                  <a16:creationId xmlns:a16="http://schemas.microsoft.com/office/drawing/2014/main" id="{29ED3582-D904-40B0-880D-94AEB41879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16">
              <a:extLst>
                <a:ext uri="{FF2B5EF4-FFF2-40B4-BE49-F238E27FC236}">
                  <a16:creationId xmlns:a16="http://schemas.microsoft.com/office/drawing/2014/main" id="{1347E693-1565-4D5B-AC9B-F5C72AA53A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17">
              <a:extLst>
                <a:ext uri="{FF2B5EF4-FFF2-40B4-BE49-F238E27FC236}">
                  <a16:creationId xmlns:a16="http://schemas.microsoft.com/office/drawing/2014/main" id="{5552A15B-505E-4655-BF73-2A97C7E09D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18">
              <a:extLst>
                <a:ext uri="{FF2B5EF4-FFF2-40B4-BE49-F238E27FC236}">
                  <a16:creationId xmlns:a16="http://schemas.microsoft.com/office/drawing/2014/main" id="{30E479F0-EA04-44DE-94BE-D2EC3E0014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19">
              <a:extLst>
                <a:ext uri="{FF2B5EF4-FFF2-40B4-BE49-F238E27FC236}">
                  <a16:creationId xmlns:a16="http://schemas.microsoft.com/office/drawing/2014/main" id="{C42350D3-F0ED-41C5-9415-EC9F23BDEE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20">
              <a:extLst>
                <a:ext uri="{FF2B5EF4-FFF2-40B4-BE49-F238E27FC236}">
                  <a16:creationId xmlns:a16="http://schemas.microsoft.com/office/drawing/2014/main" id="{CEA2B031-BA36-4744-854C-8EE52C3AA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21">
              <a:extLst>
                <a:ext uri="{FF2B5EF4-FFF2-40B4-BE49-F238E27FC236}">
                  <a16:creationId xmlns:a16="http://schemas.microsoft.com/office/drawing/2014/main" id="{94CC04E3-2853-47C0-B487-2E749C28FB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22">
              <a:extLst>
                <a:ext uri="{FF2B5EF4-FFF2-40B4-BE49-F238E27FC236}">
                  <a16:creationId xmlns:a16="http://schemas.microsoft.com/office/drawing/2014/main" id="{F8B61FB3-9FD6-4BA6-858D-2196F95BA6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23">
              <a:extLst>
                <a:ext uri="{FF2B5EF4-FFF2-40B4-BE49-F238E27FC236}">
                  <a16:creationId xmlns:a16="http://schemas.microsoft.com/office/drawing/2014/main" id="{188DC191-33FB-43A5-BD65-1BC7CFFC0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3" name="Group 56">
            <a:extLst>
              <a:ext uri="{FF2B5EF4-FFF2-40B4-BE49-F238E27FC236}">
                <a16:creationId xmlns:a16="http://schemas.microsoft.com/office/drawing/2014/main" id="{5F08D7FB-E287-45B8-BDC0-1DBF3620EC43}"/>
              </a:ext>
            </a:extLst>
          </p:cNvPr>
          <p:cNvGrpSpPr/>
          <p:nvPr/>
        </p:nvGrpSpPr>
        <p:grpSpPr>
          <a:xfrm>
            <a:off x="573843" y="4658205"/>
            <a:ext cx="1539560" cy="171967"/>
            <a:chOff x="7746380" y="2949426"/>
            <a:chExt cx="2188691" cy="244475"/>
          </a:xfrm>
        </p:grpSpPr>
        <p:pic>
          <p:nvPicPr>
            <p:cNvPr id="164" name="Picture 14">
              <a:extLst>
                <a:ext uri="{FF2B5EF4-FFF2-40B4-BE49-F238E27FC236}">
                  <a16:creationId xmlns:a16="http://schemas.microsoft.com/office/drawing/2014/main" id="{93EE4579-B151-470B-9F67-63CACFB5B5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5">
              <a:extLst>
                <a:ext uri="{FF2B5EF4-FFF2-40B4-BE49-F238E27FC236}">
                  <a16:creationId xmlns:a16="http://schemas.microsoft.com/office/drawing/2014/main" id="{F5AE7337-7D37-4032-BE89-D65CD0462D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16">
              <a:extLst>
                <a:ext uri="{FF2B5EF4-FFF2-40B4-BE49-F238E27FC236}">
                  <a16:creationId xmlns:a16="http://schemas.microsoft.com/office/drawing/2014/main" id="{F20949ED-FCF6-451B-A924-84E38019EF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7">
              <a:extLst>
                <a:ext uri="{FF2B5EF4-FFF2-40B4-BE49-F238E27FC236}">
                  <a16:creationId xmlns:a16="http://schemas.microsoft.com/office/drawing/2014/main" id="{A3B53412-2AF2-4A18-B51B-F806DC48F4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8">
              <a:extLst>
                <a:ext uri="{FF2B5EF4-FFF2-40B4-BE49-F238E27FC236}">
                  <a16:creationId xmlns:a16="http://schemas.microsoft.com/office/drawing/2014/main" id="{B0A9FDBA-811D-46A5-9B5A-BDB1CFD1EB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19">
              <a:extLst>
                <a:ext uri="{FF2B5EF4-FFF2-40B4-BE49-F238E27FC236}">
                  <a16:creationId xmlns:a16="http://schemas.microsoft.com/office/drawing/2014/main" id="{4A8B0C19-F470-48FB-B13A-DC029E16B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20">
              <a:extLst>
                <a:ext uri="{FF2B5EF4-FFF2-40B4-BE49-F238E27FC236}">
                  <a16:creationId xmlns:a16="http://schemas.microsoft.com/office/drawing/2014/main" id="{7862BE52-218E-43D7-AFDA-FC899CB377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21">
              <a:extLst>
                <a:ext uri="{FF2B5EF4-FFF2-40B4-BE49-F238E27FC236}">
                  <a16:creationId xmlns:a16="http://schemas.microsoft.com/office/drawing/2014/main" id="{D675F0A3-A986-4F65-8D17-487FB8A75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2">
              <a:extLst>
                <a:ext uri="{FF2B5EF4-FFF2-40B4-BE49-F238E27FC236}">
                  <a16:creationId xmlns:a16="http://schemas.microsoft.com/office/drawing/2014/main" id="{6509765C-851A-4F71-AB6C-91D9A5C9D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23">
              <a:extLst>
                <a:ext uri="{FF2B5EF4-FFF2-40B4-BE49-F238E27FC236}">
                  <a16:creationId xmlns:a16="http://schemas.microsoft.com/office/drawing/2014/main" id="{1C513E10-3132-4B69-8F3A-690E857B51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4" name="Picture 173">
            <a:extLst>
              <a:ext uri="{FF2B5EF4-FFF2-40B4-BE49-F238E27FC236}">
                <a16:creationId xmlns:a16="http://schemas.microsoft.com/office/drawing/2014/main" id="{1801E963-4906-4455-AC78-ABB9B8881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999" y="51039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9176517E-EE22-4E29-8B26-40C880C91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967" y="51039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3467C307-9954-438D-9C60-DE161C2A6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1453" y="510355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B299C6B4-2503-4F30-8BD4-CBAC296D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980" y="510355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882328F4-EC3A-4170-93BB-BF4BAFBBC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1394" y="510355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965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98 – 8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2A3B314-7C54-4729-9D01-D54B150858C2}"/>
              </a:ext>
            </a:extLst>
          </p:cNvPr>
          <p:cNvSpPr/>
          <p:nvPr/>
        </p:nvSpPr>
        <p:spPr>
          <a:xfrm>
            <a:off x="627786" y="37144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6AF7DF9-BA0F-42DA-8CEA-420F6216EA15}"/>
              </a:ext>
            </a:extLst>
          </p:cNvPr>
          <p:cNvSpPr/>
          <p:nvPr/>
        </p:nvSpPr>
        <p:spPr>
          <a:xfrm>
            <a:off x="1292950" y="37144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71" name="Group 56">
            <a:extLst>
              <a:ext uri="{FF2B5EF4-FFF2-40B4-BE49-F238E27FC236}">
                <a16:creationId xmlns:a16="http://schemas.microsoft.com/office/drawing/2014/main" id="{BE3ED80D-EBAE-45A9-8208-E1694881D758}"/>
              </a:ext>
            </a:extLst>
          </p:cNvPr>
          <p:cNvGrpSpPr/>
          <p:nvPr/>
        </p:nvGrpSpPr>
        <p:grpSpPr>
          <a:xfrm>
            <a:off x="577129" y="1532754"/>
            <a:ext cx="1539560" cy="171967"/>
            <a:chOff x="7746380" y="2949426"/>
            <a:chExt cx="2188691" cy="244475"/>
          </a:xfrm>
        </p:grpSpPr>
        <p:pic>
          <p:nvPicPr>
            <p:cNvPr id="170" name="Picture 14">
              <a:extLst>
                <a:ext uri="{FF2B5EF4-FFF2-40B4-BE49-F238E27FC236}">
                  <a16:creationId xmlns:a16="http://schemas.microsoft.com/office/drawing/2014/main" id="{6AB99B4A-459C-411C-84EC-5000041B0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5">
              <a:extLst>
                <a:ext uri="{FF2B5EF4-FFF2-40B4-BE49-F238E27FC236}">
                  <a16:creationId xmlns:a16="http://schemas.microsoft.com/office/drawing/2014/main" id="{25285C0B-1F69-4DB0-9266-019E7DFEE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16">
              <a:extLst>
                <a:ext uri="{FF2B5EF4-FFF2-40B4-BE49-F238E27FC236}">
                  <a16:creationId xmlns:a16="http://schemas.microsoft.com/office/drawing/2014/main" id="{154D9B52-A06B-4632-B46E-29B5B196D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17">
              <a:extLst>
                <a:ext uri="{FF2B5EF4-FFF2-40B4-BE49-F238E27FC236}">
                  <a16:creationId xmlns:a16="http://schemas.microsoft.com/office/drawing/2014/main" id="{34C7DF37-F379-47F4-BFA8-48D6A07BA6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18">
              <a:extLst>
                <a:ext uri="{FF2B5EF4-FFF2-40B4-BE49-F238E27FC236}">
                  <a16:creationId xmlns:a16="http://schemas.microsoft.com/office/drawing/2014/main" id="{FC1B598C-6E7B-434E-A2DD-EE390B0EB3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19">
              <a:extLst>
                <a:ext uri="{FF2B5EF4-FFF2-40B4-BE49-F238E27FC236}">
                  <a16:creationId xmlns:a16="http://schemas.microsoft.com/office/drawing/2014/main" id="{CE01B09B-9EF2-46BC-97B8-B7EE0D627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20">
              <a:extLst>
                <a:ext uri="{FF2B5EF4-FFF2-40B4-BE49-F238E27FC236}">
                  <a16:creationId xmlns:a16="http://schemas.microsoft.com/office/drawing/2014/main" id="{B525DE36-1D1D-4620-B098-5E0A61A2A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21">
              <a:extLst>
                <a:ext uri="{FF2B5EF4-FFF2-40B4-BE49-F238E27FC236}">
                  <a16:creationId xmlns:a16="http://schemas.microsoft.com/office/drawing/2014/main" id="{36A2CC3D-8ABE-4263-84ED-64FDF277FD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22">
              <a:extLst>
                <a:ext uri="{FF2B5EF4-FFF2-40B4-BE49-F238E27FC236}">
                  <a16:creationId xmlns:a16="http://schemas.microsoft.com/office/drawing/2014/main" id="{700F6EF8-E85B-48CB-B24E-BD8C81D90E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23">
              <a:extLst>
                <a:ext uri="{FF2B5EF4-FFF2-40B4-BE49-F238E27FC236}">
                  <a16:creationId xmlns:a16="http://schemas.microsoft.com/office/drawing/2014/main" id="{FC583E69-1151-4CC0-8ABE-588C617D4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3" name="Group 56">
            <a:extLst>
              <a:ext uri="{FF2B5EF4-FFF2-40B4-BE49-F238E27FC236}">
                <a16:creationId xmlns:a16="http://schemas.microsoft.com/office/drawing/2014/main" id="{D0A8C045-3246-4BA5-8FA8-7605833F42E6}"/>
              </a:ext>
            </a:extLst>
          </p:cNvPr>
          <p:cNvGrpSpPr/>
          <p:nvPr/>
        </p:nvGrpSpPr>
        <p:grpSpPr>
          <a:xfrm>
            <a:off x="585168" y="1979154"/>
            <a:ext cx="1539560" cy="171967"/>
            <a:chOff x="7746380" y="2949426"/>
            <a:chExt cx="2188691" cy="244475"/>
          </a:xfrm>
        </p:grpSpPr>
        <p:pic>
          <p:nvPicPr>
            <p:cNvPr id="160" name="Picture 14">
              <a:extLst>
                <a:ext uri="{FF2B5EF4-FFF2-40B4-BE49-F238E27FC236}">
                  <a16:creationId xmlns:a16="http://schemas.microsoft.com/office/drawing/2014/main" id="{7C39780F-FC92-4B64-B50D-6E3BDD063B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15">
              <a:extLst>
                <a:ext uri="{FF2B5EF4-FFF2-40B4-BE49-F238E27FC236}">
                  <a16:creationId xmlns:a16="http://schemas.microsoft.com/office/drawing/2014/main" id="{8F4F0389-9397-4182-9F96-D7F6DF6916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16">
              <a:extLst>
                <a:ext uri="{FF2B5EF4-FFF2-40B4-BE49-F238E27FC236}">
                  <a16:creationId xmlns:a16="http://schemas.microsoft.com/office/drawing/2014/main" id="{B1A79DDB-C418-449A-A9E6-C212808EC8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17">
              <a:extLst>
                <a:ext uri="{FF2B5EF4-FFF2-40B4-BE49-F238E27FC236}">
                  <a16:creationId xmlns:a16="http://schemas.microsoft.com/office/drawing/2014/main" id="{20E1CD2E-E164-42BB-991A-D1A4FE6FED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18">
              <a:extLst>
                <a:ext uri="{FF2B5EF4-FFF2-40B4-BE49-F238E27FC236}">
                  <a16:creationId xmlns:a16="http://schemas.microsoft.com/office/drawing/2014/main" id="{4CBD6CA3-2B9F-416E-B5B3-5C9139197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9">
              <a:extLst>
                <a:ext uri="{FF2B5EF4-FFF2-40B4-BE49-F238E27FC236}">
                  <a16:creationId xmlns:a16="http://schemas.microsoft.com/office/drawing/2014/main" id="{26F14F9C-D666-4DC4-9265-C49B0A16A6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20">
              <a:extLst>
                <a:ext uri="{FF2B5EF4-FFF2-40B4-BE49-F238E27FC236}">
                  <a16:creationId xmlns:a16="http://schemas.microsoft.com/office/drawing/2014/main" id="{E1E170CB-CA3D-46A4-B75C-55DB73F81E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21">
              <a:extLst>
                <a:ext uri="{FF2B5EF4-FFF2-40B4-BE49-F238E27FC236}">
                  <a16:creationId xmlns:a16="http://schemas.microsoft.com/office/drawing/2014/main" id="{D0143ED8-5765-45AD-A4F9-8EDB53BB9D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22">
              <a:extLst>
                <a:ext uri="{FF2B5EF4-FFF2-40B4-BE49-F238E27FC236}">
                  <a16:creationId xmlns:a16="http://schemas.microsoft.com/office/drawing/2014/main" id="{8052929E-F227-4206-840F-2DC4115CA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23">
              <a:extLst>
                <a:ext uri="{FF2B5EF4-FFF2-40B4-BE49-F238E27FC236}">
                  <a16:creationId xmlns:a16="http://schemas.microsoft.com/office/drawing/2014/main" id="{E67BC18F-2CFE-470C-B4D9-5C2821A45D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4" name="Group 56">
            <a:extLst>
              <a:ext uri="{FF2B5EF4-FFF2-40B4-BE49-F238E27FC236}">
                <a16:creationId xmlns:a16="http://schemas.microsoft.com/office/drawing/2014/main" id="{FB644509-B99F-4E0B-9103-8B5EF861B2F8}"/>
              </a:ext>
            </a:extLst>
          </p:cNvPr>
          <p:cNvGrpSpPr/>
          <p:nvPr/>
        </p:nvGrpSpPr>
        <p:grpSpPr>
          <a:xfrm>
            <a:off x="580452" y="2424683"/>
            <a:ext cx="1539560" cy="171967"/>
            <a:chOff x="7746380" y="2949426"/>
            <a:chExt cx="2188691" cy="244475"/>
          </a:xfrm>
        </p:grpSpPr>
        <p:pic>
          <p:nvPicPr>
            <p:cNvPr id="150" name="Picture 14">
              <a:extLst>
                <a:ext uri="{FF2B5EF4-FFF2-40B4-BE49-F238E27FC236}">
                  <a16:creationId xmlns:a16="http://schemas.microsoft.com/office/drawing/2014/main" id="{3712C07A-AD35-4CE4-88D1-591E73EF64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15">
              <a:extLst>
                <a:ext uri="{FF2B5EF4-FFF2-40B4-BE49-F238E27FC236}">
                  <a16:creationId xmlns:a16="http://schemas.microsoft.com/office/drawing/2014/main" id="{394DC3AE-51D0-4290-AF3E-39035770A7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16">
              <a:extLst>
                <a:ext uri="{FF2B5EF4-FFF2-40B4-BE49-F238E27FC236}">
                  <a16:creationId xmlns:a16="http://schemas.microsoft.com/office/drawing/2014/main" id="{05CB6C47-DB8E-4C86-BD6A-1F9B116E8A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17">
              <a:extLst>
                <a:ext uri="{FF2B5EF4-FFF2-40B4-BE49-F238E27FC236}">
                  <a16:creationId xmlns:a16="http://schemas.microsoft.com/office/drawing/2014/main" id="{7741FEBB-EABB-4566-858D-5265611B7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18">
              <a:extLst>
                <a:ext uri="{FF2B5EF4-FFF2-40B4-BE49-F238E27FC236}">
                  <a16:creationId xmlns:a16="http://schemas.microsoft.com/office/drawing/2014/main" id="{F72223D9-B063-4BA6-9C79-D89EC5607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19">
              <a:extLst>
                <a:ext uri="{FF2B5EF4-FFF2-40B4-BE49-F238E27FC236}">
                  <a16:creationId xmlns:a16="http://schemas.microsoft.com/office/drawing/2014/main" id="{5F401241-BD8F-4A5B-91AC-8116D54D5F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20">
              <a:extLst>
                <a:ext uri="{FF2B5EF4-FFF2-40B4-BE49-F238E27FC236}">
                  <a16:creationId xmlns:a16="http://schemas.microsoft.com/office/drawing/2014/main" id="{07F7D993-B2FE-4382-B85B-13554260E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21">
              <a:extLst>
                <a:ext uri="{FF2B5EF4-FFF2-40B4-BE49-F238E27FC236}">
                  <a16:creationId xmlns:a16="http://schemas.microsoft.com/office/drawing/2014/main" id="{8E0980DA-A0C0-47AC-BEB1-396C07AA3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22">
              <a:extLst>
                <a:ext uri="{FF2B5EF4-FFF2-40B4-BE49-F238E27FC236}">
                  <a16:creationId xmlns:a16="http://schemas.microsoft.com/office/drawing/2014/main" id="{370E2503-AC5A-4D74-935E-2CD94FBFE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23">
              <a:extLst>
                <a:ext uri="{FF2B5EF4-FFF2-40B4-BE49-F238E27FC236}">
                  <a16:creationId xmlns:a16="http://schemas.microsoft.com/office/drawing/2014/main" id="{E8193FF0-FC8F-4464-AB86-DBBB2D6D51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5" name="Group 56">
            <a:extLst>
              <a:ext uri="{FF2B5EF4-FFF2-40B4-BE49-F238E27FC236}">
                <a16:creationId xmlns:a16="http://schemas.microsoft.com/office/drawing/2014/main" id="{3D16E0E8-361E-4646-BA30-AF39C62D7817}"/>
              </a:ext>
            </a:extLst>
          </p:cNvPr>
          <p:cNvGrpSpPr/>
          <p:nvPr/>
        </p:nvGrpSpPr>
        <p:grpSpPr>
          <a:xfrm>
            <a:off x="575915" y="2876089"/>
            <a:ext cx="1539560" cy="171967"/>
            <a:chOff x="7746380" y="2949426"/>
            <a:chExt cx="2188691" cy="244475"/>
          </a:xfrm>
        </p:grpSpPr>
        <p:pic>
          <p:nvPicPr>
            <p:cNvPr id="140" name="Picture 14">
              <a:extLst>
                <a:ext uri="{FF2B5EF4-FFF2-40B4-BE49-F238E27FC236}">
                  <a16:creationId xmlns:a16="http://schemas.microsoft.com/office/drawing/2014/main" id="{A660CCD3-9C9C-4BE1-9CC3-576DC5E05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15">
              <a:extLst>
                <a:ext uri="{FF2B5EF4-FFF2-40B4-BE49-F238E27FC236}">
                  <a16:creationId xmlns:a16="http://schemas.microsoft.com/office/drawing/2014/main" id="{48B12E4C-58FE-49FF-9BF6-4B81CBD2F6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16">
              <a:extLst>
                <a:ext uri="{FF2B5EF4-FFF2-40B4-BE49-F238E27FC236}">
                  <a16:creationId xmlns:a16="http://schemas.microsoft.com/office/drawing/2014/main" id="{3866091E-9079-4421-A5B6-7812F9E7DA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" name="Picture 17">
              <a:extLst>
                <a:ext uri="{FF2B5EF4-FFF2-40B4-BE49-F238E27FC236}">
                  <a16:creationId xmlns:a16="http://schemas.microsoft.com/office/drawing/2014/main" id="{8A87DB50-3CDE-48FF-9C03-E55D44EF4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" name="Picture 18">
              <a:extLst>
                <a:ext uri="{FF2B5EF4-FFF2-40B4-BE49-F238E27FC236}">
                  <a16:creationId xmlns:a16="http://schemas.microsoft.com/office/drawing/2014/main" id="{66B3C812-D452-4D30-A74E-818DE06A8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19">
              <a:extLst>
                <a:ext uri="{FF2B5EF4-FFF2-40B4-BE49-F238E27FC236}">
                  <a16:creationId xmlns:a16="http://schemas.microsoft.com/office/drawing/2014/main" id="{3CDFBDCB-4236-40B5-8624-ECEDF704F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20">
              <a:extLst>
                <a:ext uri="{FF2B5EF4-FFF2-40B4-BE49-F238E27FC236}">
                  <a16:creationId xmlns:a16="http://schemas.microsoft.com/office/drawing/2014/main" id="{5B0B93EC-4144-4C40-8E42-A5AF93740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21">
              <a:extLst>
                <a:ext uri="{FF2B5EF4-FFF2-40B4-BE49-F238E27FC236}">
                  <a16:creationId xmlns:a16="http://schemas.microsoft.com/office/drawing/2014/main" id="{4E6AFED3-D0B3-49C4-8C52-CE010FE18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22">
              <a:extLst>
                <a:ext uri="{FF2B5EF4-FFF2-40B4-BE49-F238E27FC236}">
                  <a16:creationId xmlns:a16="http://schemas.microsoft.com/office/drawing/2014/main" id="{1FB633F3-817E-4123-BA2B-CD0499BAC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23">
              <a:extLst>
                <a:ext uri="{FF2B5EF4-FFF2-40B4-BE49-F238E27FC236}">
                  <a16:creationId xmlns:a16="http://schemas.microsoft.com/office/drawing/2014/main" id="{32AF2977-7391-45A3-9FAA-FBF50AB33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6" name="Group 56">
            <a:extLst>
              <a:ext uri="{FF2B5EF4-FFF2-40B4-BE49-F238E27FC236}">
                <a16:creationId xmlns:a16="http://schemas.microsoft.com/office/drawing/2014/main" id="{31D5BC25-2600-4D19-9AC0-0BBC4D151D37}"/>
              </a:ext>
            </a:extLst>
          </p:cNvPr>
          <p:cNvGrpSpPr/>
          <p:nvPr/>
        </p:nvGrpSpPr>
        <p:grpSpPr>
          <a:xfrm>
            <a:off x="571199" y="3321618"/>
            <a:ext cx="1539560" cy="171967"/>
            <a:chOff x="7746380" y="2949426"/>
            <a:chExt cx="2188691" cy="244475"/>
          </a:xfrm>
        </p:grpSpPr>
        <p:pic>
          <p:nvPicPr>
            <p:cNvPr id="130" name="Picture 14">
              <a:extLst>
                <a:ext uri="{FF2B5EF4-FFF2-40B4-BE49-F238E27FC236}">
                  <a16:creationId xmlns:a16="http://schemas.microsoft.com/office/drawing/2014/main" id="{21FF925C-BDE5-4993-B71F-574DD4EA8B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15">
              <a:extLst>
                <a:ext uri="{FF2B5EF4-FFF2-40B4-BE49-F238E27FC236}">
                  <a16:creationId xmlns:a16="http://schemas.microsoft.com/office/drawing/2014/main" id="{BE5194A3-F137-4D43-A698-74CA72ED0A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16">
              <a:extLst>
                <a:ext uri="{FF2B5EF4-FFF2-40B4-BE49-F238E27FC236}">
                  <a16:creationId xmlns:a16="http://schemas.microsoft.com/office/drawing/2014/main" id="{DAEB1BE5-A660-486C-8C8F-D2FD774300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17">
              <a:extLst>
                <a:ext uri="{FF2B5EF4-FFF2-40B4-BE49-F238E27FC236}">
                  <a16:creationId xmlns:a16="http://schemas.microsoft.com/office/drawing/2014/main" id="{317C9DC6-1EE3-49DF-802A-A38E25853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8">
              <a:extLst>
                <a:ext uri="{FF2B5EF4-FFF2-40B4-BE49-F238E27FC236}">
                  <a16:creationId xmlns:a16="http://schemas.microsoft.com/office/drawing/2014/main" id="{BB66E667-0849-40D8-B8B2-60114FA07F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19">
              <a:extLst>
                <a:ext uri="{FF2B5EF4-FFF2-40B4-BE49-F238E27FC236}">
                  <a16:creationId xmlns:a16="http://schemas.microsoft.com/office/drawing/2014/main" id="{677A1AB6-8A89-4A60-B2C8-CD8AA87C9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20">
              <a:extLst>
                <a:ext uri="{FF2B5EF4-FFF2-40B4-BE49-F238E27FC236}">
                  <a16:creationId xmlns:a16="http://schemas.microsoft.com/office/drawing/2014/main" id="{F45428B4-E9E2-4550-B306-414B0540E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21">
              <a:extLst>
                <a:ext uri="{FF2B5EF4-FFF2-40B4-BE49-F238E27FC236}">
                  <a16:creationId xmlns:a16="http://schemas.microsoft.com/office/drawing/2014/main" id="{ED25FFA4-0632-4434-AF03-CA2D88282D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22">
              <a:extLst>
                <a:ext uri="{FF2B5EF4-FFF2-40B4-BE49-F238E27FC236}">
                  <a16:creationId xmlns:a16="http://schemas.microsoft.com/office/drawing/2014/main" id="{FEA67B98-C150-4EE1-9DA7-EEA8079AD7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23">
              <a:extLst>
                <a:ext uri="{FF2B5EF4-FFF2-40B4-BE49-F238E27FC236}">
                  <a16:creationId xmlns:a16="http://schemas.microsoft.com/office/drawing/2014/main" id="{3A1AE1C4-5AAC-46DE-AE10-529FF1F7F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" name="Group 56">
            <a:extLst>
              <a:ext uri="{FF2B5EF4-FFF2-40B4-BE49-F238E27FC236}">
                <a16:creationId xmlns:a16="http://schemas.microsoft.com/office/drawing/2014/main" id="{325FC92F-FC03-48CF-9C77-10426CB7872A}"/>
              </a:ext>
            </a:extLst>
          </p:cNvPr>
          <p:cNvGrpSpPr/>
          <p:nvPr/>
        </p:nvGrpSpPr>
        <p:grpSpPr>
          <a:xfrm>
            <a:off x="580452" y="3767147"/>
            <a:ext cx="1539560" cy="171967"/>
            <a:chOff x="7746380" y="2949426"/>
            <a:chExt cx="2188691" cy="244475"/>
          </a:xfrm>
        </p:grpSpPr>
        <p:pic>
          <p:nvPicPr>
            <p:cNvPr id="120" name="Picture 14">
              <a:extLst>
                <a:ext uri="{FF2B5EF4-FFF2-40B4-BE49-F238E27FC236}">
                  <a16:creationId xmlns:a16="http://schemas.microsoft.com/office/drawing/2014/main" id="{AAA387C6-5F80-42DF-AC82-7543EE26E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15">
              <a:extLst>
                <a:ext uri="{FF2B5EF4-FFF2-40B4-BE49-F238E27FC236}">
                  <a16:creationId xmlns:a16="http://schemas.microsoft.com/office/drawing/2014/main" id="{9F086A04-94D3-4B5F-9B0E-40CE96A8B2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16">
              <a:extLst>
                <a:ext uri="{FF2B5EF4-FFF2-40B4-BE49-F238E27FC236}">
                  <a16:creationId xmlns:a16="http://schemas.microsoft.com/office/drawing/2014/main" id="{61A4FDB1-ACC0-48CC-A731-3C014C6C3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17">
              <a:extLst>
                <a:ext uri="{FF2B5EF4-FFF2-40B4-BE49-F238E27FC236}">
                  <a16:creationId xmlns:a16="http://schemas.microsoft.com/office/drawing/2014/main" id="{C8C3A42F-5FEE-43A8-8AE3-6E802DAB8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8">
              <a:extLst>
                <a:ext uri="{FF2B5EF4-FFF2-40B4-BE49-F238E27FC236}">
                  <a16:creationId xmlns:a16="http://schemas.microsoft.com/office/drawing/2014/main" id="{4601CBAA-D010-415C-A11F-6549C557F3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19">
              <a:extLst>
                <a:ext uri="{FF2B5EF4-FFF2-40B4-BE49-F238E27FC236}">
                  <a16:creationId xmlns:a16="http://schemas.microsoft.com/office/drawing/2014/main" id="{5DA0B04F-9CB0-4D06-9756-362A2674C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20">
              <a:extLst>
                <a:ext uri="{FF2B5EF4-FFF2-40B4-BE49-F238E27FC236}">
                  <a16:creationId xmlns:a16="http://schemas.microsoft.com/office/drawing/2014/main" id="{E311C4F8-CFDB-48C0-A410-A44863CFF9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21">
              <a:extLst>
                <a:ext uri="{FF2B5EF4-FFF2-40B4-BE49-F238E27FC236}">
                  <a16:creationId xmlns:a16="http://schemas.microsoft.com/office/drawing/2014/main" id="{BC90273B-97E7-4B61-A11A-D0D7C191D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22">
              <a:extLst>
                <a:ext uri="{FF2B5EF4-FFF2-40B4-BE49-F238E27FC236}">
                  <a16:creationId xmlns:a16="http://schemas.microsoft.com/office/drawing/2014/main" id="{CFF4EBEA-359C-4363-BD61-1F365D86C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23">
              <a:extLst>
                <a:ext uri="{FF2B5EF4-FFF2-40B4-BE49-F238E27FC236}">
                  <a16:creationId xmlns:a16="http://schemas.microsoft.com/office/drawing/2014/main" id="{0F6879B5-67AA-4FAF-A980-E84569D6B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3" name="Group 56">
            <a:extLst>
              <a:ext uri="{FF2B5EF4-FFF2-40B4-BE49-F238E27FC236}">
                <a16:creationId xmlns:a16="http://schemas.microsoft.com/office/drawing/2014/main" id="{C223A1B6-A343-4FDF-8E2F-F3DF58DEC3FA}"/>
              </a:ext>
            </a:extLst>
          </p:cNvPr>
          <p:cNvGrpSpPr/>
          <p:nvPr/>
        </p:nvGrpSpPr>
        <p:grpSpPr>
          <a:xfrm>
            <a:off x="575736" y="4212676"/>
            <a:ext cx="1539560" cy="171967"/>
            <a:chOff x="7746380" y="2949426"/>
            <a:chExt cx="2188691" cy="244475"/>
          </a:xfrm>
        </p:grpSpPr>
        <p:pic>
          <p:nvPicPr>
            <p:cNvPr id="110" name="Picture 14">
              <a:extLst>
                <a:ext uri="{FF2B5EF4-FFF2-40B4-BE49-F238E27FC236}">
                  <a16:creationId xmlns:a16="http://schemas.microsoft.com/office/drawing/2014/main" id="{ECB0A2FF-4413-4E1D-9170-92335B371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15">
              <a:extLst>
                <a:ext uri="{FF2B5EF4-FFF2-40B4-BE49-F238E27FC236}">
                  <a16:creationId xmlns:a16="http://schemas.microsoft.com/office/drawing/2014/main" id="{DA51E3D5-F1A1-417D-9A77-E82E953F4B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16">
              <a:extLst>
                <a:ext uri="{FF2B5EF4-FFF2-40B4-BE49-F238E27FC236}">
                  <a16:creationId xmlns:a16="http://schemas.microsoft.com/office/drawing/2014/main" id="{938F14DA-23B0-44C7-AA25-F0E27750A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7">
              <a:extLst>
                <a:ext uri="{FF2B5EF4-FFF2-40B4-BE49-F238E27FC236}">
                  <a16:creationId xmlns:a16="http://schemas.microsoft.com/office/drawing/2014/main" id="{F39BBAB7-D199-46FF-9F51-2778F4FE87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8">
              <a:extLst>
                <a:ext uri="{FF2B5EF4-FFF2-40B4-BE49-F238E27FC236}">
                  <a16:creationId xmlns:a16="http://schemas.microsoft.com/office/drawing/2014/main" id="{C993A18A-4C0E-4103-9133-4FF90BA30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9">
              <a:extLst>
                <a:ext uri="{FF2B5EF4-FFF2-40B4-BE49-F238E27FC236}">
                  <a16:creationId xmlns:a16="http://schemas.microsoft.com/office/drawing/2014/main" id="{4CA05CB5-1D32-4310-94EB-366B19EA1B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20">
              <a:extLst>
                <a:ext uri="{FF2B5EF4-FFF2-40B4-BE49-F238E27FC236}">
                  <a16:creationId xmlns:a16="http://schemas.microsoft.com/office/drawing/2014/main" id="{011C2F72-71EB-4B2F-A7E5-7F04CED2C8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1">
              <a:extLst>
                <a:ext uri="{FF2B5EF4-FFF2-40B4-BE49-F238E27FC236}">
                  <a16:creationId xmlns:a16="http://schemas.microsoft.com/office/drawing/2014/main" id="{B747675E-0CB5-4DB0-8B0A-87ACF498BC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2">
              <a:extLst>
                <a:ext uri="{FF2B5EF4-FFF2-40B4-BE49-F238E27FC236}">
                  <a16:creationId xmlns:a16="http://schemas.microsoft.com/office/drawing/2014/main" id="{F6141562-5A74-44B3-A01A-1F375D59E9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3">
              <a:extLst>
                <a:ext uri="{FF2B5EF4-FFF2-40B4-BE49-F238E27FC236}">
                  <a16:creationId xmlns:a16="http://schemas.microsoft.com/office/drawing/2014/main" id="{0C94F447-2AD6-4C68-AA91-E232702E87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4" name="Group 56">
            <a:extLst>
              <a:ext uri="{FF2B5EF4-FFF2-40B4-BE49-F238E27FC236}">
                <a16:creationId xmlns:a16="http://schemas.microsoft.com/office/drawing/2014/main" id="{7C6B581E-822B-47E6-8935-7ED2A1AA67CB}"/>
              </a:ext>
            </a:extLst>
          </p:cNvPr>
          <p:cNvGrpSpPr/>
          <p:nvPr/>
        </p:nvGrpSpPr>
        <p:grpSpPr>
          <a:xfrm>
            <a:off x="573843" y="4658205"/>
            <a:ext cx="1539560" cy="171967"/>
            <a:chOff x="7746380" y="2949426"/>
            <a:chExt cx="2188691" cy="244475"/>
          </a:xfrm>
        </p:grpSpPr>
        <p:pic>
          <p:nvPicPr>
            <p:cNvPr id="100" name="Picture 14">
              <a:extLst>
                <a:ext uri="{FF2B5EF4-FFF2-40B4-BE49-F238E27FC236}">
                  <a16:creationId xmlns:a16="http://schemas.microsoft.com/office/drawing/2014/main" id="{BB0691A1-08DC-4CB7-A47C-1E41513951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15">
              <a:extLst>
                <a:ext uri="{FF2B5EF4-FFF2-40B4-BE49-F238E27FC236}">
                  <a16:creationId xmlns:a16="http://schemas.microsoft.com/office/drawing/2014/main" id="{72DDB91C-D4D3-45EF-9DDA-BED2E4501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16">
              <a:extLst>
                <a:ext uri="{FF2B5EF4-FFF2-40B4-BE49-F238E27FC236}">
                  <a16:creationId xmlns:a16="http://schemas.microsoft.com/office/drawing/2014/main" id="{B82E5228-0A36-498C-889C-687BF0CEF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17">
              <a:extLst>
                <a:ext uri="{FF2B5EF4-FFF2-40B4-BE49-F238E27FC236}">
                  <a16:creationId xmlns:a16="http://schemas.microsoft.com/office/drawing/2014/main" id="{D27E5870-DBF7-4E79-8B64-F71881BE20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18">
              <a:extLst>
                <a:ext uri="{FF2B5EF4-FFF2-40B4-BE49-F238E27FC236}">
                  <a16:creationId xmlns:a16="http://schemas.microsoft.com/office/drawing/2014/main" id="{B342153F-D3EF-4094-A1C2-32DAFF715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19">
              <a:extLst>
                <a:ext uri="{FF2B5EF4-FFF2-40B4-BE49-F238E27FC236}">
                  <a16:creationId xmlns:a16="http://schemas.microsoft.com/office/drawing/2014/main" id="{699EA820-9AA5-44A9-944E-AB420D664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0">
              <a:extLst>
                <a:ext uri="{FF2B5EF4-FFF2-40B4-BE49-F238E27FC236}">
                  <a16:creationId xmlns:a16="http://schemas.microsoft.com/office/drawing/2014/main" id="{14795057-813E-42B2-943B-E55EDFB58F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1">
              <a:extLst>
                <a:ext uri="{FF2B5EF4-FFF2-40B4-BE49-F238E27FC236}">
                  <a16:creationId xmlns:a16="http://schemas.microsoft.com/office/drawing/2014/main" id="{CD0568D7-8428-4674-A16F-E0A3F5641C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8" name="Picture 22">
              <a:extLst>
                <a:ext uri="{FF2B5EF4-FFF2-40B4-BE49-F238E27FC236}">
                  <a16:creationId xmlns:a16="http://schemas.microsoft.com/office/drawing/2014/main" id="{61D2B57B-556B-4B8E-B68E-8E5BFB313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23">
              <a:extLst>
                <a:ext uri="{FF2B5EF4-FFF2-40B4-BE49-F238E27FC236}">
                  <a16:creationId xmlns:a16="http://schemas.microsoft.com/office/drawing/2014/main" id="{340CFD0C-68FA-4765-BF26-8D269BE66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5" name="Picture 94">
            <a:extLst>
              <a:ext uri="{FF2B5EF4-FFF2-40B4-BE49-F238E27FC236}">
                <a16:creationId xmlns:a16="http://schemas.microsoft.com/office/drawing/2014/main" id="{D17E06DD-93E5-4A0B-B1F2-802C34557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262" y="555398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F5D78EF3-0EF3-470A-BB4C-890292434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230" y="555398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8F0BFEF2-2B4C-4AC1-92A4-5AF517423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716" y="555362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5F9AE87-1DF7-42F7-AFAC-F84D5FFFB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9243" y="555362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0CEC2ACD-11C1-4436-875D-68CD1969F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2657" y="555362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0" name="Group 56">
            <a:extLst>
              <a:ext uri="{FF2B5EF4-FFF2-40B4-BE49-F238E27FC236}">
                <a16:creationId xmlns:a16="http://schemas.microsoft.com/office/drawing/2014/main" id="{77FD1888-BE94-40AE-AC87-065F2453FE81}"/>
              </a:ext>
            </a:extLst>
          </p:cNvPr>
          <p:cNvGrpSpPr/>
          <p:nvPr/>
        </p:nvGrpSpPr>
        <p:grpSpPr>
          <a:xfrm>
            <a:off x="577233" y="5105702"/>
            <a:ext cx="1539560" cy="171967"/>
            <a:chOff x="7746380" y="2949426"/>
            <a:chExt cx="2188691" cy="244475"/>
          </a:xfrm>
        </p:grpSpPr>
        <p:pic>
          <p:nvPicPr>
            <p:cNvPr id="181" name="Picture 14">
              <a:extLst>
                <a:ext uri="{FF2B5EF4-FFF2-40B4-BE49-F238E27FC236}">
                  <a16:creationId xmlns:a16="http://schemas.microsoft.com/office/drawing/2014/main" id="{A5E7CBA5-49CC-47EC-8A0E-88434F13F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5">
              <a:extLst>
                <a:ext uri="{FF2B5EF4-FFF2-40B4-BE49-F238E27FC236}">
                  <a16:creationId xmlns:a16="http://schemas.microsoft.com/office/drawing/2014/main" id="{7958B6E2-7A8D-46C9-AFE1-E6A622F1DB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6">
              <a:extLst>
                <a:ext uri="{FF2B5EF4-FFF2-40B4-BE49-F238E27FC236}">
                  <a16:creationId xmlns:a16="http://schemas.microsoft.com/office/drawing/2014/main" id="{2389B62F-45A4-4695-A862-9FA49BD46A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7">
              <a:extLst>
                <a:ext uri="{FF2B5EF4-FFF2-40B4-BE49-F238E27FC236}">
                  <a16:creationId xmlns:a16="http://schemas.microsoft.com/office/drawing/2014/main" id="{D2947981-C897-440A-8983-426881B4CE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18">
              <a:extLst>
                <a:ext uri="{FF2B5EF4-FFF2-40B4-BE49-F238E27FC236}">
                  <a16:creationId xmlns:a16="http://schemas.microsoft.com/office/drawing/2014/main" id="{A2685E7F-13FE-466B-9300-359F3FEE8C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9">
              <a:extLst>
                <a:ext uri="{FF2B5EF4-FFF2-40B4-BE49-F238E27FC236}">
                  <a16:creationId xmlns:a16="http://schemas.microsoft.com/office/drawing/2014/main" id="{430D8D6B-024E-49FA-95A9-6E25063D62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20">
              <a:extLst>
                <a:ext uri="{FF2B5EF4-FFF2-40B4-BE49-F238E27FC236}">
                  <a16:creationId xmlns:a16="http://schemas.microsoft.com/office/drawing/2014/main" id="{D40C46C8-4B1D-4156-B9FF-1D24FDEA9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21">
              <a:extLst>
                <a:ext uri="{FF2B5EF4-FFF2-40B4-BE49-F238E27FC236}">
                  <a16:creationId xmlns:a16="http://schemas.microsoft.com/office/drawing/2014/main" id="{03AC9527-609D-411F-875A-49C84B03E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22">
              <a:extLst>
                <a:ext uri="{FF2B5EF4-FFF2-40B4-BE49-F238E27FC236}">
                  <a16:creationId xmlns:a16="http://schemas.microsoft.com/office/drawing/2014/main" id="{78B53BF0-8604-4383-AA08-166D79D5A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23">
              <a:extLst>
                <a:ext uri="{FF2B5EF4-FFF2-40B4-BE49-F238E27FC236}">
                  <a16:creationId xmlns:a16="http://schemas.microsoft.com/office/drawing/2014/main" id="{CE3BA233-E3B0-4887-A541-397B53090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C1E5EB3-B239-4CBD-8BC6-0A585039C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1164" y="55508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D0E3CC0A-4A37-4966-8DCA-6C99D3E9A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7691" y="55508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F1B8A165-9BA9-4B7C-B73D-91FA0F0A3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1105" y="555088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30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08284-4FAA-43AC-901C-8A2C51A2F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10 Subtract a single-digit number from a multiple of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51174-4F65-4F76-B98E-1AC22E9D0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26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183526" y="350914"/>
            <a:ext cx="2758874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– 5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44757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– 3 = </a:t>
              </a:r>
            </a:p>
          </p:txBody>
        </p: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31229" y="44688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27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7965271" y="44555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F6BBACB-30FD-45C3-9254-BD57ED4C7A40}"/>
              </a:ext>
            </a:extLst>
          </p:cNvPr>
          <p:cNvSpPr/>
          <p:nvPr/>
        </p:nvSpPr>
        <p:spPr>
          <a:xfrm>
            <a:off x="1943185" y="45342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8BDAF27-16BC-4B70-A3DF-670039872E68}"/>
              </a:ext>
            </a:extLst>
          </p:cNvPr>
          <p:cNvSpPr/>
          <p:nvPr/>
        </p:nvSpPr>
        <p:spPr>
          <a:xfrm>
            <a:off x="7855459" y="46197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1AC548-28C5-4F90-B775-D96C4E2F93CB}"/>
              </a:ext>
            </a:extLst>
          </p:cNvPr>
          <p:cNvGrpSpPr/>
          <p:nvPr/>
        </p:nvGrpSpPr>
        <p:grpSpPr>
          <a:xfrm>
            <a:off x="566522" y="1527402"/>
            <a:ext cx="1540852" cy="1063025"/>
            <a:chOff x="566522" y="1527402"/>
            <a:chExt cx="1540852" cy="1063025"/>
          </a:xfrm>
        </p:grpSpPr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DCF9F8EF-0DC7-4819-BDE9-CA7857376011}"/>
                </a:ext>
              </a:extLst>
            </p:cNvPr>
            <p:cNvGrpSpPr/>
            <p:nvPr/>
          </p:nvGrpSpPr>
          <p:grpSpPr>
            <a:xfrm>
              <a:off x="566522" y="1527402"/>
              <a:ext cx="1539560" cy="171967"/>
              <a:chOff x="7746380" y="2949426"/>
              <a:chExt cx="2188691" cy="244475"/>
            </a:xfrm>
          </p:grpSpPr>
          <p:pic>
            <p:nvPicPr>
              <p:cNvPr id="93" name="Picture 14">
                <a:extLst>
                  <a:ext uri="{FF2B5EF4-FFF2-40B4-BE49-F238E27FC236}">
                    <a16:creationId xmlns:a16="http://schemas.microsoft.com/office/drawing/2014/main" id="{5BB942F7-11AE-42BE-951B-28E2F4E52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" name="Picture 15">
                <a:extLst>
                  <a:ext uri="{FF2B5EF4-FFF2-40B4-BE49-F238E27FC236}">
                    <a16:creationId xmlns:a16="http://schemas.microsoft.com/office/drawing/2014/main" id="{ECA4B8CC-B763-4DB6-9F0B-295DE9899D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" name="Picture 16">
                <a:extLst>
                  <a:ext uri="{FF2B5EF4-FFF2-40B4-BE49-F238E27FC236}">
                    <a16:creationId xmlns:a16="http://schemas.microsoft.com/office/drawing/2014/main" id="{302A430C-304E-4229-8042-BFF540289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" name="Picture 17">
                <a:extLst>
                  <a:ext uri="{FF2B5EF4-FFF2-40B4-BE49-F238E27FC236}">
                    <a16:creationId xmlns:a16="http://schemas.microsoft.com/office/drawing/2014/main" id="{42545445-ADCA-41D5-ADB3-DE6084C8F5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" name="Picture 18">
                <a:extLst>
                  <a:ext uri="{FF2B5EF4-FFF2-40B4-BE49-F238E27FC236}">
                    <a16:creationId xmlns:a16="http://schemas.microsoft.com/office/drawing/2014/main" id="{2FD975CE-8C52-43C2-974A-409C0D8A44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19">
                <a:extLst>
                  <a:ext uri="{FF2B5EF4-FFF2-40B4-BE49-F238E27FC236}">
                    <a16:creationId xmlns:a16="http://schemas.microsoft.com/office/drawing/2014/main" id="{431F81B4-FC2F-45A8-B940-C274E29C74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20">
                <a:extLst>
                  <a:ext uri="{FF2B5EF4-FFF2-40B4-BE49-F238E27FC236}">
                    <a16:creationId xmlns:a16="http://schemas.microsoft.com/office/drawing/2014/main" id="{B8BE1704-5FF2-45D2-9BBC-0D0BFCCF81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21">
                <a:extLst>
                  <a:ext uri="{FF2B5EF4-FFF2-40B4-BE49-F238E27FC236}">
                    <a16:creationId xmlns:a16="http://schemas.microsoft.com/office/drawing/2014/main" id="{AF236CEC-165C-4FCD-8142-BE4FE7E41B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22">
                <a:extLst>
                  <a:ext uri="{FF2B5EF4-FFF2-40B4-BE49-F238E27FC236}">
                    <a16:creationId xmlns:a16="http://schemas.microsoft.com/office/drawing/2014/main" id="{5854C370-65B3-4EDA-AF7F-3E8102BB15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23">
                <a:extLst>
                  <a:ext uri="{FF2B5EF4-FFF2-40B4-BE49-F238E27FC236}">
                    <a16:creationId xmlns:a16="http://schemas.microsoft.com/office/drawing/2014/main" id="{EEC74531-97DE-421F-888E-A5B11CBA9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3" name="Group 56">
              <a:extLst>
                <a:ext uri="{FF2B5EF4-FFF2-40B4-BE49-F238E27FC236}">
                  <a16:creationId xmlns:a16="http://schemas.microsoft.com/office/drawing/2014/main" id="{CEB79B50-1474-40E5-B8D9-39F3E6076FA3}"/>
                </a:ext>
              </a:extLst>
            </p:cNvPr>
            <p:cNvGrpSpPr/>
            <p:nvPr/>
          </p:nvGrpSpPr>
          <p:grpSpPr>
            <a:xfrm>
              <a:off x="567814" y="1972931"/>
              <a:ext cx="1539560" cy="171967"/>
              <a:chOff x="7746380" y="2949426"/>
              <a:chExt cx="2188691" cy="244475"/>
            </a:xfrm>
          </p:grpSpPr>
          <p:pic>
            <p:nvPicPr>
              <p:cNvPr id="104" name="Picture 14">
                <a:extLst>
                  <a:ext uri="{FF2B5EF4-FFF2-40B4-BE49-F238E27FC236}">
                    <a16:creationId xmlns:a16="http://schemas.microsoft.com/office/drawing/2014/main" id="{A796E7E9-0F65-4147-818C-6BBD0AAF11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15">
                <a:extLst>
                  <a:ext uri="{FF2B5EF4-FFF2-40B4-BE49-F238E27FC236}">
                    <a16:creationId xmlns:a16="http://schemas.microsoft.com/office/drawing/2014/main" id="{EC9628EA-49DC-465D-A7D6-BBE2D58F8E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16">
                <a:extLst>
                  <a:ext uri="{FF2B5EF4-FFF2-40B4-BE49-F238E27FC236}">
                    <a16:creationId xmlns:a16="http://schemas.microsoft.com/office/drawing/2014/main" id="{F524E61F-5BCA-4C60-84C8-C8044E851B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Picture 17">
                <a:extLst>
                  <a:ext uri="{FF2B5EF4-FFF2-40B4-BE49-F238E27FC236}">
                    <a16:creationId xmlns:a16="http://schemas.microsoft.com/office/drawing/2014/main" id="{97E5291C-521B-40FD-9D05-2496F0AA14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8">
                <a:extLst>
                  <a:ext uri="{FF2B5EF4-FFF2-40B4-BE49-F238E27FC236}">
                    <a16:creationId xmlns:a16="http://schemas.microsoft.com/office/drawing/2014/main" id="{5D265859-92E2-469E-B2DE-5FAD34E00B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9">
                <a:extLst>
                  <a:ext uri="{FF2B5EF4-FFF2-40B4-BE49-F238E27FC236}">
                    <a16:creationId xmlns:a16="http://schemas.microsoft.com/office/drawing/2014/main" id="{8E8BC497-6C50-4858-8ECA-AA00872425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20">
                <a:extLst>
                  <a:ext uri="{FF2B5EF4-FFF2-40B4-BE49-F238E27FC236}">
                    <a16:creationId xmlns:a16="http://schemas.microsoft.com/office/drawing/2014/main" id="{FB1DEB0B-57A8-4514-A502-0544A4185D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21">
                <a:extLst>
                  <a:ext uri="{FF2B5EF4-FFF2-40B4-BE49-F238E27FC236}">
                    <a16:creationId xmlns:a16="http://schemas.microsoft.com/office/drawing/2014/main" id="{C097FC9B-4DA9-481B-A269-5603427080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22">
                <a:extLst>
                  <a:ext uri="{FF2B5EF4-FFF2-40B4-BE49-F238E27FC236}">
                    <a16:creationId xmlns:a16="http://schemas.microsoft.com/office/drawing/2014/main" id="{8787E5CF-40FE-496C-B388-6D0B022C9D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3">
                <a:extLst>
                  <a:ext uri="{FF2B5EF4-FFF2-40B4-BE49-F238E27FC236}">
                    <a16:creationId xmlns:a16="http://schemas.microsoft.com/office/drawing/2014/main" id="{9D73D68A-F249-4DA3-8FEA-1A9F802322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4" name="Group 56">
              <a:extLst>
                <a:ext uri="{FF2B5EF4-FFF2-40B4-BE49-F238E27FC236}">
                  <a16:creationId xmlns:a16="http://schemas.microsoft.com/office/drawing/2014/main" id="{54AF8961-53CD-449F-B1E2-8577D298F1E1}"/>
                </a:ext>
              </a:extLst>
            </p:cNvPr>
            <p:cNvGrpSpPr/>
            <p:nvPr/>
          </p:nvGrpSpPr>
          <p:grpSpPr>
            <a:xfrm>
              <a:off x="567761" y="2418460"/>
              <a:ext cx="1539560" cy="171967"/>
              <a:chOff x="7746380" y="2949426"/>
              <a:chExt cx="2188691" cy="244475"/>
            </a:xfrm>
          </p:grpSpPr>
          <p:pic>
            <p:nvPicPr>
              <p:cNvPr id="115" name="Picture 14">
                <a:extLst>
                  <a:ext uri="{FF2B5EF4-FFF2-40B4-BE49-F238E27FC236}">
                    <a16:creationId xmlns:a16="http://schemas.microsoft.com/office/drawing/2014/main" id="{52D93FD9-CE5F-468D-93B8-013D3FDF7B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15">
                <a:extLst>
                  <a:ext uri="{FF2B5EF4-FFF2-40B4-BE49-F238E27FC236}">
                    <a16:creationId xmlns:a16="http://schemas.microsoft.com/office/drawing/2014/main" id="{A56CD5E2-D8AE-49BD-A59D-87E40FE904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" name="Picture 16">
                <a:extLst>
                  <a:ext uri="{FF2B5EF4-FFF2-40B4-BE49-F238E27FC236}">
                    <a16:creationId xmlns:a16="http://schemas.microsoft.com/office/drawing/2014/main" id="{C3B2A905-A089-45EF-A315-135AB8CE6C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17">
                <a:extLst>
                  <a:ext uri="{FF2B5EF4-FFF2-40B4-BE49-F238E27FC236}">
                    <a16:creationId xmlns:a16="http://schemas.microsoft.com/office/drawing/2014/main" id="{D6C9CF3B-D76E-49B9-AA31-B6B04D82E2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8">
                <a:extLst>
                  <a:ext uri="{FF2B5EF4-FFF2-40B4-BE49-F238E27FC236}">
                    <a16:creationId xmlns:a16="http://schemas.microsoft.com/office/drawing/2014/main" id="{E11B302E-9AF2-4A58-9351-8DF8D3229F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9">
                <a:extLst>
                  <a:ext uri="{FF2B5EF4-FFF2-40B4-BE49-F238E27FC236}">
                    <a16:creationId xmlns:a16="http://schemas.microsoft.com/office/drawing/2014/main" id="{EB24980C-E165-4DC1-AD23-4268064C0A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20">
                <a:extLst>
                  <a:ext uri="{FF2B5EF4-FFF2-40B4-BE49-F238E27FC236}">
                    <a16:creationId xmlns:a16="http://schemas.microsoft.com/office/drawing/2014/main" id="{73817ECE-5E40-41BE-BC5B-1E1CBDFFA3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21">
                <a:extLst>
                  <a:ext uri="{FF2B5EF4-FFF2-40B4-BE49-F238E27FC236}">
                    <a16:creationId xmlns:a16="http://schemas.microsoft.com/office/drawing/2014/main" id="{0D0EA2DF-4CAF-45D6-B09A-AFBBB67A0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22">
                <a:extLst>
                  <a:ext uri="{FF2B5EF4-FFF2-40B4-BE49-F238E27FC236}">
                    <a16:creationId xmlns:a16="http://schemas.microsoft.com/office/drawing/2014/main" id="{25501A0A-A1BE-4F97-9CE1-54012481FF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23">
                <a:extLst>
                  <a:ext uri="{FF2B5EF4-FFF2-40B4-BE49-F238E27FC236}">
                    <a16:creationId xmlns:a16="http://schemas.microsoft.com/office/drawing/2014/main" id="{EC5E516C-ECFE-413B-9A2E-42753DDE4B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438A090-2078-4399-B68C-C8A0F3BB9AE2}"/>
              </a:ext>
            </a:extLst>
          </p:cNvPr>
          <p:cNvGrpSpPr/>
          <p:nvPr/>
        </p:nvGrpSpPr>
        <p:grpSpPr>
          <a:xfrm>
            <a:off x="6395425" y="1527402"/>
            <a:ext cx="1542091" cy="1508554"/>
            <a:chOff x="6395425" y="1527402"/>
            <a:chExt cx="1542091" cy="1508554"/>
          </a:xfrm>
        </p:grpSpPr>
        <p:grpSp>
          <p:nvGrpSpPr>
            <p:cNvPr id="180" name="Group 56">
              <a:extLst>
                <a:ext uri="{FF2B5EF4-FFF2-40B4-BE49-F238E27FC236}">
                  <a16:creationId xmlns:a16="http://schemas.microsoft.com/office/drawing/2014/main" id="{E2CEAD82-A2DF-41CF-AF95-9579BFE88433}"/>
                </a:ext>
              </a:extLst>
            </p:cNvPr>
            <p:cNvGrpSpPr/>
            <p:nvPr/>
          </p:nvGrpSpPr>
          <p:grpSpPr>
            <a:xfrm>
              <a:off x="6395425" y="1527402"/>
              <a:ext cx="1539560" cy="171967"/>
              <a:chOff x="7746380" y="2949426"/>
              <a:chExt cx="2188691" cy="244475"/>
            </a:xfrm>
          </p:grpSpPr>
          <p:pic>
            <p:nvPicPr>
              <p:cNvPr id="181" name="Picture 14">
                <a:extLst>
                  <a:ext uri="{FF2B5EF4-FFF2-40B4-BE49-F238E27FC236}">
                    <a16:creationId xmlns:a16="http://schemas.microsoft.com/office/drawing/2014/main" id="{11E7A60F-42DF-471E-9B6B-A93FB0931D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5">
                <a:extLst>
                  <a:ext uri="{FF2B5EF4-FFF2-40B4-BE49-F238E27FC236}">
                    <a16:creationId xmlns:a16="http://schemas.microsoft.com/office/drawing/2014/main" id="{9D0D89C6-38EA-4BF7-9647-C9CA4BEEE2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16">
                <a:extLst>
                  <a:ext uri="{FF2B5EF4-FFF2-40B4-BE49-F238E27FC236}">
                    <a16:creationId xmlns:a16="http://schemas.microsoft.com/office/drawing/2014/main" id="{4688CC2C-0D62-46F1-951A-81E825A651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17">
                <a:extLst>
                  <a:ext uri="{FF2B5EF4-FFF2-40B4-BE49-F238E27FC236}">
                    <a16:creationId xmlns:a16="http://schemas.microsoft.com/office/drawing/2014/main" id="{FF215BBF-9D92-4C4D-B40D-325715707B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8">
                <a:extLst>
                  <a:ext uri="{FF2B5EF4-FFF2-40B4-BE49-F238E27FC236}">
                    <a16:creationId xmlns:a16="http://schemas.microsoft.com/office/drawing/2014/main" id="{AA3B3260-17A6-4AAE-BACF-D74E6259CB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19">
                <a:extLst>
                  <a:ext uri="{FF2B5EF4-FFF2-40B4-BE49-F238E27FC236}">
                    <a16:creationId xmlns:a16="http://schemas.microsoft.com/office/drawing/2014/main" id="{30AC68EB-3B86-4607-BA10-3AA0825136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20">
                <a:extLst>
                  <a:ext uri="{FF2B5EF4-FFF2-40B4-BE49-F238E27FC236}">
                    <a16:creationId xmlns:a16="http://schemas.microsoft.com/office/drawing/2014/main" id="{5E983C07-137D-43E7-8C05-51A5F0F54D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21">
                <a:extLst>
                  <a:ext uri="{FF2B5EF4-FFF2-40B4-BE49-F238E27FC236}">
                    <a16:creationId xmlns:a16="http://schemas.microsoft.com/office/drawing/2014/main" id="{43197C84-AFC7-4853-9C81-36E01E183C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22">
                <a:extLst>
                  <a:ext uri="{FF2B5EF4-FFF2-40B4-BE49-F238E27FC236}">
                    <a16:creationId xmlns:a16="http://schemas.microsoft.com/office/drawing/2014/main" id="{68E13A9E-9391-4D25-A4A3-2A6A2408DF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23">
                <a:extLst>
                  <a:ext uri="{FF2B5EF4-FFF2-40B4-BE49-F238E27FC236}">
                    <a16:creationId xmlns:a16="http://schemas.microsoft.com/office/drawing/2014/main" id="{C28F5178-330D-4334-9170-0ED914DABC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1" name="Group 56">
              <a:extLst>
                <a:ext uri="{FF2B5EF4-FFF2-40B4-BE49-F238E27FC236}">
                  <a16:creationId xmlns:a16="http://schemas.microsoft.com/office/drawing/2014/main" id="{8B6DD40C-B1FC-4C6A-8877-9C100E1CD8FA}"/>
                </a:ext>
              </a:extLst>
            </p:cNvPr>
            <p:cNvGrpSpPr/>
            <p:nvPr/>
          </p:nvGrpSpPr>
          <p:grpSpPr>
            <a:xfrm>
              <a:off x="6396717" y="1972931"/>
              <a:ext cx="1539560" cy="171967"/>
              <a:chOff x="7746380" y="2949426"/>
              <a:chExt cx="2188691" cy="244475"/>
            </a:xfrm>
          </p:grpSpPr>
          <p:pic>
            <p:nvPicPr>
              <p:cNvPr id="192" name="Picture 14">
                <a:extLst>
                  <a:ext uri="{FF2B5EF4-FFF2-40B4-BE49-F238E27FC236}">
                    <a16:creationId xmlns:a16="http://schemas.microsoft.com/office/drawing/2014/main" id="{C413A0D8-EA2D-428A-A1B5-45FF45C83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15">
                <a:extLst>
                  <a:ext uri="{FF2B5EF4-FFF2-40B4-BE49-F238E27FC236}">
                    <a16:creationId xmlns:a16="http://schemas.microsoft.com/office/drawing/2014/main" id="{749363E0-318C-42CC-B10F-ABE4FBFD8C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6">
                <a:extLst>
                  <a:ext uri="{FF2B5EF4-FFF2-40B4-BE49-F238E27FC236}">
                    <a16:creationId xmlns:a16="http://schemas.microsoft.com/office/drawing/2014/main" id="{1847DF52-4810-4BC7-8C3D-8426BB476C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17">
                <a:extLst>
                  <a:ext uri="{FF2B5EF4-FFF2-40B4-BE49-F238E27FC236}">
                    <a16:creationId xmlns:a16="http://schemas.microsoft.com/office/drawing/2014/main" id="{082E3B88-B949-4D77-95A1-C7F5F1C77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18">
                <a:extLst>
                  <a:ext uri="{FF2B5EF4-FFF2-40B4-BE49-F238E27FC236}">
                    <a16:creationId xmlns:a16="http://schemas.microsoft.com/office/drawing/2014/main" id="{659FD3E0-15C2-445C-BFE9-9039529E39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19">
                <a:extLst>
                  <a:ext uri="{FF2B5EF4-FFF2-40B4-BE49-F238E27FC236}">
                    <a16:creationId xmlns:a16="http://schemas.microsoft.com/office/drawing/2014/main" id="{C184B0A5-4C6B-4C23-AD32-2F98D55C0A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20">
                <a:extLst>
                  <a:ext uri="{FF2B5EF4-FFF2-40B4-BE49-F238E27FC236}">
                    <a16:creationId xmlns:a16="http://schemas.microsoft.com/office/drawing/2014/main" id="{01330D8B-0BC2-46B8-8B3A-874E86FB46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1">
                <a:extLst>
                  <a:ext uri="{FF2B5EF4-FFF2-40B4-BE49-F238E27FC236}">
                    <a16:creationId xmlns:a16="http://schemas.microsoft.com/office/drawing/2014/main" id="{0DF7B94C-4574-4B72-B13F-3F80D91317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2">
                <a:extLst>
                  <a:ext uri="{FF2B5EF4-FFF2-40B4-BE49-F238E27FC236}">
                    <a16:creationId xmlns:a16="http://schemas.microsoft.com/office/drawing/2014/main" id="{71960FE3-F436-4A59-BCEB-88107E6BB3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1" name="Picture 23">
                <a:extLst>
                  <a:ext uri="{FF2B5EF4-FFF2-40B4-BE49-F238E27FC236}">
                    <a16:creationId xmlns:a16="http://schemas.microsoft.com/office/drawing/2014/main" id="{3AB57522-A5A6-47BE-9C22-9B5F00F69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DF6BDA53-CE18-4651-AED2-E2582FC55B28}"/>
                </a:ext>
              </a:extLst>
            </p:cNvPr>
            <p:cNvGrpSpPr/>
            <p:nvPr/>
          </p:nvGrpSpPr>
          <p:grpSpPr>
            <a:xfrm>
              <a:off x="6396664" y="2418460"/>
              <a:ext cx="1539560" cy="171967"/>
              <a:chOff x="7746380" y="2949426"/>
              <a:chExt cx="2188691" cy="244475"/>
            </a:xfrm>
          </p:grpSpPr>
          <p:pic>
            <p:nvPicPr>
              <p:cNvPr id="203" name="Picture 14">
                <a:extLst>
                  <a:ext uri="{FF2B5EF4-FFF2-40B4-BE49-F238E27FC236}">
                    <a16:creationId xmlns:a16="http://schemas.microsoft.com/office/drawing/2014/main" id="{3CC086F5-9648-41FE-A189-A3AB005342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" name="Picture 15">
                <a:extLst>
                  <a:ext uri="{FF2B5EF4-FFF2-40B4-BE49-F238E27FC236}">
                    <a16:creationId xmlns:a16="http://schemas.microsoft.com/office/drawing/2014/main" id="{FDA2AC87-C83D-40B8-9293-4934C110F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" name="Picture 16">
                <a:extLst>
                  <a:ext uri="{FF2B5EF4-FFF2-40B4-BE49-F238E27FC236}">
                    <a16:creationId xmlns:a16="http://schemas.microsoft.com/office/drawing/2014/main" id="{9C86FD72-8CEC-4233-AFC0-E66C8558F9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" name="Picture 17">
                <a:extLst>
                  <a:ext uri="{FF2B5EF4-FFF2-40B4-BE49-F238E27FC236}">
                    <a16:creationId xmlns:a16="http://schemas.microsoft.com/office/drawing/2014/main" id="{5E1512D7-67CD-4749-996B-4476970537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8">
                <a:extLst>
                  <a:ext uri="{FF2B5EF4-FFF2-40B4-BE49-F238E27FC236}">
                    <a16:creationId xmlns:a16="http://schemas.microsoft.com/office/drawing/2014/main" id="{E44BCBD7-F056-4BB7-9947-537625A058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9">
                <a:extLst>
                  <a:ext uri="{FF2B5EF4-FFF2-40B4-BE49-F238E27FC236}">
                    <a16:creationId xmlns:a16="http://schemas.microsoft.com/office/drawing/2014/main" id="{87B4B8C5-5D47-47AA-881A-77514D9457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20">
                <a:extLst>
                  <a:ext uri="{FF2B5EF4-FFF2-40B4-BE49-F238E27FC236}">
                    <a16:creationId xmlns:a16="http://schemas.microsoft.com/office/drawing/2014/main" id="{C1DB52EC-A12D-495A-8C11-0333F2D8E3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21">
                <a:extLst>
                  <a:ext uri="{FF2B5EF4-FFF2-40B4-BE49-F238E27FC236}">
                    <a16:creationId xmlns:a16="http://schemas.microsoft.com/office/drawing/2014/main" id="{248FC932-96DD-47EC-99F8-4B859CFE51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2">
                <a:extLst>
                  <a:ext uri="{FF2B5EF4-FFF2-40B4-BE49-F238E27FC236}">
                    <a16:creationId xmlns:a16="http://schemas.microsoft.com/office/drawing/2014/main" id="{F2215F48-934A-4145-A878-C1F126ACAC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3">
                <a:extLst>
                  <a:ext uri="{FF2B5EF4-FFF2-40B4-BE49-F238E27FC236}">
                    <a16:creationId xmlns:a16="http://schemas.microsoft.com/office/drawing/2014/main" id="{55CA4AF8-F584-4B38-B146-12E8F0AD9D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6" name="Group 56">
              <a:extLst>
                <a:ext uri="{FF2B5EF4-FFF2-40B4-BE49-F238E27FC236}">
                  <a16:creationId xmlns:a16="http://schemas.microsoft.com/office/drawing/2014/main" id="{ECEDBC9F-85F7-42B0-B97F-2A8E7000265D}"/>
                </a:ext>
              </a:extLst>
            </p:cNvPr>
            <p:cNvGrpSpPr/>
            <p:nvPr/>
          </p:nvGrpSpPr>
          <p:grpSpPr>
            <a:xfrm>
              <a:off x="6397956" y="2863989"/>
              <a:ext cx="1539560" cy="171967"/>
              <a:chOff x="7746380" y="2949426"/>
              <a:chExt cx="2188691" cy="244475"/>
            </a:xfrm>
          </p:grpSpPr>
          <p:pic>
            <p:nvPicPr>
              <p:cNvPr id="217" name="Picture 14">
                <a:extLst>
                  <a:ext uri="{FF2B5EF4-FFF2-40B4-BE49-F238E27FC236}">
                    <a16:creationId xmlns:a16="http://schemas.microsoft.com/office/drawing/2014/main" id="{EBAF0EB9-C8BE-4E4F-BBAE-2F315FC9AF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15">
                <a:extLst>
                  <a:ext uri="{FF2B5EF4-FFF2-40B4-BE49-F238E27FC236}">
                    <a16:creationId xmlns:a16="http://schemas.microsoft.com/office/drawing/2014/main" id="{206B0045-478C-45D3-A664-7C8DB080F0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6">
                <a:extLst>
                  <a:ext uri="{FF2B5EF4-FFF2-40B4-BE49-F238E27FC236}">
                    <a16:creationId xmlns:a16="http://schemas.microsoft.com/office/drawing/2014/main" id="{A42D38FC-0109-4AF8-9D82-611A071F0C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7">
                <a:extLst>
                  <a:ext uri="{FF2B5EF4-FFF2-40B4-BE49-F238E27FC236}">
                    <a16:creationId xmlns:a16="http://schemas.microsoft.com/office/drawing/2014/main" id="{961DB98C-F3AC-4B6F-8BDB-0D2BDC0F65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8">
                <a:extLst>
                  <a:ext uri="{FF2B5EF4-FFF2-40B4-BE49-F238E27FC236}">
                    <a16:creationId xmlns:a16="http://schemas.microsoft.com/office/drawing/2014/main" id="{A68F46E5-209D-4E2E-B426-A4AA4500EC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9">
                <a:extLst>
                  <a:ext uri="{FF2B5EF4-FFF2-40B4-BE49-F238E27FC236}">
                    <a16:creationId xmlns:a16="http://schemas.microsoft.com/office/drawing/2014/main" id="{71F3BA97-B87F-4D59-869C-C009314F5E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20">
                <a:extLst>
                  <a:ext uri="{FF2B5EF4-FFF2-40B4-BE49-F238E27FC236}">
                    <a16:creationId xmlns:a16="http://schemas.microsoft.com/office/drawing/2014/main" id="{19042143-798D-4B41-A0A1-F5C84A148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1">
                <a:extLst>
                  <a:ext uri="{FF2B5EF4-FFF2-40B4-BE49-F238E27FC236}">
                    <a16:creationId xmlns:a16="http://schemas.microsoft.com/office/drawing/2014/main" id="{D1A93459-37CE-4CB8-9F91-5A900CDF6C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2">
                <a:extLst>
                  <a:ext uri="{FF2B5EF4-FFF2-40B4-BE49-F238E27FC236}">
                    <a16:creationId xmlns:a16="http://schemas.microsoft.com/office/drawing/2014/main" id="{3F6B863D-A6CB-467A-B4E8-B2B20DE2C6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3">
                <a:extLst>
                  <a:ext uri="{FF2B5EF4-FFF2-40B4-BE49-F238E27FC236}">
                    <a16:creationId xmlns:a16="http://schemas.microsoft.com/office/drawing/2014/main" id="{EB75CA68-03E0-4B80-B657-179A2D25A7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01" name="Group 56">
            <a:extLst>
              <a:ext uri="{FF2B5EF4-FFF2-40B4-BE49-F238E27FC236}">
                <a16:creationId xmlns:a16="http://schemas.microsoft.com/office/drawing/2014/main" id="{61351631-1FAE-4F03-8E88-F164463F8691}"/>
              </a:ext>
            </a:extLst>
          </p:cNvPr>
          <p:cNvGrpSpPr/>
          <p:nvPr/>
        </p:nvGrpSpPr>
        <p:grpSpPr>
          <a:xfrm>
            <a:off x="568903" y="2420276"/>
            <a:ext cx="1539560" cy="171967"/>
            <a:chOff x="7746380" y="2949426"/>
            <a:chExt cx="2188691" cy="244475"/>
          </a:xfrm>
        </p:grpSpPr>
        <p:pic>
          <p:nvPicPr>
            <p:cNvPr id="302" name="Picture 14">
              <a:extLst>
                <a:ext uri="{FF2B5EF4-FFF2-40B4-BE49-F238E27FC236}">
                  <a16:creationId xmlns:a16="http://schemas.microsoft.com/office/drawing/2014/main" id="{05A4B442-2DDC-4467-B460-D6242C734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15">
              <a:extLst>
                <a:ext uri="{FF2B5EF4-FFF2-40B4-BE49-F238E27FC236}">
                  <a16:creationId xmlns:a16="http://schemas.microsoft.com/office/drawing/2014/main" id="{56EC1129-D53E-4C5D-8BC7-0BDE43B03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16">
              <a:extLst>
                <a:ext uri="{FF2B5EF4-FFF2-40B4-BE49-F238E27FC236}">
                  <a16:creationId xmlns:a16="http://schemas.microsoft.com/office/drawing/2014/main" id="{9768C831-2E34-4BF8-BB00-41A2E1BC2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17">
              <a:extLst>
                <a:ext uri="{FF2B5EF4-FFF2-40B4-BE49-F238E27FC236}">
                  <a16:creationId xmlns:a16="http://schemas.microsoft.com/office/drawing/2014/main" id="{93515CE0-BF01-4DB2-801B-997539DA49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18">
              <a:extLst>
                <a:ext uri="{FF2B5EF4-FFF2-40B4-BE49-F238E27FC236}">
                  <a16:creationId xmlns:a16="http://schemas.microsoft.com/office/drawing/2014/main" id="{34CAD78A-9EF9-44CC-9E42-95CB1FA0E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19">
              <a:extLst>
                <a:ext uri="{FF2B5EF4-FFF2-40B4-BE49-F238E27FC236}">
                  <a16:creationId xmlns:a16="http://schemas.microsoft.com/office/drawing/2014/main" id="{21BF65DF-577A-408A-8FDF-46AEFFD9B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20">
              <a:extLst>
                <a:ext uri="{FF2B5EF4-FFF2-40B4-BE49-F238E27FC236}">
                  <a16:creationId xmlns:a16="http://schemas.microsoft.com/office/drawing/2014/main" id="{D58DB1F2-21A2-4DD0-8069-5F312FEA8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21">
              <a:extLst>
                <a:ext uri="{FF2B5EF4-FFF2-40B4-BE49-F238E27FC236}">
                  <a16:creationId xmlns:a16="http://schemas.microsoft.com/office/drawing/2014/main" id="{22F1605D-FBCA-436D-ABEE-0E19176AC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22">
              <a:extLst>
                <a:ext uri="{FF2B5EF4-FFF2-40B4-BE49-F238E27FC236}">
                  <a16:creationId xmlns:a16="http://schemas.microsoft.com/office/drawing/2014/main" id="{242FF1A8-7BDF-46B1-A000-40FAB23B36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23">
              <a:extLst>
                <a:ext uri="{FF2B5EF4-FFF2-40B4-BE49-F238E27FC236}">
                  <a16:creationId xmlns:a16="http://schemas.microsoft.com/office/drawing/2014/main" id="{7DEDE3BE-A642-44D2-8757-5F4C7A8B49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2" name="Group 56">
            <a:extLst>
              <a:ext uri="{FF2B5EF4-FFF2-40B4-BE49-F238E27FC236}">
                <a16:creationId xmlns:a16="http://schemas.microsoft.com/office/drawing/2014/main" id="{5D9AD9D2-9138-4B29-ACF2-F18779DEA893}"/>
              </a:ext>
            </a:extLst>
          </p:cNvPr>
          <p:cNvGrpSpPr/>
          <p:nvPr/>
        </p:nvGrpSpPr>
        <p:grpSpPr>
          <a:xfrm>
            <a:off x="6397806" y="2864466"/>
            <a:ext cx="1539560" cy="171967"/>
            <a:chOff x="7746380" y="2949426"/>
            <a:chExt cx="2188691" cy="244475"/>
          </a:xfrm>
        </p:grpSpPr>
        <p:pic>
          <p:nvPicPr>
            <p:cNvPr id="313" name="Picture 14">
              <a:extLst>
                <a:ext uri="{FF2B5EF4-FFF2-40B4-BE49-F238E27FC236}">
                  <a16:creationId xmlns:a16="http://schemas.microsoft.com/office/drawing/2014/main" id="{D80B7993-963C-4C71-970D-052E08CA4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15">
              <a:extLst>
                <a:ext uri="{FF2B5EF4-FFF2-40B4-BE49-F238E27FC236}">
                  <a16:creationId xmlns:a16="http://schemas.microsoft.com/office/drawing/2014/main" id="{8260DFEE-6C64-413F-8337-227ACB2D9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5" name="Picture 16">
              <a:extLst>
                <a:ext uri="{FF2B5EF4-FFF2-40B4-BE49-F238E27FC236}">
                  <a16:creationId xmlns:a16="http://schemas.microsoft.com/office/drawing/2014/main" id="{D2307EF9-DE20-4DD6-8F43-126E30654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17">
              <a:extLst>
                <a:ext uri="{FF2B5EF4-FFF2-40B4-BE49-F238E27FC236}">
                  <a16:creationId xmlns:a16="http://schemas.microsoft.com/office/drawing/2014/main" id="{08C2398D-4763-42A8-BB60-63B5ECBAF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18">
              <a:extLst>
                <a:ext uri="{FF2B5EF4-FFF2-40B4-BE49-F238E27FC236}">
                  <a16:creationId xmlns:a16="http://schemas.microsoft.com/office/drawing/2014/main" id="{FAE3BCFC-FBDC-4534-8B27-E1968ED2B9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19">
              <a:extLst>
                <a:ext uri="{FF2B5EF4-FFF2-40B4-BE49-F238E27FC236}">
                  <a16:creationId xmlns:a16="http://schemas.microsoft.com/office/drawing/2014/main" id="{3BC1088D-E7BA-441F-9252-15EEBAE90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20">
              <a:extLst>
                <a:ext uri="{FF2B5EF4-FFF2-40B4-BE49-F238E27FC236}">
                  <a16:creationId xmlns:a16="http://schemas.microsoft.com/office/drawing/2014/main" id="{DFE1906E-E520-4281-822D-D19FC163D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21">
              <a:extLst>
                <a:ext uri="{FF2B5EF4-FFF2-40B4-BE49-F238E27FC236}">
                  <a16:creationId xmlns:a16="http://schemas.microsoft.com/office/drawing/2014/main" id="{7CDB8F32-A92D-44CC-A93D-3922A941D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22">
              <a:extLst>
                <a:ext uri="{FF2B5EF4-FFF2-40B4-BE49-F238E27FC236}">
                  <a16:creationId xmlns:a16="http://schemas.microsoft.com/office/drawing/2014/main" id="{A254870D-0312-445D-94E1-D78FE8E923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23">
              <a:extLst>
                <a:ext uri="{FF2B5EF4-FFF2-40B4-BE49-F238E27FC236}">
                  <a16:creationId xmlns:a16="http://schemas.microsoft.com/office/drawing/2014/main" id="{B7B50366-F237-4BDB-8EC3-BF5A28D6A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3" name="Rectangle 322">
            <a:extLst>
              <a:ext uri="{FF2B5EF4-FFF2-40B4-BE49-F238E27FC236}">
                <a16:creationId xmlns:a16="http://schemas.microsoft.com/office/drawing/2014/main" id="{809CBB2A-EC96-4DFA-BFDF-0168F9DBB680}"/>
              </a:ext>
            </a:extLst>
          </p:cNvPr>
          <p:cNvSpPr/>
          <p:nvPr/>
        </p:nvSpPr>
        <p:spPr>
          <a:xfrm>
            <a:off x="1295853" y="34566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66596171-3622-4ABF-AE6A-8D8AA3A4EBBB}"/>
              </a:ext>
            </a:extLst>
          </p:cNvPr>
          <p:cNvSpPr/>
          <p:nvPr/>
        </p:nvSpPr>
        <p:spPr>
          <a:xfrm>
            <a:off x="2424722" y="345663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EE7440B3-B648-439D-A246-3E7BA76EECF6}"/>
              </a:ext>
            </a:extLst>
          </p:cNvPr>
          <p:cNvSpPr/>
          <p:nvPr/>
        </p:nvSpPr>
        <p:spPr>
          <a:xfrm>
            <a:off x="7225149" y="35124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10A28FE8-6F18-43A3-98CB-30AF7F1AF7A5}"/>
              </a:ext>
            </a:extLst>
          </p:cNvPr>
          <p:cNvSpPr/>
          <p:nvPr/>
        </p:nvSpPr>
        <p:spPr>
          <a:xfrm>
            <a:off x="8354018" y="351239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1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4793" y="345653"/>
            <a:ext cx="2758871" cy="816599"/>
            <a:chOff x="255525" y="4829365"/>
            <a:chExt cx="2758871" cy="1133340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9365"/>
              <a:ext cx="2758871" cy="11333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5782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– 7 =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2ABFCFC-772B-47C1-8E25-E8EFFB50C9B4}"/>
              </a:ext>
            </a:extLst>
          </p:cNvPr>
          <p:cNvGrpSpPr/>
          <p:nvPr/>
        </p:nvGrpSpPr>
        <p:grpSpPr>
          <a:xfrm>
            <a:off x="6181074" y="351404"/>
            <a:ext cx="2758871" cy="817087"/>
            <a:chOff x="255525" y="4828688"/>
            <a:chExt cx="2758871" cy="1134018"/>
          </a:xfrm>
        </p:grpSpPr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E3B1770E-77F0-4A3C-9DE2-69AB752A4E7C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F01B6A3-BDC0-401A-BA86-C8C6D2739362}"/>
                </a:ext>
              </a:extLst>
            </p:cNvPr>
            <p:cNvSpPr txBox="1"/>
            <p:nvPr/>
          </p:nvSpPr>
          <p:spPr>
            <a:xfrm>
              <a:off x="308455" y="4941753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– 9 = </a:t>
              </a:r>
            </a:p>
          </p:txBody>
        </p:sp>
      </p:grp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036535" y="44278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73</a:t>
            </a: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1943185" y="45342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D342D55-39E4-4124-A299-22F57B1F4490}"/>
              </a:ext>
            </a:extLst>
          </p:cNvPr>
          <p:cNvSpPr txBox="1"/>
          <p:nvPr/>
        </p:nvSpPr>
        <p:spPr>
          <a:xfrm>
            <a:off x="7966674" y="44902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81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969A5B6A-010F-4FEE-902C-3D17FBACBEDE}"/>
              </a:ext>
            </a:extLst>
          </p:cNvPr>
          <p:cNvSpPr/>
          <p:nvPr/>
        </p:nvSpPr>
        <p:spPr>
          <a:xfrm>
            <a:off x="7855459" y="46197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A19DDB-F527-4FF5-8DD4-24C0A0EFF91E}"/>
              </a:ext>
            </a:extLst>
          </p:cNvPr>
          <p:cNvGrpSpPr/>
          <p:nvPr/>
        </p:nvGrpSpPr>
        <p:grpSpPr>
          <a:xfrm>
            <a:off x="6394779" y="1527402"/>
            <a:ext cx="1542737" cy="3740762"/>
            <a:chOff x="6394779" y="1527402"/>
            <a:chExt cx="1542737" cy="3740762"/>
          </a:xfrm>
        </p:grpSpPr>
        <p:grpSp>
          <p:nvGrpSpPr>
            <p:cNvPr id="91" name="Group 56">
              <a:extLst>
                <a:ext uri="{FF2B5EF4-FFF2-40B4-BE49-F238E27FC236}">
                  <a16:creationId xmlns:a16="http://schemas.microsoft.com/office/drawing/2014/main" id="{FB8065BF-35C8-4B13-BC31-23E66E809308}"/>
                </a:ext>
              </a:extLst>
            </p:cNvPr>
            <p:cNvGrpSpPr/>
            <p:nvPr/>
          </p:nvGrpSpPr>
          <p:grpSpPr>
            <a:xfrm>
              <a:off x="6395425" y="1527402"/>
              <a:ext cx="1539560" cy="171967"/>
              <a:chOff x="7746380" y="2949426"/>
              <a:chExt cx="2188691" cy="244475"/>
            </a:xfrm>
          </p:grpSpPr>
          <p:pic>
            <p:nvPicPr>
              <p:cNvPr id="180" name="Picture 14">
                <a:extLst>
                  <a:ext uri="{FF2B5EF4-FFF2-40B4-BE49-F238E27FC236}">
                    <a16:creationId xmlns:a16="http://schemas.microsoft.com/office/drawing/2014/main" id="{33B3555C-48DA-4181-AD86-640C575112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5">
                <a:extLst>
                  <a:ext uri="{FF2B5EF4-FFF2-40B4-BE49-F238E27FC236}">
                    <a16:creationId xmlns:a16="http://schemas.microsoft.com/office/drawing/2014/main" id="{1321E804-9265-439C-920F-CFDB349F4C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6">
                <a:extLst>
                  <a:ext uri="{FF2B5EF4-FFF2-40B4-BE49-F238E27FC236}">
                    <a16:creationId xmlns:a16="http://schemas.microsoft.com/office/drawing/2014/main" id="{D51BD724-297B-4FF8-AF6A-5AE9380EB2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17">
                <a:extLst>
                  <a:ext uri="{FF2B5EF4-FFF2-40B4-BE49-F238E27FC236}">
                    <a16:creationId xmlns:a16="http://schemas.microsoft.com/office/drawing/2014/main" id="{2835FAFC-124D-4B96-9EE0-4124E765D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18">
                <a:extLst>
                  <a:ext uri="{FF2B5EF4-FFF2-40B4-BE49-F238E27FC236}">
                    <a16:creationId xmlns:a16="http://schemas.microsoft.com/office/drawing/2014/main" id="{0EB83C83-E38B-42B9-A9A4-8B5F53DA3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9">
                <a:extLst>
                  <a:ext uri="{FF2B5EF4-FFF2-40B4-BE49-F238E27FC236}">
                    <a16:creationId xmlns:a16="http://schemas.microsoft.com/office/drawing/2014/main" id="{23FF0DBD-04E1-4AEC-B3A6-A01CA66042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20">
                <a:extLst>
                  <a:ext uri="{FF2B5EF4-FFF2-40B4-BE49-F238E27FC236}">
                    <a16:creationId xmlns:a16="http://schemas.microsoft.com/office/drawing/2014/main" id="{7ED97545-E7A2-42CA-B820-5B8728D2CA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21">
                <a:extLst>
                  <a:ext uri="{FF2B5EF4-FFF2-40B4-BE49-F238E27FC236}">
                    <a16:creationId xmlns:a16="http://schemas.microsoft.com/office/drawing/2014/main" id="{EFC555B6-106C-4155-A40B-4D18334E49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22">
                <a:extLst>
                  <a:ext uri="{FF2B5EF4-FFF2-40B4-BE49-F238E27FC236}">
                    <a16:creationId xmlns:a16="http://schemas.microsoft.com/office/drawing/2014/main" id="{5CAE9241-04A6-4D08-9588-EF5762ADC9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23">
                <a:extLst>
                  <a:ext uri="{FF2B5EF4-FFF2-40B4-BE49-F238E27FC236}">
                    <a16:creationId xmlns:a16="http://schemas.microsoft.com/office/drawing/2014/main" id="{EB5BBC3B-F5BC-44E7-9F6D-ED13D29A2C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20DDFFBA-E62C-4F08-879F-CA5F5082CEEE}"/>
                </a:ext>
              </a:extLst>
            </p:cNvPr>
            <p:cNvGrpSpPr/>
            <p:nvPr/>
          </p:nvGrpSpPr>
          <p:grpSpPr>
            <a:xfrm>
              <a:off x="6396717" y="1972931"/>
              <a:ext cx="1539560" cy="171967"/>
              <a:chOff x="7746380" y="2949426"/>
              <a:chExt cx="2188691" cy="244475"/>
            </a:xfrm>
          </p:grpSpPr>
          <p:pic>
            <p:nvPicPr>
              <p:cNvPr id="170" name="Picture 14">
                <a:extLst>
                  <a:ext uri="{FF2B5EF4-FFF2-40B4-BE49-F238E27FC236}">
                    <a16:creationId xmlns:a16="http://schemas.microsoft.com/office/drawing/2014/main" id="{D58326B5-A646-445A-B152-E0D9E70350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5">
                <a:extLst>
                  <a:ext uri="{FF2B5EF4-FFF2-40B4-BE49-F238E27FC236}">
                    <a16:creationId xmlns:a16="http://schemas.microsoft.com/office/drawing/2014/main" id="{E4949674-0C92-4C36-99DA-FFC5E5F9DA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6">
                <a:extLst>
                  <a:ext uri="{FF2B5EF4-FFF2-40B4-BE49-F238E27FC236}">
                    <a16:creationId xmlns:a16="http://schemas.microsoft.com/office/drawing/2014/main" id="{7754E38C-4FD9-4BB5-A90E-4191DB2F72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17">
                <a:extLst>
                  <a:ext uri="{FF2B5EF4-FFF2-40B4-BE49-F238E27FC236}">
                    <a16:creationId xmlns:a16="http://schemas.microsoft.com/office/drawing/2014/main" id="{4A0C6F88-5D61-4F26-A85D-55C0345949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18">
                <a:extLst>
                  <a:ext uri="{FF2B5EF4-FFF2-40B4-BE49-F238E27FC236}">
                    <a16:creationId xmlns:a16="http://schemas.microsoft.com/office/drawing/2014/main" id="{978EC1FC-5372-4B1D-AEB7-680D8FC0CC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19">
                <a:extLst>
                  <a:ext uri="{FF2B5EF4-FFF2-40B4-BE49-F238E27FC236}">
                    <a16:creationId xmlns:a16="http://schemas.microsoft.com/office/drawing/2014/main" id="{6DF109A5-90B7-4992-B324-753710DF96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0">
                <a:extLst>
                  <a:ext uri="{FF2B5EF4-FFF2-40B4-BE49-F238E27FC236}">
                    <a16:creationId xmlns:a16="http://schemas.microsoft.com/office/drawing/2014/main" id="{C8409EF9-0239-4ACE-A22D-1D20ABD6AE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Picture 21">
                <a:extLst>
                  <a:ext uri="{FF2B5EF4-FFF2-40B4-BE49-F238E27FC236}">
                    <a16:creationId xmlns:a16="http://schemas.microsoft.com/office/drawing/2014/main" id="{56D2242A-1BB8-4470-93F9-51EBF8C36A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22">
                <a:extLst>
                  <a:ext uri="{FF2B5EF4-FFF2-40B4-BE49-F238E27FC236}">
                    <a16:creationId xmlns:a16="http://schemas.microsoft.com/office/drawing/2014/main" id="{1A799322-C9E4-4FDC-91BE-94EDA8ED33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23">
                <a:extLst>
                  <a:ext uri="{FF2B5EF4-FFF2-40B4-BE49-F238E27FC236}">
                    <a16:creationId xmlns:a16="http://schemas.microsoft.com/office/drawing/2014/main" id="{FA12AB72-BC57-4A9D-92A1-67AF6B4D8C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10070513-92EB-420B-B9F6-1BBF9BC5B7A1}"/>
                </a:ext>
              </a:extLst>
            </p:cNvPr>
            <p:cNvGrpSpPr/>
            <p:nvPr/>
          </p:nvGrpSpPr>
          <p:grpSpPr>
            <a:xfrm>
              <a:off x="6396664" y="2418460"/>
              <a:ext cx="1539560" cy="171967"/>
              <a:chOff x="7746380" y="2949426"/>
              <a:chExt cx="2188691" cy="244475"/>
            </a:xfrm>
          </p:grpSpPr>
          <p:pic>
            <p:nvPicPr>
              <p:cNvPr id="160" name="Picture 14">
                <a:extLst>
                  <a:ext uri="{FF2B5EF4-FFF2-40B4-BE49-F238E27FC236}">
                    <a16:creationId xmlns:a16="http://schemas.microsoft.com/office/drawing/2014/main" id="{27985B10-ABCA-464D-8498-B6200C9E47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5">
                <a:extLst>
                  <a:ext uri="{FF2B5EF4-FFF2-40B4-BE49-F238E27FC236}">
                    <a16:creationId xmlns:a16="http://schemas.microsoft.com/office/drawing/2014/main" id="{1D74ACFC-37BC-4BDD-A099-F1DE457927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6">
                <a:extLst>
                  <a:ext uri="{FF2B5EF4-FFF2-40B4-BE49-F238E27FC236}">
                    <a16:creationId xmlns:a16="http://schemas.microsoft.com/office/drawing/2014/main" id="{912F7487-D227-4ED9-BD58-FE44C6C82E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17">
                <a:extLst>
                  <a:ext uri="{FF2B5EF4-FFF2-40B4-BE49-F238E27FC236}">
                    <a16:creationId xmlns:a16="http://schemas.microsoft.com/office/drawing/2014/main" id="{59B46B37-1D34-4C7F-B5D1-5344CAB9D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18">
                <a:extLst>
                  <a:ext uri="{FF2B5EF4-FFF2-40B4-BE49-F238E27FC236}">
                    <a16:creationId xmlns:a16="http://schemas.microsoft.com/office/drawing/2014/main" id="{148EA9C7-0066-45F5-85B8-546F0ECFDD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19">
                <a:extLst>
                  <a:ext uri="{FF2B5EF4-FFF2-40B4-BE49-F238E27FC236}">
                    <a16:creationId xmlns:a16="http://schemas.microsoft.com/office/drawing/2014/main" id="{628C5A47-9407-4410-BCD7-2B684522D5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0">
                <a:extLst>
                  <a:ext uri="{FF2B5EF4-FFF2-40B4-BE49-F238E27FC236}">
                    <a16:creationId xmlns:a16="http://schemas.microsoft.com/office/drawing/2014/main" id="{B5AFA4E9-2C65-4C4F-8613-F6E3D005EF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" name="Picture 21">
                <a:extLst>
                  <a:ext uri="{FF2B5EF4-FFF2-40B4-BE49-F238E27FC236}">
                    <a16:creationId xmlns:a16="http://schemas.microsoft.com/office/drawing/2014/main" id="{D6F4861C-745E-42A0-9410-FD0913E888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22">
                <a:extLst>
                  <a:ext uri="{FF2B5EF4-FFF2-40B4-BE49-F238E27FC236}">
                    <a16:creationId xmlns:a16="http://schemas.microsoft.com/office/drawing/2014/main" id="{F293C140-E10F-4AE5-B677-41015337F2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9" name="Picture 23">
                <a:extLst>
                  <a:ext uri="{FF2B5EF4-FFF2-40B4-BE49-F238E27FC236}">
                    <a16:creationId xmlns:a16="http://schemas.microsoft.com/office/drawing/2014/main" id="{02427427-E568-4A8D-A4F1-D8AE1DC422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56">
              <a:extLst>
                <a:ext uri="{FF2B5EF4-FFF2-40B4-BE49-F238E27FC236}">
                  <a16:creationId xmlns:a16="http://schemas.microsoft.com/office/drawing/2014/main" id="{E922EF63-351F-45C0-A6FB-A0C5B8C202FC}"/>
                </a:ext>
              </a:extLst>
            </p:cNvPr>
            <p:cNvGrpSpPr/>
            <p:nvPr/>
          </p:nvGrpSpPr>
          <p:grpSpPr>
            <a:xfrm>
              <a:off x="6397956" y="2863989"/>
              <a:ext cx="1539560" cy="171967"/>
              <a:chOff x="7746380" y="2949426"/>
              <a:chExt cx="2188691" cy="244475"/>
            </a:xfrm>
          </p:grpSpPr>
          <p:pic>
            <p:nvPicPr>
              <p:cNvPr id="150" name="Picture 14">
                <a:extLst>
                  <a:ext uri="{FF2B5EF4-FFF2-40B4-BE49-F238E27FC236}">
                    <a16:creationId xmlns:a16="http://schemas.microsoft.com/office/drawing/2014/main" id="{630DA893-EFF5-4657-81DD-1D84123F9F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5">
                <a:extLst>
                  <a:ext uri="{FF2B5EF4-FFF2-40B4-BE49-F238E27FC236}">
                    <a16:creationId xmlns:a16="http://schemas.microsoft.com/office/drawing/2014/main" id="{4386283B-A611-4D0D-B02D-68F822A72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6">
                <a:extLst>
                  <a:ext uri="{FF2B5EF4-FFF2-40B4-BE49-F238E27FC236}">
                    <a16:creationId xmlns:a16="http://schemas.microsoft.com/office/drawing/2014/main" id="{E8B72DAD-7583-4008-9E5C-999C82C19C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17">
                <a:extLst>
                  <a:ext uri="{FF2B5EF4-FFF2-40B4-BE49-F238E27FC236}">
                    <a16:creationId xmlns:a16="http://schemas.microsoft.com/office/drawing/2014/main" id="{56B59A0C-C941-4D55-85E8-AC888F7951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18">
                <a:extLst>
                  <a:ext uri="{FF2B5EF4-FFF2-40B4-BE49-F238E27FC236}">
                    <a16:creationId xmlns:a16="http://schemas.microsoft.com/office/drawing/2014/main" id="{107EBE0E-BD38-472D-8CCA-90FE1A2236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19">
                <a:extLst>
                  <a:ext uri="{FF2B5EF4-FFF2-40B4-BE49-F238E27FC236}">
                    <a16:creationId xmlns:a16="http://schemas.microsoft.com/office/drawing/2014/main" id="{0DA84FD4-6415-4833-B8E7-F01038FFE6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20">
                <a:extLst>
                  <a:ext uri="{FF2B5EF4-FFF2-40B4-BE49-F238E27FC236}">
                    <a16:creationId xmlns:a16="http://schemas.microsoft.com/office/drawing/2014/main" id="{1FD6624F-F32E-4E16-B5D3-C481BCFB34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" name="Picture 21">
                <a:extLst>
                  <a:ext uri="{FF2B5EF4-FFF2-40B4-BE49-F238E27FC236}">
                    <a16:creationId xmlns:a16="http://schemas.microsoft.com/office/drawing/2014/main" id="{8DD6DB28-8D21-4452-B1EF-13B3B724BB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22">
                <a:extLst>
                  <a:ext uri="{FF2B5EF4-FFF2-40B4-BE49-F238E27FC236}">
                    <a16:creationId xmlns:a16="http://schemas.microsoft.com/office/drawing/2014/main" id="{DDD97F16-6A3C-473F-AA76-DA7C7B562C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23">
                <a:extLst>
                  <a:ext uri="{FF2B5EF4-FFF2-40B4-BE49-F238E27FC236}">
                    <a16:creationId xmlns:a16="http://schemas.microsoft.com/office/drawing/2014/main" id="{66ECD4A6-7FE6-45D7-A382-365B832284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" name="Group 56">
              <a:extLst>
                <a:ext uri="{FF2B5EF4-FFF2-40B4-BE49-F238E27FC236}">
                  <a16:creationId xmlns:a16="http://schemas.microsoft.com/office/drawing/2014/main" id="{99162D75-700B-4BDB-9135-73E20CDDF4A7}"/>
                </a:ext>
              </a:extLst>
            </p:cNvPr>
            <p:cNvGrpSpPr/>
            <p:nvPr/>
          </p:nvGrpSpPr>
          <p:grpSpPr>
            <a:xfrm>
              <a:off x="6394779" y="3309518"/>
              <a:ext cx="1539560" cy="171967"/>
              <a:chOff x="7746380" y="2949426"/>
              <a:chExt cx="2188691" cy="244475"/>
            </a:xfrm>
          </p:grpSpPr>
          <p:pic>
            <p:nvPicPr>
              <p:cNvPr id="140" name="Picture 14">
                <a:extLst>
                  <a:ext uri="{FF2B5EF4-FFF2-40B4-BE49-F238E27FC236}">
                    <a16:creationId xmlns:a16="http://schemas.microsoft.com/office/drawing/2014/main" id="{676ED161-6CB5-44CD-B70B-4B1221FAE0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1" name="Picture 15">
                <a:extLst>
                  <a:ext uri="{FF2B5EF4-FFF2-40B4-BE49-F238E27FC236}">
                    <a16:creationId xmlns:a16="http://schemas.microsoft.com/office/drawing/2014/main" id="{E41BB74D-E532-44EF-A4A5-29610BA17D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2" name="Picture 16">
                <a:extLst>
                  <a:ext uri="{FF2B5EF4-FFF2-40B4-BE49-F238E27FC236}">
                    <a16:creationId xmlns:a16="http://schemas.microsoft.com/office/drawing/2014/main" id="{F1901021-7AD4-466A-956E-B0734041F1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" name="Picture 17">
                <a:extLst>
                  <a:ext uri="{FF2B5EF4-FFF2-40B4-BE49-F238E27FC236}">
                    <a16:creationId xmlns:a16="http://schemas.microsoft.com/office/drawing/2014/main" id="{5CB31BB2-CFEF-4242-B842-CA7637C8A1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" name="Picture 18">
                <a:extLst>
                  <a:ext uri="{FF2B5EF4-FFF2-40B4-BE49-F238E27FC236}">
                    <a16:creationId xmlns:a16="http://schemas.microsoft.com/office/drawing/2014/main" id="{03F36689-8DCB-4951-BAB0-668365B489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5" name="Picture 19">
                <a:extLst>
                  <a:ext uri="{FF2B5EF4-FFF2-40B4-BE49-F238E27FC236}">
                    <a16:creationId xmlns:a16="http://schemas.microsoft.com/office/drawing/2014/main" id="{E0038BB0-8CC6-4004-8D3D-4EB484050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" name="Picture 20">
                <a:extLst>
                  <a:ext uri="{FF2B5EF4-FFF2-40B4-BE49-F238E27FC236}">
                    <a16:creationId xmlns:a16="http://schemas.microsoft.com/office/drawing/2014/main" id="{70E0D27C-0C3D-43E1-A899-CEBC514085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7" name="Picture 21">
                <a:extLst>
                  <a:ext uri="{FF2B5EF4-FFF2-40B4-BE49-F238E27FC236}">
                    <a16:creationId xmlns:a16="http://schemas.microsoft.com/office/drawing/2014/main" id="{E36EB6B6-D0B0-4BA9-8C4D-C3383E1719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8" name="Picture 22">
                <a:extLst>
                  <a:ext uri="{FF2B5EF4-FFF2-40B4-BE49-F238E27FC236}">
                    <a16:creationId xmlns:a16="http://schemas.microsoft.com/office/drawing/2014/main" id="{AF1FC638-7C15-4D95-9AC7-F7F7D19507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9" name="Picture 23">
                <a:extLst>
                  <a:ext uri="{FF2B5EF4-FFF2-40B4-BE49-F238E27FC236}">
                    <a16:creationId xmlns:a16="http://schemas.microsoft.com/office/drawing/2014/main" id="{D96A43EF-0C65-4356-AE2B-B9F6EC4852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" name="Group 56">
              <a:extLst>
                <a:ext uri="{FF2B5EF4-FFF2-40B4-BE49-F238E27FC236}">
                  <a16:creationId xmlns:a16="http://schemas.microsoft.com/office/drawing/2014/main" id="{CFF707E7-0BD0-45FD-9C83-16D208970118}"/>
                </a:ext>
              </a:extLst>
            </p:cNvPr>
            <p:cNvGrpSpPr/>
            <p:nvPr/>
          </p:nvGrpSpPr>
          <p:grpSpPr>
            <a:xfrm>
              <a:off x="6396071" y="3755047"/>
              <a:ext cx="1539560" cy="171967"/>
              <a:chOff x="7746380" y="2949426"/>
              <a:chExt cx="2188691" cy="244475"/>
            </a:xfrm>
          </p:grpSpPr>
          <p:pic>
            <p:nvPicPr>
              <p:cNvPr id="130" name="Picture 14">
                <a:extLst>
                  <a:ext uri="{FF2B5EF4-FFF2-40B4-BE49-F238E27FC236}">
                    <a16:creationId xmlns:a16="http://schemas.microsoft.com/office/drawing/2014/main" id="{1C04A04F-42EF-413E-8748-8B4F45CD7E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1" name="Picture 15">
                <a:extLst>
                  <a:ext uri="{FF2B5EF4-FFF2-40B4-BE49-F238E27FC236}">
                    <a16:creationId xmlns:a16="http://schemas.microsoft.com/office/drawing/2014/main" id="{E2C28AAD-9DAF-4182-9382-DD20B4A6BD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2" name="Picture 16">
                <a:extLst>
                  <a:ext uri="{FF2B5EF4-FFF2-40B4-BE49-F238E27FC236}">
                    <a16:creationId xmlns:a16="http://schemas.microsoft.com/office/drawing/2014/main" id="{9486DA03-8C82-4098-AC1A-99B0B025A4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" name="Picture 17">
                <a:extLst>
                  <a:ext uri="{FF2B5EF4-FFF2-40B4-BE49-F238E27FC236}">
                    <a16:creationId xmlns:a16="http://schemas.microsoft.com/office/drawing/2014/main" id="{193F18AF-D324-4BC6-AFC3-87E20B2761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4" name="Picture 18">
                <a:extLst>
                  <a:ext uri="{FF2B5EF4-FFF2-40B4-BE49-F238E27FC236}">
                    <a16:creationId xmlns:a16="http://schemas.microsoft.com/office/drawing/2014/main" id="{60E3C5C0-177B-452B-A9B4-5B08BAD0DC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5" name="Picture 19">
                <a:extLst>
                  <a:ext uri="{FF2B5EF4-FFF2-40B4-BE49-F238E27FC236}">
                    <a16:creationId xmlns:a16="http://schemas.microsoft.com/office/drawing/2014/main" id="{66ED82A1-BD07-4891-9BA1-ED22D56CDD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6" name="Picture 20">
                <a:extLst>
                  <a:ext uri="{FF2B5EF4-FFF2-40B4-BE49-F238E27FC236}">
                    <a16:creationId xmlns:a16="http://schemas.microsoft.com/office/drawing/2014/main" id="{89EA252B-BC6F-4443-8525-AFBBA9D128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7" name="Picture 21">
                <a:extLst>
                  <a:ext uri="{FF2B5EF4-FFF2-40B4-BE49-F238E27FC236}">
                    <a16:creationId xmlns:a16="http://schemas.microsoft.com/office/drawing/2014/main" id="{9C6EADB7-9D21-4E6C-B932-18653E409E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8" name="Picture 22">
                <a:extLst>
                  <a:ext uri="{FF2B5EF4-FFF2-40B4-BE49-F238E27FC236}">
                    <a16:creationId xmlns:a16="http://schemas.microsoft.com/office/drawing/2014/main" id="{B565E4D1-2C71-46DC-A177-11324EC868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9" name="Picture 23">
                <a:extLst>
                  <a:ext uri="{FF2B5EF4-FFF2-40B4-BE49-F238E27FC236}">
                    <a16:creationId xmlns:a16="http://schemas.microsoft.com/office/drawing/2014/main" id="{4FB4796C-5B6B-48CC-936D-C8E6034789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7" name="Group 56">
              <a:extLst>
                <a:ext uri="{FF2B5EF4-FFF2-40B4-BE49-F238E27FC236}">
                  <a16:creationId xmlns:a16="http://schemas.microsoft.com/office/drawing/2014/main" id="{92B7E013-13B7-48D0-BD35-90F4147910F7}"/>
                </a:ext>
              </a:extLst>
            </p:cNvPr>
            <p:cNvGrpSpPr/>
            <p:nvPr/>
          </p:nvGrpSpPr>
          <p:grpSpPr>
            <a:xfrm>
              <a:off x="6394779" y="4200576"/>
              <a:ext cx="1539560" cy="171967"/>
              <a:chOff x="7746380" y="2949426"/>
              <a:chExt cx="2188691" cy="244475"/>
            </a:xfrm>
          </p:grpSpPr>
          <p:pic>
            <p:nvPicPr>
              <p:cNvPr id="120" name="Picture 14">
                <a:extLst>
                  <a:ext uri="{FF2B5EF4-FFF2-40B4-BE49-F238E27FC236}">
                    <a16:creationId xmlns:a16="http://schemas.microsoft.com/office/drawing/2014/main" id="{9A66910A-9D8E-4A85-9AFE-4A5151E8F3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5">
                <a:extLst>
                  <a:ext uri="{FF2B5EF4-FFF2-40B4-BE49-F238E27FC236}">
                    <a16:creationId xmlns:a16="http://schemas.microsoft.com/office/drawing/2014/main" id="{8BFAE2A4-B552-41A9-8DA9-B54F78429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6">
                <a:extLst>
                  <a:ext uri="{FF2B5EF4-FFF2-40B4-BE49-F238E27FC236}">
                    <a16:creationId xmlns:a16="http://schemas.microsoft.com/office/drawing/2014/main" id="{5E30A37C-E597-41A4-AEA2-B217612B7D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Picture 17">
                <a:extLst>
                  <a:ext uri="{FF2B5EF4-FFF2-40B4-BE49-F238E27FC236}">
                    <a16:creationId xmlns:a16="http://schemas.microsoft.com/office/drawing/2014/main" id="{7975B927-6F54-4032-B0AA-9398D1E69E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Picture 18">
                <a:extLst>
                  <a:ext uri="{FF2B5EF4-FFF2-40B4-BE49-F238E27FC236}">
                    <a16:creationId xmlns:a16="http://schemas.microsoft.com/office/drawing/2014/main" id="{EF22D857-B115-4136-9330-E7A3D883B7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5" name="Picture 19">
                <a:extLst>
                  <a:ext uri="{FF2B5EF4-FFF2-40B4-BE49-F238E27FC236}">
                    <a16:creationId xmlns:a16="http://schemas.microsoft.com/office/drawing/2014/main" id="{04B8A6B7-1E30-41BD-95D8-10AD577D5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6" name="Picture 20">
                <a:extLst>
                  <a:ext uri="{FF2B5EF4-FFF2-40B4-BE49-F238E27FC236}">
                    <a16:creationId xmlns:a16="http://schemas.microsoft.com/office/drawing/2014/main" id="{B8093A15-DED6-4B39-8515-0620E5CD6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7" name="Picture 21">
                <a:extLst>
                  <a:ext uri="{FF2B5EF4-FFF2-40B4-BE49-F238E27FC236}">
                    <a16:creationId xmlns:a16="http://schemas.microsoft.com/office/drawing/2014/main" id="{E0181BA9-89B7-4C64-9378-3648DC8814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8" name="Picture 22">
                <a:extLst>
                  <a:ext uri="{FF2B5EF4-FFF2-40B4-BE49-F238E27FC236}">
                    <a16:creationId xmlns:a16="http://schemas.microsoft.com/office/drawing/2014/main" id="{67836853-C01F-4FDA-8400-E06FDF330A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9" name="Picture 23">
                <a:extLst>
                  <a:ext uri="{FF2B5EF4-FFF2-40B4-BE49-F238E27FC236}">
                    <a16:creationId xmlns:a16="http://schemas.microsoft.com/office/drawing/2014/main" id="{D425185A-AF07-47D9-97C9-712F4C411B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8" name="Group 56">
              <a:extLst>
                <a:ext uri="{FF2B5EF4-FFF2-40B4-BE49-F238E27FC236}">
                  <a16:creationId xmlns:a16="http://schemas.microsoft.com/office/drawing/2014/main" id="{4DCD8091-9076-445A-A793-54336CF856E6}"/>
                </a:ext>
              </a:extLst>
            </p:cNvPr>
            <p:cNvGrpSpPr/>
            <p:nvPr/>
          </p:nvGrpSpPr>
          <p:grpSpPr>
            <a:xfrm>
              <a:off x="6396071" y="4646105"/>
              <a:ext cx="1539560" cy="171967"/>
              <a:chOff x="7746380" y="2949426"/>
              <a:chExt cx="2188691" cy="244475"/>
            </a:xfrm>
          </p:grpSpPr>
          <p:pic>
            <p:nvPicPr>
              <p:cNvPr id="110" name="Picture 14">
                <a:extLst>
                  <a:ext uri="{FF2B5EF4-FFF2-40B4-BE49-F238E27FC236}">
                    <a16:creationId xmlns:a16="http://schemas.microsoft.com/office/drawing/2014/main" id="{84E77C25-E587-4B35-A6B8-3F42334BE1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5">
                <a:extLst>
                  <a:ext uri="{FF2B5EF4-FFF2-40B4-BE49-F238E27FC236}">
                    <a16:creationId xmlns:a16="http://schemas.microsoft.com/office/drawing/2014/main" id="{25AC6498-A45A-4DED-A146-3C15AD7B15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16">
                <a:extLst>
                  <a:ext uri="{FF2B5EF4-FFF2-40B4-BE49-F238E27FC236}">
                    <a16:creationId xmlns:a16="http://schemas.microsoft.com/office/drawing/2014/main" id="{B4FBB818-A2FF-4CB3-9634-3E108D6231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17">
                <a:extLst>
                  <a:ext uri="{FF2B5EF4-FFF2-40B4-BE49-F238E27FC236}">
                    <a16:creationId xmlns:a16="http://schemas.microsoft.com/office/drawing/2014/main" id="{7E76902F-ED9B-44C0-9AA9-D20430D09D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18">
                <a:extLst>
                  <a:ext uri="{FF2B5EF4-FFF2-40B4-BE49-F238E27FC236}">
                    <a16:creationId xmlns:a16="http://schemas.microsoft.com/office/drawing/2014/main" id="{745AC382-65BC-4C7B-AE54-1BFEEA116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19">
                <a:extLst>
                  <a:ext uri="{FF2B5EF4-FFF2-40B4-BE49-F238E27FC236}">
                    <a16:creationId xmlns:a16="http://schemas.microsoft.com/office/drawing/2014/main" id="{E450979D-6759-40BD-8004-99489BCB05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20">
                <a:extLst>
                  <a:ext uri="{FF2B5EF4-FFF2-40B4-BE49-F238E27FC236}">
                    <a16:creationId xmlns:a16="http://schemas.microsoft.com/office/drawing/2014/main" id="{3DCA1957-F51B-4E03-9888-28E3679524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" name="Picture 21">
                <a:extLst>
                  <a:ext uri="{FF2B5EF4-FFF2-40B4-BE49-F238E27FC236}">
                    <a16:creationId xmlns:a16="http://schemas.microsoft.com/office/drawing/2014/main" id="{710733A4-44C9-4460-B5D4-9656B04EF6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22">
                <a:extLst>
                  <a:ext uri="{FF2B5EF4-FFF2-40B4-BE49-F238E27FC236}">
                    <a16:creationId xmlns:a16="http://schemas.microsoft.com/office/drawing/2014/main" id="{C7749E48-A415-484F-AC38-FD0DCEB528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23">
                <a:extLst>
                  <a:ext uri="{FF2B5EF4-FFF2-40B4-BE49-F238E27FC236}">
                    <a16:creationId xmlns:a16="http://schemas.microsoft.com/office/drawing/2014/main" id="{A0B8B014-EA64-458F-8605-2011EBE69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" name="Group 56">
              <a:extLst>
                <a:ext uri="{FF2B5EF4-FFF2-40B4-BE49-F238E27FC236}">
                  <a16:creationId xmlns:a16="http://schemas.microsoft.com/office/drawing/2014/main" id="{106FA2B1-FD15-4194-BBE7-E06CD1CEA585}"/>
                </a:ext>
              </a:extLst>
            </p:cNvPr>
            <p:cNvGrpSpPr/>
            <p:nvPr/>
          </p:nvGrpSpPr>
          <p:grpSpPr>
            <a:xfrm>
              <a:off x="6397938" y="5096197"/>
              <a:ext cx="1539560" cy="171967"/>
              <a:chOff x="7746380" y="2949426"/>
              <a:chExt cx="2188691" cy="244475"/>
            </a:xfrm>
          </p:grpSpPr>
          <p:pic>
            <p:nvPicPr>
              <p:cNvPr id="100" name="Picture 14">
                <a:extLst>
                  <a:ext uri="{FF2B5EF4-FFF2-40B4-BE49-F238E27FC236}">
                    <a16:creationId xmlns:a16="http://schemas.microsoft.com/office/drawing/2014/main" id="{5A77B1C9-B8C8-4009-8598-5AB9A5798D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15">
                <a:extLst>
                  <a:ext uri="{FF2B5EF4-FFF2-40B4-BE49-F238E27FC236}">
                    <a16:creationId xmlns:a16="http://schemas.microsoft.com/office/drawing/2014/main" id="{89CBDA2C-EDBF-4FE7-B0D4-345DD5C5AD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16">
                <a:extLst>
                  <a:ext uri="{FF2B5EF4-FFF2-40B4-BE49-F238E27FC236}">
                    <a16:creationId xmlns:a16="http://schemas.microsoft.com/office/drawing/2014/main" id="{C772B613-D375-4560-AF6F-C4CA323C17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17">
                <a:extLst>
                  <a:ext uri="{FF2B5EF4-FFF2-40B4-BE49-F238E27FC236}">
                    <a16:creationId xmlns:a16="http://schemas.microsoft.com/office/drawing/2014/main" id="{F234707B-0C83-4C1E-A045-4281EBADDE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18">
                <a:extLst>
                  <a:ext uri="{FF2B5EF4-FFF2-40B4-BE49-F238E27FC236}">
                    <a16:creationId xmlns:a16="http://schemas.microsoft.com/office/drawing/2014/main" id="{4E358FF5-69E8-49D5-AE03-8B84FA16B1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19">
                <a:extLst>
                  <a:ext uri="{FF2B5EF4-FFF2-40B4-BE49-F238E27FC236}">
                    <a16:creationId xmlns:a16="http://schemas.microsoft.com/office/drawing/2014/main" id="{A2A91F6A-46D3-4C89-A960-E802AE7131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" name="Picture 20">
                <a:extLst>
                  <a:ext uri="{FF2B5EF4-FFF2-40B4-BE49-F238E27FC236}">
                    <a16:creationId xmlns:a16="http://schemas.microsoft.com/office/drawing/2014/main" id="{F26E17B3-61B1-4EEE-8BB0-3339346944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Picture 21">
                <a:extLst>
                  <a:ext uri="{FF2B5EF4-FFF2-40B4-BE49-F238E27FC236}">
                    <a16:creationId xmlns:a16="http://schemas.microsoft.com/office/drawing/2014/main" id="{7E6006FA-32AF-459F-8449-36C5C2BA2B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22">
                <a:extLst>
                  <a:ext uri="{FF2B5EF4-FFF2-40B4-BE49-F238E27FC236}">
                    <a16:creationId xmlns:a16="http://schemas.microsoft.com/office/drawing/2014/main" id="{13B3C471-DB50-43F8-8B83-3742DEF61E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23">
                <a:extLst>
                  <a:ext uri="{FF2B5EF4-FFF2-40B4-BE49-F238E27FC236}">
                    <a16:creationId xmlns:a16="http://schemas.microsoft.com/office/drawing/2014/main" id="{FEB96523-8585-4250-8371-DF084E5D06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17CAB95-AD42-47DD-8C4A-1ABC47F83163}"/>
              </a:ext>
            </a:extLst>
          </p:cNvPr>
          <p:cNvGrpSpPr/>
          <p:nvPr/>
        </p:nvGrpSpPr>
        <p:grpSpPr>
          <a:xfrm>
            <a:off x="565876" y="1527402"/>
            <a:ext cx="1542737" cy="3290670"/>
            <a:chOff x="565876" y="1527402"/>
            <a:chExt cx="1542737" cy="3290670"/>
          </a:xfrm>
        </p:grpSpPr>
        <p:grpSp>
          <p:nvGrpSpPr>
            <p:cNvPr id="190" name="Group 56">
              <a:extLst>
                <a:ext uri="{FF2B5EF4-FFF2-40B4-BE49-F238E27FC236}">
                  <a16:creationId xmlns:a16="http://schemas.microsoft.com/office/drawing/2014/main" id="{EFE603DA-923E-4BFB-9F97-BEA672C4FF99}"/>
                </a:ext>
              </a:extLst>
            </p:cNvPr>
            <p:cNvGrpSpPr/>
            <p:nvPr/>
          </p:nvGrpSpPr>
          <p:grpSpPr>
            <a:xfrm>
              <a:off x="566522" y="1527402"/>
              <a:ext cx="1539560" cy="171967"/>
              <a:chOff x="7746380" y="2949426"/>
              <a:chExt cx="2188691" cy="244475"/>
            </a:xfrm>
          </p:grpSpPr>
          <p:pic>
            <p:nvPicPr>
              <p:cNvPr id="191" name="Picture 14">
                <a:extLst>
                  <a:ext uri="{FF2B5EF4-FFF2-40B4-BE49-F238E27FC236}">
                    <a16:creationId xmlns:a16="http://schemas.microsoft.com/office/drawing/2014/main" id="{80C839EA-79ED-4D9D-8D57-AB499A77FB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2" name="Picture 15">
                <a:extLst>
                  <a:ext uri="{FF2B5EF4-FFF2-40B4-BE49-F238E27FC236}">
                    <a16:creationId xmlns:a16="http://schemas.microsoft.com/office/drawing/2014/main" id="{B6537539-BA7E-4F43-8ED3-7EE177C428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16">
                <a:extLst>
                  <a:ext uri="{FF2B5EF4-FFF2-40B4-BE49-F238E27FC236}">
                    <a16:creationId xmlns:a16="http://schemas.microsoft.com/office/drawing/2014/main" id="{00740B58-BCC3-4E0C-A359-D68438C98E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7">
                <a:extLst>
                  <a:ext uri="{FF2B5EF4-FFF2-40B4-BE49-F238E27FC236}">
                    <a16:creationId xmlns:a16="http://schemas.microsoft.com/office/drawing/2014/main" id="{0B4B2ECF-2016-4FE6-BDA7-C6B13A2CC5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18">
                <a:extLst>
                  <a:ext uri="{FF2B5EF4-FFF2-40B4-BE49-F238E27FC236}">
                    <a16:creationId xmlns:a16="http://schemas.microsoft.com/office/drawing/2014/main" id="{0E9E112F-28F7-46BF-8231-AB2C3D1AF5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19">
                <a:extLst>
                  <a:ext uri="{FF2B5EF4-FFF2-40B4-BE49-F238E27FC236}">
                    <a16:creationId xmlns:a16="http://schemas.microsoft.com/office/drawing/2014/main" id="{8AB6C1A0-5CF0-4E8F-932D-B558764E34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20">
                <a:extLst>
                  <a:ext uri="{FF2B5EF4-FFF2-40B4-BE49-F238E27FC236}">
                    <a16:creationId xmlns:a16="http://schemas.microsoft.com/office/drawing/2014/main" id="{4202E627-EB93-4097-99C3-CF18297159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21">
                <a:extLst>
                  <a:ext uri="{FF2B5EF4-FFF2-40B4-BE49-F238E27FC236}">
                    <a16:creationId xmlns:a16="http://schemas.microsoft.com/office/drawing/2014/main" id="{6C0F1838-77C1-49A7-881D-249C07B885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2">
                <a:extLst>
                  <a:ext uri="{FF2B5EF4-FFF2-40B4-BE49-F238E27FC236}">
                    <a16:creationId xmlns:a16="http://schemas.microsoft.com/office/drawing/2014/main" id="{D898C362-CFF7-435C-BDF4-669BA270F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3">
                <a:extLst>
                  <a:ext uri="{FF2B5EF4-FFF2-40B4-BE49-F238E27FC236}">
                    <a16:creationId xmlns:a16="http://schemas.microsoft.com/office/drawing/2014/main" id="{52676C05-0B61-47DB-87AB-8D7500C598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1" name="Group 56">
              <a:extLst>
                <a:ext uri="{FF2B5EF4-FFF2-40B4-BE49-F238E27FC236}">
                  <a16:creationId xmlns:a16="http://schemas.microsoft.com/office/drawing/2014/main" id="{67CD8AF5-4C76-48FE-BCA6-7401409D9A9C}"/>
                </a:ext>
              </a:extLst>
            </p:cNvPr>
            <p:cNvGrpSpPr/>
            <p:nvPr/>
          </p:nvGrpSpPr>
          <p:grpSpPr>
            <a:xfrm>
              <a:off x="567814" y="1972931"/>
              <a:ext cx="1539560" cy="171967"/>
              <a:chOff x="7746380" y="2949426"/>
              <a:chExt cx="2188691" cy="244475"/>
            </a:xfrm>
          </p:grpSpPr>
          <p:pic>
            <p:nvPicPr>
              <p:cNvPr id="202" name="Picture 14">
                <a:extLst>
                  <a:ext uri="{FF2B5EF4-FFF2-40B4-BE49-F238E27FC236}">
                    <a16:creationId xmlns:a16="http://schemas.microsoft.com/office/drawing/2014/main" id="{4A1220C4-5C7B-4D99-BBB8-CBFE295F42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3" name="Picture 15">
                <a:extLst>
                  <a:ext uri="{FF2B5EF4-FFF2-40B4-BE49-F238E27FC236}">
                    <a16:creationId xmlns:a16="http://schemas.microsoft.com/office/drawing/2014/main" id="{305CDFDF-C74F-452D-BED9-423DDA8911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" name="Picture 16">
                <a:extLst>
                  <a:ext uri="{FF2B5EF4-FFF2-40B4-BE49-F238E27FC236}">
                    <a16:creationId xmlns:a16="http://schemas.microsoft.com/office/drawing/2014/main" id="{231C59C6-6D97-4662-988E-BCF9C313CF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" name="Picture 17">
                <a:extLst>
                  <a:ext uri="{FF2B5EF4-FFF2-40B4-BE49-F238E27FC236}">
                    <a16:creationId xmlns:a16="http://schemas.microsoft.com/office/drawing/2014/main" id="{9B125926-48F5-4277-B15B-9ABC44DF79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" name="Picture 18">
                <a:extLst>
                  <a:ext uri="{FF2B5EF4-FFF2-40B4-BE49-F238E27FC236}">
                    <a16:creationId xmlns:a16="http://schemas.microsoft.com/office/drawing/2014/main" id="{57EB4C69-18ED-4C4D-81E5-33F59502E6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9">
                <a:extLst>
                  <a:ext uri="{FF2B5EF4-FFF2-40B4-BE49-F238E27FC236}">
                    <a16:creationId xmlns:a16="http://schemas.microsoft.com/office/drawing/2014/main" id="{C4724FE5-75FD-4E48-9287-5189FF3DF7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20">
                <a:extLst>
                  <a:ext uri="{FF2B5EF4-FFF2-40B4-BE49-F238E27FC236}">
                    <a16:creationId xmlns:a16="http://schemas.microsoft.com/office/drawing/2014/main" id="{2DEFEE6F-3B7B-4019-9A51-12D9907F9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21">
                <a:extLst>
                  <a:ext uri="{FF2B5EF4-FFF2-40B4-BE49-F238E27FC236}">
                    <a16:creationId xmlns:a16="http://schemas.microsoft.com/office/drawing/2014/main" id="{95E707E0-3659-4D32-BFAF-EB02E93225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22">
                <a:extLst>
                  <a:ext uri="{FF2B5EF4-FFF2-40B4-BE49-F238E27FC236}">
                    <a16:creationId xmlns:a16="http://schemas.microsoft.com/office/drawing/2014/main" id="{AA08BF20-3352-48D1-A2BD-AA2ABC1F30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3">
                <a:extLst>
                  <a:ext uri="{FF2B5EF4-FFF2-40B4-BE49-F238E27FC236}">
                    <a16:creationId xmlns:a16="http://schemas.microsoft.com/office/drawing/2014/main" id="{476D33D7-30F5-44A7-B799-2C6A20358C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5" name="Group 56">
              <a:extLst>
                <a:ext uri="{FF2B5EF4-FFF2-40B4-BE49-F238E27FC236}">
                  <a16:creationId xmlns:a16="http://schemas.microsoft.com/office/drawing/2014/main" id="{2D123206-6DCE-4FB1-ADD7-90F756E687DA}"/>
                </a:ext>
              </a:extLst>
            </p:cNvPr>
            <p:cNvGrpSpPr/>
            <p:nvPr/>
          </p:nvGrpSpPr>
          <p:grpSpPr>
            <a:xfrm>
              <a:off x="567761" y="2418460"/>
              <a:ext cx="1539560" cy="171967"/>
              <a:chOff x="7746380" y="2949426"/>
              <a:chExt cx="2188691" cy="244475"/>
            </a:xfrm>
          </p:grpSpPr>
          <p:pic>
            <p:nvPicPr>
              <p:cNvPr id="216" name="Picture 14">
                <a:extLst>
                  <a:ext uri="{FF2B5EF4-FFF2-40B4-BE49-F238E27FC236}">
                    <a16:creationId xmlns:a16="http://schemas.microsoft.com/office/drawing/2014/main" id="{E4E108C9-782C-4841-B5FE-FD91F02404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7" name="Picture 15">
                <a:extLst>
                  <a:ext uri="{FF2B5EF4-FFF2-40B4-BE49-F238E27FC236}">
                    <a16:creationId xmlns:a16="http://schemas.microsoft.com/office/drawing/2014/main" id="{A2477113-D1BF-4BC6-998B-9DB163C90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16">
                <a:extLst>
                  <a:ext uri="{FF2B5EF4-FFF2-40B4-BE49-F238E27FC236}">
                    <a16:creationId xmlns:a16="http://schemas.microsoft.com/office/drawing/2014/main" id="{6BF170F0-EDDC-462E-8504-4ED71F9FDA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7">
                <a:extLst>
                  <a:ext uri="{FF2B5EF4-FFF2-40B4-BE49-F238E27FC236}">
                    <a16:creationId xmlns:a16="http://schemas.microsoft.com/office/drawing/2014/main" id="{0832AF2F-C1A2-47D8-87A6-91F1629B35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8">
                <a:extLst>
                  <a:ext uri="{FF2B5EF4-FFF2-40B4-BE49-F238E27FC236}">
                    <a16:creationId xmlns:a16="http://schemas.microsoft.com/office/drawing/2014/main" id="{0F8C88FA-AEA9-4740-A84E-27FA0FAD1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9">
                <a:extLst>
                  <a:ext uri="{FF2B5EF4-FFF2-40B4-BE49-F238E27FC236}">
                    <a16:creationId xmlns:a16="http://schemas.microsoft.com/office/drawing/2014/main" id="{85E926E9-820A-48A7-BCE7-D6588BE4C5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20">
                <a:extLst>
                  <a:ext uri="{FF2B5EF4-FFF2-40B4-BE49-F238E27FC236}">
                    <a16:creationId xmlns:a16="http://schemas.microsoft.com/office/drawing/2014/main" id="{21A457A0-8F56-4A54-80E8-F1DCBA3733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21">
                <a:extLst>
                  <a:ext uri="{FF2B5EF4-FFF2-40B4-BE49-F238E27FC236}">
                    <a16:creationId xmlns:a16="http://schemas.microsoft.com/office/drawing/2014/main" id="{66FA890C-A99C-43BC-8B2D-E9F4475FBB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2">
                <a:extLst>
                  <a:ext uri="{FF2B5EF4-FFF2-40B4-BE49-F238E27FC236}">
                    <a16:creationId xmlns:a16="http://schemas.microsoft.com/office/drawing/2014/main" id="{BA46649D-68E1-4E5B-9A26-752B51A82C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3">
                <a:extLst>
                  <a:ext uri="{FF2B5EF4-FFF2-40B4-BE49-F238E27FC236}">
                    <a16:creationId xmlns:a16="http://schemas.microsoft.com/office/drawing/2014/main" id="{CB9F485B-0E7D-46BF-BD90-CE1FE9A3F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26" name="Group 56">
              <a:extLst>
                <a:ext uri="{FF2B5EF4-FFF2-40B4-BE49-F238E27FC236}">
                  <a16:creationId xmlns:a16="http://schemas.microsoft.com/office/drawing/2014/main" id="{056CE647-1E7D-4F7F-A5AD-CE727D3DA352}"/>
                </a:ext>
              </a:extLst>
            </p:cNvPr>
            <p:cNvGrpSpPr/>
            <p:nvPr/>
          </p:nvGrpSpPr>
          <p:grpSpPr>
            <a:xfrm>
              <a:off x="569053" y="2863989"/>
              <a:ext cx="1539560" cy="171967"/>
              <a:chOff x="7746380" y="2949426"/>
              <a:chExt cx="2188691" cy="244475"/>
            </a:xfrm>
          </p:grpSpPr>
          <p:pic>
            <p:nvPicPr>
              <p:cNvPr id="227" name="Picture 14">
                <a:extLst>
                  <a:ext uri="{FF2B5EF4-FFF2-40B4-BE49-F238E27FC236}">
                    <a16:creationId xmlns:a16="http://schemas.microsoft.com/office/drawing/2014/main" id="{8BA9C420-C1FA-4229-B002-2E3ACB5DA4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8" name="Picture 15">
                <a:extLst>
                  <a:ext uri="{FF2B5EF4-FFF2-40B4-BE49-F238E27FC236}">
                    <a16:creationId xmlns:a16="http://schemas.microsoft.com/office/drawing/2014/main" id="{3705B82C-EAB8-4E21-91CF-F3108596DB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6">
                <a:extLst>
                  <a:ext uri="{FF2B5EF4-FFF2-40B4-BE49-F238E27FC236}">
                    <a16:creationId xmlns:a16="http://schemas.microsoft.com/office/drawing/2014/main" id="{53DD9D70-5827-4A78-ACF2-E1B07FE8CD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7">
                <a:extLst>
                  <a:ext uri="{FF2B5EF4-FFF2-40B4-BE49-F238E27FC236}">
                    <a16:creationId xmlns:a16="http://schemas.microsoft.com/office/drawing/2014/main" id="{7A2E0525-CFC6-4444-B1FD-A84DD9BC15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8">
                <a:extLst>
                  <a:ext uri="{FF2B5EF4-FFF2-40B4-BE49-F238E27FC236}">
                    <a16:creationId xmlns:a16="http://schemas.microsoft.com/office/drawing/2014/main" id="{073AA2B1-0098-453F-908C-500CD2699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9">
                <a:extLst>
                  <a:ext uri="{FF2B5EF4-FFF2-40B4-BE49-F238E27FC236}">
                    <a16:creationId xmlns:a16="http://schemas.microsoft.com/office/drawing/2014/main" id="{952EF3F1-F3DB-4B8A-9162-D0F779BC14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20">
                <a:extLst>
                  <a:ext uri="{FF2B5EF4-FFF2-40B4-BE49-F238E27FC236}">
                    <a16:creationId xmlns:a16="http://schemas.microsoft.com/office/drawing/2014/main" id="{7C411987-907D-4268-954B-FE3587156E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1">
                <a:extLst>
                  <a:ext uri="{FF2B5EF4-FFF2-40B4-BE49-F238E27FC236}">
                    <a16:creationId xmlns:a16="http://schemas.microsoft.com/office/drawing/2014/main" id="{45A69D57-8994-4261-9880-15AEF34704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2">
                <a:extLst>
                  <a:ext uri="{FF2B5EF4-FFF2-40B4-BE49-F238E27FC236}">
                    <a16:creationId xmlns:a16="http://schemas.microsoft.com/office/drawing/2014/main" id="{AD90ADD8-E297-4A81-8034-1497CCAA60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3">
                <a:extLst>
                  <a:ext uri="{FF2B5EF4-FFF2-40B4-BE49-F238E27FC236}">
                    <a16:creationId xmlns:a16="http://schemas.microsoft.com/office/drawing/2014/main" id="{622E30D4-E5B4-4C8D-974A-1DBD0FEE55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7" name="Group 56">
              <a:extLst>
                <a:ext uri="{FF2B5EF4-FFF2-40B4-BE49-F238E27FC236}">
                  <a16:creationId xmlns:a16="http://schemas.microsoft.com/office/drawing/2014/main" id="{68EF45C8-E7E0-4D0B-8D35-3A7D23CA570F}"/>
                </a:ext>
              </a:extLst>
            </p:cNvPr>
            <p:cNvGrpSpPr/>
            <p:nvPr/>
          </p:nvGrpSpPr>
          <p:grpSpPr>
            <a:xfrm>
              <a:off x="565876" y="3309518"/>
              <a:ext cx="1539560" cy="171967"/>
              <a:chOff x="7746380" y="2949426"/>
              <a:chExt cx="2188691" cy="244475"/>
            </a:xfrm>
          </p:grpSpPr>
          <p:pic>
            <p:nvPicPr>
              <p:cNvPr id="238" name="Picture 14">
                <a:extLst>
                  <a:ext uri="{FF2B5EF4-FFF2-40B4-BE49-F238E27FC236}">
                    <a16:creationId xmlns:a16="http://schemas.microsoft.com/office/drawing/2014/main" id="{ECE4462A-680E-4EE4-9412-BFEBEA0738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9" name="Picture 15">
                <a:extLst>
                  <a:ext uri="{FF2B5EF4-FFF2-40B4-BE49-F238E27FC236}">
                    <a16:creationId xmlns:a16="http://schemas.microsoft.com/office/drawing/2014/main" id="{9A6FE475-016A-4B5A-9352-E39D901A03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6">
                <a:extLst>
                  <a:ext uri="{FF2B5EF4-FFF2-40B4-BE49-F238E27FC236}">
                    <a16:creationId xmlns:a16="http://schemas.microsoft.com/office/drawing/2014/main" id="{EAA046CF-80DB-4865-ACAC-5B56F0A53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7">
                <a:extLst>
                  <a:ext uri="{FF2B5EF4-FFF2-40B4-BE49-F238E27FC236}">
                    <a16:creationId xmlns:a16="http://schemas.microsoft.com/office/drawing/2014/main" id="{2352B7B1-F911-41D3-B995-38536F179D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8">
                <a:extLst>
                  <a:ext uri="{FF2B5EF4-FFF2-40B4-BE49-F238E27FC236}">
                    <a16:creationId xmlns:a16="http://schemas.microsoft.com/office/drawing/2014/main" id="{744778F9-0DA9-4252-9CE7-39D43E160C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9">
                <a:extLst>
                  <a:ext uri="{FF2B5EF4-FFF2-40B4-BE49-F238E27FC236}">
                    <a16:creationId xmlns:a16="http://schemas.microsoft.com/office/drawing/2014/main" id="{0C15382D-C31F-4C44-A366-187FA18178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20">
                <a:extLst>
                  <a:ext uri="{FF2B5EF4-FFF2-40B4-BE49-F238E27FC236}">
                    <a16:creationId xmlns:a16="http://schemas.microsoft.com/office/drawing/2014/main" id="{77F73F44-718C-49DD-B0ED-F81ECED0FD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1">
                <a:extLst>
                  <a:ext uri="{FF2B5EF4-FFF2-40B4-BE49-F238E27FC236}">
                    <a16:creationId xmlns:a16="http://schemas.microsoft.com/office/drawing/2014/main" id="{21DF007A-E4BF-4705-91A4-A5ECC25D13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2">
                <a:extLst>
                  <a:ext uri="{FF2B5EF4-FFF2-40B4-BE49-F238E27FC236}">
                    <a16:creationId xmlns:a16="http://schemas.microsoft.com/office/drawing/2014/main" id="{8DD449CB-0EDA-446E-AE6A-CA6622A1F3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3">
                <a:extLst>
                  <a:ext uri="{FF2B5EF4-FFF2-40B4-BE49-F238E27FC236}">
                    <a16:creationId xmlns:a16="http://schemas.microsoft.com/office/drawing/2014/main" id="{9C6D26EC-A6F3-4473-8438-BDD0AB55D1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8" name="Group 56">
              <a:extLst>
                <a:ext uri="{FF2B5EF4-FFF2-40B4-BE49-F238E27FC236}">
                  <a16:creationId xmlns:a16="http://schemas.microsoft.com/office/drawing/2014/main" id="{67714B45-0984-465B-95E2-AEC076D2E560}"/>
                </a:ext>
              </a:extLst>
            </p:cNvPr>
            <p:cNvGrpSpPr/>
            <p:nvPr/>
          </p:nvGrpSpPr>
          <p:grpSpPr>
            <a:xfrm>
              <a:off x="567168" y="3755047"/>
              <a:ext cx="1539560" cy="171967"/>
              <a:chOff x="7746380" y="2949426"/>
              <a:chExt cx="2188691" cy="244475"/>
            </a:xfrm>
          </p:grpSpPr>
          <p:pic>
            <p:nvPicPr>
              <p:cNvPr id="249" name="Picture 14">
                <a:extLst>
                  <a:ext uri="{FF2B5EF4-FFF2-40B4-BE49-F238E27FC236}">
                    <a16:creationId xmlns:a16="http://schemas.microsoft.com/office/drawing/2014/main" id="{B1B1F344-D7C9-422F-853D-8B3DE3BD0C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15">
                <a:extLst>
                  <a:ext uri="{FF2B5EF4-FFF2-40B4-BE49-F238E27FC236}">
                    <a16:creationId xmlns:a16="http://schemas.microsoft.com/office/drawing/2014/main" id="{1D95087C-0FCC-42E2-946E-913B2E2F7B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6">
                <a:extLst>
                  <a:ext uri="{FF2B5EF4-FFF2-40B4-BE49-F238E27FC236}">
                    <a16:creationId xmlns:a16="http://schemas.microsoft.com/office/drawing/2014/main" id="{C93B0085-9B56-4979-A085-BB3A96D6AF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7">
                <a:extLst>
                  <a:ext uri="{FF2B5EF4-FFF2-40B4-BE49-F238E27FC236}">
                    <a16:creationId xmlns:a16="http://schemas.microsoft.com/office/drawing/2014/main" id="{AB551F30-F656-43D5-9181-741181429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8">
                <a:extLst>
                  <a:ext uri="{FF2B5EF4-FFF2-40B4-BE49-F238E27FC236}">
                    <a16:creationId xmlns:a16="http://schemas.microsoft.com/office/drawing/2014/main" id="{FE7B8D16-1AA4-41D4-8B0A-0DC4C3E38F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19">
                <a:extLst>
                  <a:ext uri="{FF2B5EF4-FFF2-40B4-BE49-F238E27FC236}">
                    <a16:creationId xmlns:a16="http://schemas.microsoft.com/office/drawing/2014/main" id="{D963BA0B-C73F-4521-A3AB-0EF1832923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20">
                <a:extLst>
                  <a:ext uri="{FF2B5EF4-FFF2-40B4-BE49-F238E27FC236}">
                    <a16:creationId xmlns:a16="http://schemas.microsoft.com/office/drawing/2014/main" id="{18CFFE72-1989-4793-9342-15CF76E487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1">
                <a:extLst>
                  <a:ext uri="{FF2B5EF4-FFF2-40B4-BE49-F238E27FC236}">
                    <a16:creationId xmlns:a16="http://schemas.microsoft.com/office/drawing/2014/main" id="{3C0FDA7C-E634-4947-B33E-C8A87B85AB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2">
                <a:extLst>
                  <a:ext uri="{FF2B5EF4-FFF2-40B4-BE49-F238E27FC236}">
                    <a16:creationId xmlns:a16="http://schemas.microsoft.com/office/drawing/2014/main" id="{CDACBC05-5D26-4363-A233-8CF704D0E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8" name="Picture 23">
                <a:extLst>
                  <a:ext uri="{FF2B5EF4-FFF2-40B4-BE49-F238E27FC236}">
                    <a16:creationId xmlns:a16="http://schemas.microsoft.com/office/drawing/2014/main" id="{1D48BB92-DABA-460B-A726-8DE13E9062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9" name="Group 56">
              <a:extLst>
                <a:ext uri="{FF2B5EF4-FFF2-40B4-BE49-F238E27FC236}">
                  <a16:creationId xmlns:a16="http://schemas.microsoft.com/office/drawing/2014/main" id="{5B916BD7-8AF0-4980-8E77-B12EBC0C939E}"/>
                </a:ext>
              </a:extLst>
            </p:cNvPr>
            <p:cNvGrpSpPr/>
            <p:nvPr/>
          </p:nvGrpSpPr>
          <p:grpSpPr>
            <a:xfrm>
              <a:off x="565876" y="4200576"/>
              <a:ext cx="1539560" cy="171967"/>
              <a:chOff x="7746380" y="2949426"/>
              <a:chExt cx="2188691" cy="244475"/>
            </a:xfrm>
          </p:grpSpPr>
          <p:pic>
            <p:nvPicPr>
              <p:cNvPr id="260" name="Picture 14">
                <a:extLst>
                  <a:ext uri="{FF2B5EF4-FFF2-40B4-BE49-F238E27FC236}">
                    <a16:creationId xmlns:a16="http://schemas.microsoft.com/office/drawing/2014/main" id="{E17EDCFF-46F9-4B19-9252-94C9E17B9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5">
                <a:extLst>
                  <a:ext uri="{FF2B5EF4-FFF2-40B4-BE49-F238E27FC236}">
                    <a16:creationId xmlns:a16="http://schemas.microsoft.com/office/drawing/2014/main" id="{8B69B3C8-9B67-4190-B284-BD6503D065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6">
                <a:extLst>
                  <a:ext uri="{FF2B5EF4-FFF2-40B4-BE49-F238E27FC236}">
                    <a16:creationId xmlns:a16="http://schemas.microsoft.com/office/drawing/2014/main" id="{DA1A8176-96B4-49D7-BBF1-E077947FD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7">
                <a:extLst>
                  <a:ext uri="{FF2B5EF4-FFF2-40B4-BE49-F238E27FC236}">
                    <a16:creationId xmlns:a16="http://schemas.microsoft.com/office/drawing/2014/main" id="{431446CC-A148-4F73-A968-A38F0563D1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18">
                <a:extLst>
                  <a:ext uri="{FF2B5EF4-FFF2-40B4-BE49-F238E27FC236}">
                    <a16:creationId xmlns:a16="http://schemas.microsoft.com/office/drawing/2014/main" id="{87E829AE-A978-4CCB-B078-2B2745B9D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19">
                <a:extLst>
                  <a:ext uri="{FF2B5EF4-FFF2-40B4-BE49-F238E27FC236}">
                    <a16:creationId xmlns:a16="http://schemas.microsoft.com/office/drawing/2014/main" id="{76BBBD13-72EA-4B83-A30C-6C32E02D8C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0">
                <a:extLst>
                  <a:ext uri="{FF2B5EF4-FFF2-40B4-BE49-F238E27FC236}">
                    <a16:creationId xmlns:a16="http://schemas.microsoft.com/office/drawing/2014/main" id="{8A7479C2-57BF-4617-9ED3-6661DBAF0D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1">
                <a:extLst>
                  <a:ext uri="{FF2B5EF4-FFF2-40B4-BE49-F238E27FC236}">
                    <a16:creationId xmlns:a16="http://schemas.microsoft.com/office/drawing/2014/main" id="{F6927EC1-4AE2-446F-A234-EBB78C844A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22">
                <a:extLst>
                  <a:ext uri="{FF2B5EF4-FFF2-40B4-BE49-F238E27FC236}">
                    <a16:creationId xmlns:a16="http://schemas.microsoft.com/office/drawing/2014/main" id="{B47BE688-5185-4F99-B316-4E0415D1A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23">
                <a:extLst>
                  <a:ext uri="{FF2B5EF4-FFF2-40B4-BE49-F238E27FC236}">
                    <a16:creationId xmlns:a16="http://schemas.microsoft.com/office/drawing/2014/main" id="{9C1601DC-4229-4DB4-A7FE-D3C3C96C37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70" name="Group 56">
              <a:extLst>
                <a:ext uri="{FF2B5EF4-FFF2-40B4-BE49-F238E27FC236}">
                  <a16:creationId xmlns:a16="http://schemas.microsoft.com/office/drawing/2014/main" id="{2C3C1644-DF62-4EC5-BFD2-62376E828203}"/>
                </a:ext>
              </a:extLst>
            </p:cNvPr>
            <p:cNvGrpSpPr/>
            <p:nvPr/>
          </p:nvGrpSpPr>
          <p:grpSpPr>
            <a:xfrm>
              <a:off x="567168" y="4646105"/>
              <a:ext cx="1539560" cy="171967"/>
              <a:chOff x="7746380" y="2949426"/>
              <a:chExt cx="2188691" cy="244475"/>
            </a:xfrm>
          </p:grpSpPr>
          <p:pic>
            <p:nvPicPr>
              <p:cNvPr id="271" name="Picture 14">
                <a:extLst>
                  <a:ext uri="{FF2B5EF4-FFF2-40B4-BE49-F238E27FC236}">
                    <a16:creationId xmlns:a16="http://schemas.microsoft.com/office/drawing/2014/main" id="{26287E09-6936-4804-8D90-598C5430C0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5">
                <a:extLst>
                  <a:ext uri="{FF2B5EF4-FFF2-40B4-BE49-F238E27FC236}">
                    <a16:creationId xmlns:a16="http://schemas.microsoft.com/office/drawing/2014/main" id="{15EA7E4C-9EAB-402F-8A5C-3074A194D7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6">
                <a:extLst>
                  <a:ext uri="{FF2B5EF4-FFF2-40B4-BE49-F238E27FC236}">
                    <a16:creationId xmlns:a16="http://schemas.microsoft.com/office/drawing/2014/main" id="{3B3448BC-5C8D-4066-8683-C80B9CE063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17">
                <a:extLst>
                  <a:ext uri="{FF2B5EF4-FFF2-40B4-BE49-F238E27FC236}">
                    <a16:creationId xmlns:a16="http://schemas.microsoft.com/office/drawing/2014/main" id="{57369EA4-BB30-4E93-A2D1-CB8CD0FF06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18">
                <a:extLst>
                  <a:ext uri="{FF2B5EF4-FFF2-40B4-BE49-F238E27FC236}">
                    <a16:creationId xmlns:a16="http://schemas.microsoft.com/office/drawing/2014/main" id="{1E8DD828-D36D-4B70-A600-10DA2E4E16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19">
                <a:extLst>
                  <a:ext uri="{FF2B5EF4-FFF2-40B4-BE49-F238E27FC236}">
                    <a16:creationId xmlns:a16="http://schemas.microsoft.com/office/drawing/2014/main" id="{B6E1AA88-6264-49F9-9290-D7C22C8512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0">
                <a:extLst>
                  <a:ext uri="{FF2B5EF4-FFF2-40B4-BE49-F238E27FC236}">
                    <a16:creationId xmlns:a16="http://schemas.microsoft.com/office/drawing/2014/main" id="{19964FCE-5768-4D50-AF8A-0EBCF1C973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1">
                <a:extLst>
                  <a:ext uri="{FF2B5EF4-FFF2-40B4-BE49-F238E27FC236}">
                    <a16:creationId xmlns:a16="http://schemas.microsoft.com/office/drawing/2014/main" id="{8F4F7A7D-E15A-4E37-8E3A-29FD6BC114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2">
                <a:extLst>
                  <a:ext uri="{FF2B5EF4-FFF2-40B4-BE49-F238E27FC236}">
                    <a16:creationId xmlns:a16="http://schemas.microsoft.com/office/drawing/2014/main" id="{E3C1CD9D-C03C-4604-A7EF-E5615EF26D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8" name="Picture 23">
                <a:extLst>
                  <a:ext uri="{FF2B5EF4-FFF2-40B4-BE49-F238E27FC236}">
                    <a16:creationId xmlns:a16="http://schemas.microsoft.com/office/drawing/2014/main" id="{3D0ABF55-C4F3-4FAE-B35C-D7D21D3BA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00" name="Group 56">
            <a:extLst>
              <a:ext uri="{FF2B5EF4-FFF2-40B4-BE49-F238E27FC236}">
                <a16:creationId xmlns:a16="http://schemas.microsoft.com/office/drawing/2014/main" id="{D1D17CA2-A64E-42A3-AA3A-FA3D44FC2F77}"/>
              </a:ext>
            </a:extLst>
          </p:cNvPr>
          <p:cNvGrpSpPr/>
          <p:nvPr/>
        </p:nvGrpSpPr>
        <p:grpSpPr>
          <a:xfrm>
            <a:off x="568257" y="4646105"/>
            <a:ext cx="1539560" cy="171967"/>
            <a:chOff x="7746380" y="2949426"/>
            <a:chExt cx="2188691" cy="244475"/>
          </a:xfrm>
        </p:grpSpPr>
        <p:pic>
          <p:nvPicPr>
            <p:cNvPr id="301" name="Picture 14">
              <a:extLst>
                <a:ext uri="{FF2B5EF4-FFF2-40B4-BE49-F238E27FC236}">
                  <a16:creationId xmlns:a16="http://schemas.microsoft.com/office/drawing/2014/main" id="{7122F0EE-481A-42A6-B7FB-E5FE34FA6E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15">
              <a:extLst>
                <a:ext uri="{FF2B5EF4-FFF2-40B4-BE49-F238E27FC236}">
                  <a16:creationId xmlns:a16="http://schemas.microsoft.com/office/drawing/2014/main" id="{206498D2-F7E4-4437-8934-0B482C624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16">
              <a:extLst>
                <a:ext uri="{FF2B5EF4-FFF2-40B4-BE49-F238E27FC236}">
                  <a16:creationId xmlns:a16="http://schemas.microsoft.com/office/drawing/2014/main" id="{BC94C55B-7D08-446D-98A3-C35A6C122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17">
              <a:extLst>
                <a:ext uri="{FF2B5EF4-FFF2-40B4-BE49-F238E27FC236}">
                  <a16:creationId xmlns:a16="http://schemas.microsoft.com/office/drawing/2014/main" id="{EE1C993F-D100-4129-9955-B88EE1832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18">
              <a:extLst>
                <a:ext uri="{FF2B5EF4-FFF2-40B4-BE49-F238E27FC236}">
                  <a16:creationId xmlns:a16="http://schemas.microsoft.com/office/drawing/2014/main" id="{E5272571-07FB-4E22-81CF-8021E9E2C1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19">
              <a:extLst>
                <a:ext uri="{FF2B5EF4-FFF2-40B4-BE49-F238E27FC236}">
                  <a16:creationId xmlns:a16="http://schemas.microsoft.com/office/drawing/2014/main" id="{2E162A9F-8CB1-4EF5-8F26-CB1CA555E7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20">
              <a:extLst>
                <a:ext uri="{FF2B5EF4-FFF2-40B4-BE49-F238E27FC236}">
                  <a16:creationId xmlns:a16="http://schemas.microsoft.com/office/drawing/2014/main" id="{C52A4DD3-3DD9-41DD-8099-E1950EDC86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21">
              <a:extLst>
                <a:ext uri="{FF2B5EF4-FFF2-40B4-BE49-F238E27FC236}">
                  <a16:creationId xmlns:a16="http://schemas.microsoft.com/office/drawing/2014/main" id="{960C6774-A32A-45EA-A17F-B39DE3EB12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22">
              <a:extLst>
                <a:ext uri="{FF2B5EF4-FFF2-40B4-BE49-F238E27FC236}">
                  <a16:creationId xmlns:a16="http://schemas.microsoft.com/office/drawing/2014/main" id="{0AB7C144-4972-4048-908C-ED262714F8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23">
              <a:extLst>
                <a:ext uri="{FF2B5EF4-FFF2-40B4-BE49-F238E27FC236}">
                  <a16:creationId xmlns:a16="http://schemas.microsoft.com/office/drawing/2014/main" id="{5AB7992A-F316-4D0F-A804-7ADE7515D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1" name="Group 56">
            <a:extLst>
              <a:ext uri="{FF2B5EF4-FFF2-40B4-BE49-F238E27FC236}">
                <a16:creationId xmlns:a16="http://schemas.microsoft.com/office/drawing/2014/main" id="{2709832C-59F7-41C2-9671-E36D9A1334B3}"/>
              </a:ext>
            </a:extLst>
          </p:cNvPr>
          <p:cNvGrpSpPr/>
          <p:nvPr/>
        </p:nvGrpSpPr>
        <p:grpSpPr>
          <a:xfrm>
            <a:off x="6397160" y="5095632"/>
            <a:ext cx="1539560" cy="171967"/>
            <a:chOff x="7746380" y="2949426"/>
            <a:chExt cx="2188691" cy="244475"/>
          </a:xfrm>
        </p:grpSpPr>
        <p:pic>
          <p:nvPicPr>
            <p:cNvPr id="312" name="Picture 14">
              <a:extLst>
                <a:ext uri="{FF2B5EF4-FFF2-40B4-BE49-F238E27FC236}">
                  <a16:creationId xmlns:a16="http://schemas.microsoft.com/office/drawing/2014/main" id="{BD95155C-D926-48E4-A9FD-46361CC3C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15">
              <a:extLst>
                <a:ext uri="{FF2B5EF4-FFF2-40B4-BE49-F238E27FC236}">
                  <a16:creationId xmlns:a16="http://schemas.microsoft.com/office/drawing/2014/main" id="{06233BE1-46B1-4D98-8DAE-67E121BAD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16">
              <a:extLst>
                <a:ext uri="{FF2B5EF4-FFF2-40B4-BE49-F238E27FC236}">
                  <a16:creationId xmlns:a16="http://schemas.microsoft.com/office/drawing/2014/main" id="{87A0B408-C7FC-42EE-8C26-9F07B5987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5" name="Picture 17">
              <a:extLst>
                <a:ext uri="{FF2B5EF4-FFF2-40B4-BE49-F238E27FC236}">
                  <a16:creationId xmlns:a16="http://schemas.microsoft.com/office/drawing/2014/main" id="{166391C8-62AD-46D4-9E32-E994C66653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18">
              <a:extLst>
                <a:ext uri="{FF2B5EF4-FFF2-40B4-BE49-F238E27FC236}">
                  <a16:creationId xmlns:a16="http://schemas.microsoft.com/office/drawing/2014/main" id="{7DCAE944-DC13-486E-AA5C-CA40C731B6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19">
              <a:extLst>
                <a:ext uri="{FF2B5EF4-FFF2-40B4-BE49-F238E27FC236}">
                  <a16:creationId xmlns:a16="http://schemas.microsoft.com/office/drawing/2014/main" id="{4A542712-A642-4C1E-8EB9-177C5732A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20">
              <a:extLst>
                <a:ext uri="{FF2B5EF4-FFF2-40B4-BE49-F238E27FC236}">
                  <a16:creationId xmlns:a16="http://schemas.microsoft.com/office/drawing/2014/main" id="{F109FEC8-07ED-4D67-A2E7-BAE1DF6F9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21">
              <a:extLst>
                <a:ext uri="{FF2B5EF4-FFF2-40B4-BE49-F238E27FC236}">
                  <a16:creationId xmlns:a16="http://schemas.microsoft.com/office/drawing/2014/main" id="{613CC7EE-EC00-46B7-8707-BC90BA5DB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22">
              <a:extLst>
                <a:ext uri="{FF2B5EF4-FFF2-40B4-BE49-F238E27FC236}">
                  <a16:creationId xmlns:a16="http://schemas.microsoft.com/office/drawing/2014/main" id="{3B96A11E-5C85-4B54-B885-F19218E13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23">
              <a:extLst>
                <a:ext uri="{FF2B5EF4-FFF2-40B4-BE49-F238E27FC236}">
                  <a16:creationId xmlns:a16="http://schemas.microsoft.com/office/drawing/2014/main" id="{7AC26035-6659-433A-82F5-D142B60FF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2" name="Rectangle 321">
            <a:extLst>
              <a:ext uri="{FF2B5EF4-FFF2-40B4-BE49-F238E27FC236}">
                <a16:creationId xmlns:a16="http://schemas.microsoft.com/office/drawing/2014/main" id="{373A8468-F149-45AF-B8F7-82F895DCBDE8}"/>
              </a:ext>
            </a:extLst>
          </p:cNvPr>
          <p:cNvSpPr/>
          <p:nvPr/>
        </p:nvSpPr>
        <p:spPr>
          <a:xfrm>
            <a:off x="1295853" y="34566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87CF1F33-95A9-4BF1-86F0-7462CA52C985}"/>
              </a:ext>
            </a:extLst>
          </p:cNvPr>
          <p:cNvSpPr/>
          <p:nvPr/>
        </p:nvSpPr>
        <p:spPr>
          <a:xfrm>
            <a:off x="2424722" y="345663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86E9E61C-932B-400A-BFC4-5393FE6908AC}"/>
              </a:ext>
            </a:extLst>
          </p:cNvPr>
          <p:cNvSpPr/>
          <p:nvPr/>
        </p:nvSpPr>
        <p:spPr>
          <a:xfrm>
            <a:off x="7225149" y="35124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2D79B1D5-012D-41A9-81DE-EE5B60C8FBCD}"/>
              </a:ext>
            </a:extLst>
          </p:cNvPr>
          <p:cNvSpPr/>
          <p:nvPr/>
        </p:nvSpPr>
        <p:spPr>
          <a:xfrm>
            <a:off x="8354018" y="351239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6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/>
      <p:bldP spid="284" grpId="0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E871-6265-43DD-83CE-782A4D2A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11 Subtract by bridging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5A3DA-120F-44D1-AD1C-85FBE935C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085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5525" y="3899774"/>
            <a:ext cx="2758871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5782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71 – 7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5526" y="2084877"/>
            <a:ext cx="2758874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 – 5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5" y="372323"/>
            <a:ext cx="2758874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 – 4 = 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2ABFCFC-772B-47C1-8E25-E8EFFB50C9B4}"/>
              </a:ext>
            </a:extLst>
          </p:cNvPr>
          <p:cNvGrpSpPr/>
          <p:nvPr/>
        </p:nvGrpSpPr>
        <p:grpSpPr>
          <a:xfrm>
            <a:off x="255525" y="5670469"/>
            <a:ext cx="2758871" cy="817087"/>
            <a:chOff x="255525" y="4828688"/>
            <a:chExt cx="2758871" cy="1134018"/>
          </a:xfrm>
        </p:grpSpPr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E3B1770E-77F0-4A3C-9DE2-69AB752A4E7C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F01B6A3-BDC0-401A-BA86-C8C6D2739362}"/>
                </a:ext>
              </a:extLst>
            </p:cNvPr>
            <p:cNvSpPr txBox="1"/>
            <p:nvPr/>
          </p:nvSpPr>
          <p:spPr>
            <a:xfrm>
              <a:off x="308455" y="4941753"/>
              <a:ext cx="176202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44 – 9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1938418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022072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68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043579" y="219363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49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036711" y="400486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1934934" y="220981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1943917" y="400803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D342D55-39E4-4124-A299-22F57B1F4490}"/>
              </a:ext>
            </a:extLst>
          </p:cNvPr>
          <p:cNvSpPr txBox="1"/>
          <p:nvPr/>
        </p:nvSpPr>
        <p:spPr>
          <a:xfrm>
            <a:off x="2023459" y="577556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969A5B6A-010F-4FEE-902C-3D17FBACBEDE}"/>
              </a:ext>
            </a:extLst>
          </p:cNvPr>
          <p:cNvSpPr/>
          <p:nvPr/>
        </p:nvSpPr>
        <p:spPr>
          <a:xfrm>
            <a:off x="1929910" y="57810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708C6F0-8581-460D-BC52-9D66479B0EF1}"/>
              </a:ext>
            </a:extLst>
          </p:cNvPr>
          <p:cNvGrpSpPr/>
          <p:nvPr/>
        </p:nvGrpSpPr>
        <p:grpSpPr>
          <a:xfrm>
            <a:off x="3245717" y="924234"/>
            <a:ext cx="8151884" cy="498299"/>
            <a:chOff x="115208" y="1818861"/>
            <a:chExt cx="8151884" cy="498299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09508D9-5B1D-418D-A2BB-1298608A0D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38A9E95-64DA-4710-8979-A651AA48C389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0E9DE68-23F0-4EAB-9453-048D2DC3FA80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49C1BD0-14C4-4E4F-9CC4-0F59EEF4AC3C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C3B92DE-7111-4C2A-ACA7-01C77A04E573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C94F0E6-16B6-4D2A-AC0C-EA91FB3DB819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8485820-C102-4173-B64F-3A46EBEE7D7F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84CF4F6-A73E-41EA-B992-0E8C8AF29F45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72C1651B-5D86-4CC9-8927-88C38553C042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463226D-D5F2-4983-A79D-92C65C68E067}"/>
                </a:ext>
              </a:extLst>
            </p:cNvPr>
            <p:cNvSpPr txBox="1"/>
            <p:nvPr/>
          </p:nvSpPr>
          <p:spPr>
            <a:xfrm>
              <a:off x="232859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FCCBFB5-A90C-4ACA-A0D5-0132EB4A37D5}"/>
                </a:ext>
              </a:extLst>
            </p:cNvPr>
            <p:cNvSpPr txBox="1"/>
            <p:nvPr/>
          </p:nvSpPr>
          <p:spPr>
            <a:xfrm>
              <a:off x="682785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64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C4DAF8C-20E3-47F0-896A-88246FAF88E6}"/>
                </a:ext>
              </a:extLst>
            </p:cNvPr>
            <p:cNvSpPr txBox="1"/>
            <p:nvPr/>
          </p:nvSpPr>
          <p:spPr>
            <a:xfrm>
              <a:off x="1131491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65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1D94D2B-363B-48D0-B4FA-0B05CDB34BC7}"/>
                </a:ext>
              </a:extLst>
            </p:cNvPr>
            <p:cNvSpPr txBox="1"/>
            <p:nvPr/>
          </p:nvSpPr>
          <p:spPr>
            <a:xfrm>
              <a:off x="1575547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66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5CC70AC-AE0D-4AC6-A376-FD74D7C6E0C1}"/>
                </a:ext>
              </a:extLst>
            </p:cNvPr>
            <p:cNvSpPr txBox="1"/>
            <p:nvPr/>
          </p:nvSpPr>
          <p:spPr>
            <a:xfrm>
              <a:off x="2021872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67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9A9B3AB-A305-4DCB-8CE2-67F1155A5CD9}"/>
                </a:ext>
              </a:extLst>
            </p:cNvPr>
            <p:cNvSpPr txBox="1"/>
            <p:nvPr/>
          </p:nvSpPr>
          <p:spPr>
            <a:xfrm>
              <a:off x="2468678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68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99DA95A-9790-469F-9668-55EA33F97E21}"/>
                </a:ext>
              </a:extLst>
            </p:cNvPr>
            <p:cNvSpPr txBox="1"/>
            <p:nvPr/>
          </p:nvSpPr>
          <p:spPr>
            <a:xfrm>
              <a:off x="2915115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69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0B9B516-DE2A-4B0D-816B-D23543448D3E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70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B078970-857A-41D6-A122-DFD37390699A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3A04C48-29DF-4EC4-A636-F996E6A30FF8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9A22FF7-FB75-449F-A01C-4C767942B219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DF41AC47-4696-4B57-A4A0-FE7478C8938D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335CABC-0CF5-4A6A-92EC-338DBB70FEEC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9093378-AF13-4EBA-8C0C-F66954EC3C73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D07F62E-A6A1-4BE1-8A57-DD09FDB155E9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30F1F88-922E-4A58-9EE3-3D89FAF1E735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4E24371-942F-4ABE-9350-A1AF72B1B7E2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33861BF3-1C27-4538-B18E-98AC27FC4B3A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1660E1E-01F3-4806-84C9-C136A6F6089F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55F21F6-B870-4E34-B4FC-7AD24C6B86E6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71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77F2796-EA8C-4949-B4D7-E9A8E07F7836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72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2770985-4AD9-4644-8A18-5E59C2C74634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681F0EB-527C-421E-89EE-3971555E549C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74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6DA26FF-EFAA-4FF8-808C-FBE1E22FC080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BA2A6CB5-86AE-445B-8289-3E5A028BA0C1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C490217-2794-44A0-A426-6B19BA82BB75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77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16A6A7D-28F3-4542-9122-78081532EBF4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78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2B0AD4B-FDD4-4C6C-915F-AF0C88714FFB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79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F50803F-B8DB-4CD1-AF20-FF659138AFDF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80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0A39F3F-9617-45A8-8845-53FBC1A08A77}"/>
              </a:ext>
            </a:extLst>
          </p:cNvPr>
          <p:cNvGrpSpPr/>
          <p:nvPr/>
        </p:nvGrpSpPr>
        <p:grpSpPr>
          <a:xfrm>
            <a:off x="3242752" y="2715282"/>
            <a:ext cx="8151884" cy="498299"/>
            <a:chOff x="115208" y="1818861"/>
            <a:chExt cx="8151884" cy="498299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ACD61239-C27E-4D51-ACCC-027487A5EA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29D7EF75-83FE-4F55-BE16-B0A0A8D996EC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2D8094B-DE09-4E27-BC83-2DC119576DA0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CA6B2FDF-815A-4B1A-BFE9-DD8C4E094994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F80827A7-5B2D-46D2-BE16-7FA6597828FE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8719DD60-8AE7-477D-AC9B-9ADD7688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271718E-7959-47C5-A26D-F2B11CF10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763F86D-E1A2-448E-8441-FB370FDF7E5D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0D0841B-6E9F-4E7D-B350-BF376E89BB13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8EA28E2-9A90-4DD2-82F7-CA7612303E7B}"/>
                </a:ext>
              </a:extLst>
            </p:cNvPr>
            <p:cNvSpPr txBox="1"/>
            <p:nvPr/>
          </p:nvSpPr>
          <p:spPr>
            <a:xfrm>
              <a:off x="232924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43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1925F58-FB57-44A1-B46D-DE0FF760BAF5}"/>
                </a:ext>
              </a:extLst>
            </p:cNvPr>
            <p:cNvSpPr txBox="1"/>
            <p:nvPr/>
          </p:nvSpPr>
          <p:spPr>
            <a:xfrm>
              <a:off x="682850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44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FAB94B8-6922-4C3E-9D4B-14EEF3EC305D}"/>
                </a:ext>
              </a:extLst>
            </p:cNvPr>
            <p:cNvSpPr txBox="1"/>
            <p:nvPr/>
          </p:nvSpPr>
          <p:spPr>
            <a:xfrm>
              <a:off x="1131556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685226B-9B94-4C17-9BF2-62E6B4D11E19}"/>
                </a:ext>
              </a:extLst>
            </p:cNvPr>
            <p:cNvSpPr txBox="1"/>
            <p:nvPr/>
          </p:nvSpPr>
          <p:spPr>
            <a:xfrm>
              <a:off x="1575612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46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555686B-F17E-41D6-9275-8072B1D5EA9F}"/>
                </a:ext>
              </a:extLst>
            </p:cNvPr>
            <p:cNvSpPr txBox="1"/>
            <p:nvPr/>
          </p:nvSpPr>
          <p:spPr>
            <a:xfrm>
              <a:off x="2021937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47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3F7EA113-130E-4E77-8FB1-1848CB60B025}"/>
                </a:ext>
              </a:extLst>
            </p:cNvPr>
            <p:cNvSpPr txBox="1"/>
            <p:nvPr/>
          </p:nvSpPr>
          <p:spPr>
            <a:xfrm>
              <a:off x="2468743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48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35FB20E-29B0-4D2D-B665-1FFB66471247}"/>
                </a:ext>
              </a:extLst>
            </p:cNvPr>
            <p:cNvSpPr txBox="1"/>
            <p:nvPr/>
          </p:nvSpPr>
          <p:spPr>
            <a:xfrm>
              <a:off x="2915180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49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2045C18-54D7-41DD-8648-A0B7C8FAB885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21F9DAF-D5D2-4B2E-A0D3-AB85EFB123DB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E10AB22-9B95-432C-BEF1-BB5D501F5FBC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EE80E76-0989-4418-BE75-338C641B7568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36BDE29-13FC-4C36-AF90-CC1CE072692E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3F887D76-2C4E-4B43-9D52-EFA8519EA5C9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3613C78-BFFC-4909-85CD-F403B56F7812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D6B77D92-D4FF-4A0B-B871-E3F5A4161943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ED315BA4-111A-4F64-8BBE-330F046B088E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B97366FF-3F27-4488-8710-3DFCA85557E1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2E0525B2-478B-441E-A28F-5CEF6EEF57F8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1AFCBD89-FE9D-42C1-B0FB-026B05B023D3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E8C6226-8D7A-4B6B-A876-C9F1FB4D46EE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51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5572458-D823-4865-B546-3A1785B37C7C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52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3713892-ECE9-432F-AB82-754848158B60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261B747-A805-480D-83D2-AEBE75EAFD8B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5F08EEA-304F-475B-B9FF-2370DA83EA15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B70B16A-138B-4E15-B3AB-2C3003D68C05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56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1DED229-2ABA-419F-9A04-CE4DFD9AB089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57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4A8E74F1-4B5D-4607-9ADA-387A1A3E323B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563CD08-8279-4E35-8132-03672585521A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59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D28DE4D-D5C4-4BD4-8915-42E998EC8E88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60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FD428015-0893-4427-950B-D15057872015}"/>
              </a:ext>
            </a:extLst>
          </p:cNvPr>
          <p:cNvGrpSpPr/>
          <p:nvPr/>
        </p:nvGrpSpPr>
        <p:grpSpPr>
          <a:xfrm>
            <a:off x="3242651" y="4494353"/>
            <a:ext cx="8156830" cy="498299"/>
            <a:chOff x="115208" y="1818861"/>
            <a:chExt cx="8156830" cy="498299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A263E69-8B0B-4B94-8F83-E9A24A8F5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DF03F6F-A201-4D39-96B7-04352B0ECB2B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50D4D6B1-E1D2-478B-9782-F9F1FF834847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15B2392-C256-4925-B84E-CBA5485D5512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75E958B-3E9D-4BA9-89D9-1A4E3AEB1650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7AA2266-7A77-442B-8722-4C07991F7985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DB37314-B8E4-473C-8A6B-91D0F4C1F283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C711E25-CAF2-4B90-BFC1-F60E30FD688F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CA87F118-58FA-44C3-AE23-D49CF56A6E00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9A4597CD-559E-4685-8D48-340534990366}"/>
                </a:ext>
              </a:extLst>
            </p:cNvPr>
            <p:cNvSpPr txBox="1"/>
            <p:nvPr/>
          </p:nvSpPr>
          <p:spPr>
            <a:xfrm>
              <a:off x="239958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63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57580877-8152-449F-AE84-A5E7506645CC}"/>
                </a:ext>
              </a:extLst>
            </p:cNvPr>
            <p:cNvSpPr txBox="1"/>
            <p:nvPr/>
          </p:nvSpPr>
          <p:spPr>
            <a:xfrm>
              <a:off x="689884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64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4CEE918C-278C-4702-8DEE-A9E5849A24B9}"/>
                </a:ext>
              </a:extLst>
            </p:cNvPr>
            <p:cNvSpPr txBox="1"/>
            <p:nvPr/>
          </p:nvSpPr>
          <p:spPr>
            <a:xfrm>
              <a:off x="1138590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65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1BDF5585-FA34-49F3-AD36-E626ABC59C2A}"/>
                </a:ext>
              </a:extLst>
            </p:cNvPr>
            <p:cNvSpPr txBox="1"/>
            <p:nvPr/>
          </p:nvSpPr>
          <p:spPr>
            <a:xfrm>
              <a:off x="1582646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66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0A6A336-7DD0-4365-80D1-3A5C141D98FE}"/>
                </a:ext>
              </a:extLst>
            </p:cNvPr>
            <p:cNvSpPr txBox="1"/>
            <p:nvPr/>
          </p:nvSpPr>
          <p:spPr>
            <a:xfrm>
              <a:off x="2028971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67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7E98D169-81DC-481E-9648-227BF07B538E}"/>
                </a:ext>
              </a:extLst>
            </p:cNvPr>
            <p:cNvSpPr txBox="1"/>
            <p:nvPr/>
          </p:nvSpPr>
          <p:spPr>
            <a:xfrm>
              <a:off x="2475777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68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CFB6185-E386-4CE7-B96D-42D2FC1D2872}"/>
                </a:ext>
              </a:extLst>
            </p:cNvPr>
            <p:cNvSpPr txBox="1"/>
            <p:nvPr/>
          </p:nvSpPr>
          <p:spPr>
            <a:xfrm>
              <a:off x="2922214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69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CE82F4EC-EB84-4E46-BED5-F66FD65FDE6E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70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4D92B4F-CA97-42F7-9352-237796825C44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6C2E289C-360C-488D-982A-81AF6E5B2CF2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8FCF6519-160B-4452-BC42-60E2CB92C2C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88DE992-D0AE-41BE-8953-80DDE103820B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B923C5A-685E-4869-B0C5-8B6C1E189F1C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7A205B54-C794-41E5-AF2A-531F37BA4B4F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67D2F60-2694-4A1E-AF8A-7670A7FA817F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73F8434-DB85-4F1F-9293-3744D7010259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399B59D0-B3B1-42EC-B6FC-1566BB9B30A7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9A1152D-704D-43DB-84EA-BADAC5917AE0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3B0E1B49-1580-43C4-9441-85E959BC9402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5BD460A-F02F-4400-9427-B32405257538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71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BF899EB-8F61-4132-A13E-098EA2253D5E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72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EC55A573-0B6E-4B1C-B0FE-D31AC5E5336E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31136E24-2FC7-4C8A-AD65-65040CA8764D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74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2342CFF-727A-4181-BF2F-E52FCB83C823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C63E58AD-80AF-45AC-9E5C-1CD33A00213E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E2059139-639C-4751-AEC8-596CBAEB560D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77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FEF6DCFB-555B-42B3-BC82-12121EAA064F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78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C7F81B3-DEC3-42E7-B641-DBB45EFA2262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79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A8CAD2B9-E6EA-46D5-961E-A28E876B8B27}"/>
                </a:ext>
              </a:extLst>
            </p:cNvPr>
            <p:cNvSpPr txBox="1"/>
            <p:nvPr/>
          </p:nvSpPr>
          <p:spPr>
            <a:xfrm>
              <a:off x="7827688" y="1913715"/>
              <a:ext cx="4443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80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C4C45B05-D0E3-413A-87EB-39E3BA8C3B96}"/>
              </a:ext>
            </a:extLst>
          </p:cNvPr>
          <p:cNvGrpSpPr/>
          <p:nvPr/>
        </p:nvGrpSpPr>
        <p:grpSpPr>
          <a:xfrm>
            <a:off x="3241785" y="6289479"/>
            <a:ext cx="8151884" cy="498299"/>
            <a:chOff x="115208" y="1818861"/>
            <a:chExt cx="8151884" cy="498299"/>
          </a:xfrm>
        </p:grpSpPr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3CADB2D-CC27-4F56-A4C0-D8E1403D37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208" y="1836264"/>
              <a:ext cx="7944690" cy="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09C8E38-B674-4553-8CF4-44C32D6C261D}"/>
                </a:ext>
              </a:extLst>
            </p:cNvPr>
            <p:cNvCxnSpPr>
              <a:cxnSpLocks/>
            </p:cNvCxnSpPr>
            <p:nvPr/>
          </p:nvCxnSpPr>
          <p:spPr>
            <a:xfrm>
              <a:off x="454707" y="182340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8A2B243-B359-4E4B-AF4C-3841D236869C}"/>
                </a:ext>
              </a:extLst>
            </p:cNvPr>
            <p:cNvCxnSpPr>
              <a:cxnSpLocks/>
            </p:cNvCxnSpPr>
            <p:nvPr/>
          </p:nvCxnSpPr>
          <p:spPr>
            <a:xfrm>
              <a:off x="903047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A3C5D4E-EB25-4450-AE5C-C10DBBE1104F}"/>
                </a:ext>
              </a:extLst>
            </p:cNvPr>
            <p:cNvCxnSpPr>
              <a:cxnSpLocks/>
            </p:cNvCxnSpPr>
            <p:nvPr/>
          </p:nvCxnSpPr>
          <p:spPr>
            <a:xfrm>
              <a:off x="1349460" y="1822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FD29FF0-D228-4C57-A7A0-257B85B8DDEE}"/>
                </a:ext>
              </a:extLst>
            </p:cNvPr>
            <p:cNvCxnSpPr>
              <a:cxnSpLocks/>
            </p:cNvCxnSpPr>
            <p:nvPr/>
          </p:nvCxnSpPr>
          <p:spPr>
            <a:xfrm>
              <a:off x="1793894" y="182239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738F6CA-BFE4-4ACD-B7D2-0F955820463E}"/>
                </a:ext>
              </a:extLst>
            </p:cNvPr>
            <p:cNvCxnSpPr>
              <a:cxnSpLocks/>
            </p:cNvCxnSpPr>
            <p:nvPr/>
          </p:nvCxnSpPr>
          <p:spPr>
            <a:xfrm>
              <a:off x="2241832" y="182276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C82431B3-DF51-4141-8B3B-14670E11A961}"/>
                </a:ext>
              </a:extLst>
            </p:cNvPr>
            <p:cNvCxnSpPr>
              <a:cxnSpLocks/>
            </p:cNvCxnSpPr>
            <p:nvPr/>
          </p:nvCxnSpPr>
          <p:spPr>
            <a:xfrm>
              <a:off x="2690626" y="182143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B9275F62-1540-44A5-986B-98F5C27F70C8}"/>
                </a:ext>
              </a:extLst>
            </p:cNvPr>
            <p:cNvCxnSpPr>
              <a:cxnSpLocks/>
            </p:cNvCxnSpPr>
            <p:nvPr/>
          </p:nvCxnSpPr>
          <p:spPr>
            <a:xfrm>
              <a:off x="3135060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553E2C66-FA47-45F5-8714-CA0A66F897E0}"/>
                </a:ext>
              </a:extLst>
            </p:cNvPr>
            <p:cNvCxnSpPr>
              <a:cxnSpLocks/>
            </p:cNvCxnSpPr>
            <p:nvPr/>
          </p:nvCxnSpPr>
          <p:spPr>
            <a:xfrm>
              <a:off x="3579079" y="182139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86504F4B-CDD4-43FA-B80A-FEFC6E67F3F6}"/>
                </a:ext>
              </a:extLst>
            </p:cNvPr>
            <p:cNvSpPr txBox="1"/>
            <p:nvPr/>
          </p:nvSpPr>
          <p:spPr>
            <a:xfrm>
              <a:off x="239958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33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C259DCA4-9A46-4431-9755-80BA8C45EF97}"/>
                </a:ext>
              </a:extLst>
            </p:cNvPr>
            <p:cNvSpPr txBox="1"/>
            <p:nvPr/>
          </p:nvSpPr>
          <p:spPr>
            <a:xfrm>
              <a:off x="689884" y="191466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34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FB0AF97-8016-4375-945F-91214A8A13F2}"/>
                </a:ext>
              </a:extLst>
            </p:cNvPr>
            <p:cNvSpPr txBox="1"/>
            <p:nvPr/>
          </p:nvSpPr>
          <p:spPr>
            <a:xfrm>
              <a:off x="1138590" y="191705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35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CB073484-E081-4E7D-BB13-6A29C039EE25}"/>
                </a:ext>
              </a:extLst>
            </p:cNvPr>
            <p:cNvSpPr txBox="1"/>
            <p:nvPr/>
          </p:nvSpPr>
          <p:spPr>
            <a:xfrm>
              <a:off x="1582646" y="191404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36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6A6BA3DD-1F87-4529-8F97-D3B4BC05DD42}"/>
                </a:ext>
              </a:extLst>
            </p:cNvPr>
            <p:cNvSpPr txBox="1"/>
            <p:nvPr/>
          </p:nvSpPr>
          <p:spPr>
            <a:xfrm>
              <a:off x="2028971" y="191642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37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6A23915-0133-48C2-AEEF-ABB7E05F31B3}"/>
                </a:ext>
              </a:extLst>
            </p:cNvPr>
            <p:cNvSpPr txBox="1"/>
            <p:nvPr/>
          </p:nvSpPr>
          <p:spPr>
            <a:xfrm>
              <a:off x="2475777" y="19144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38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F8328228-EF23-46A4-A60F-383620ED8AFC}"/>
                </a:ext>
              </a:extLst>
            </p:cNvPr>
            <p:cNvSpPr txBox="1"/>
            <p:nvPr/>
          </p:nvSpPr>
          <p:spPr>
            <a:xfrm>
              <a:off x="2922214" y="191386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39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CFC00192-9CE4-485C-AEFB-FFF70EC6087A}"/>
                </a:ext>
              </a:extLst>
            </p:cNvPr>
            <p:cNvSpPr txBox="1"/>
            <p:nvPr/>
          </p:nvSpPr>
          <p:spPr>
            <a:xfrm>
              <a:off x="3358136" y="191624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40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17449A2B-9B05-4C21-BB3F-B2920CE9E386}"/>
                </a:ext>
              </a:extLst>
            </p:cNvPr>
            <p:cNvCxnSpPr>
              <a:cxnSpLocks/>
            </p:cNvCxnSpPr>
            <p:nvPr/>
          </p:nvCxnSpPr>
          <p:spPr>
            <a:xfrm>
              <a:off x="3579268" y="1823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45DE3B14-9C47-4325-82AB-39AC462D020A}"/>
                </a:ext>
              </a:extLst>
            </p:cNvPr>
            <p:cNvCxnSpPr>
              <a:cxnSpLocks/>
            </p:cNvCxnSpPr>
            <p:nvPr/>
          </p:nvCxnSpPr>
          <p:spPr>
            <a:xfrm>
              <a:off x="4026083" y="182224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53F2DBD2-380E-4186-8C56-E39B7F16B816}"/>
                </a:ext>
              </a:extLst>
            </p:cNvPr>
            <p:cNvCxnSpPr>
              <a:cxnSpLocks/>
            </p:cNvCxnSpPr>
            <p:nvPr/>
          </p:nvCxnSpPr>
          <p:spPr>
            <a:xfrm>
              <a:off x="4472496" y="18209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D7D9414-7886-49E1-BF00-58BE59806577}"/>
                </a:ext>
              </a:extLst>
            </p:cNvPr>
            <p:cNvCxnSpPr>
              <a:cxnSpLocks/>
            </p:cNvCxnSpPr>
            <p:nvPr/>
          </p:nvCxnSpPr>
          <p:spPr>
            <a:xfrm>
              <a:off x="4919311" y="182087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C47495AE-4569-4A60-BBBF-6352429C1A83}"/>
                </a:ext>
              </a:extLst>
            </p:cNvPr>
            <p:cNvCxnSpPr>
              <a:cxnSpLocks/>
            </p:cNvCxnSpPr>
            <p:nvPr/>
          </p:nvCxnSpPr>
          <p:spPr>
            <a:xfrm>
              <a:off x="5362889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15F41FA-F116-4331-9C24-3BE3CF852D68}"/>
                </a:ext>
              </a:extLst>
            </p:cNvPr>
            <p:cNvCxnSpPr>
              <a:cxnSpLocks/>
            </p:cNvCxnSpPr>
            <p:nvPr/>
          </p:nvCxnSpPr>
          <p:spPr>
            <a:xfrm>
              <a:off x="5811683" y="181991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E16C4B7-66F6-4592-B14E-D45F6E8E044D}"/>
                </a:ext>
              </a:extLst>
            </p:cNvPr>
            <p:cNvCxnSpPr>
              <a:cxnSpLocks/>
            </p:cNvCxnSpPr>
            <p:nvPr/>
          </p:nvCxnSpPr>
          <p:spPr>
            <a:xfrm>
              <a:off x="6253736" y="181986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B7CA3578-1771-4F6C-9196-8842BA81D46C}"/>
                </a:ext>
              </a:extLst>
            </p:cNvPr>
            <p:cNvCxnSpPr>
              <a:cxnSpLocks/>
            </p:cNvCxnSpPr>
            <p:nvPr/>
          </p:nvCxnSpPr>
          <p:spPr>
            <a:xfrm>
              <a:off x="6704055" y="182023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E16AFB5-92C1-4D5B-ACA1-F54236FA19D1}"/>
                </a:ext>
              </a:extLst>
            </p:cNvPr>
            <p:cNvCxnSpPr>
              <a:cxnSpLocks/>
            </p:cNvCxnSpPr>
            <p:nvPr/>
          </p:nvCxnSpPr>
          <p:spPr>
            <a:xfrm>
              <a:off x="7150468" y="181890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CE50DFD4-DB93-4711-909C-48A834258CB6}"/>
                </a:ext>
              </a:extLst>
            </p:cNvPr>
            <p:cNvCxnSpPr>
              <a:cxnSpLocks/>
            </p:cNvCxnSpPr>
            <p:nvPr/>
          </p:nvCxnSpPr>
          <p:spPr>
            <a:xfrm>
              <a:off x="75972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F9D2D68-E6BE-451C-84F9-F629F55528AA}"/>
                </a:ext>
              </a:extLst>
            </p:cNvPr>
            <p:cNvCxnSpPr>
              <a:cxnSpLocks/>
            </p:cNvCxnSpPr>
            <p:nvPr/>
          </p:nvCxnSpPr>
          <p:spPr>
            <a:xfrm>
              <a:off x="8043683" y="181886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A8114DE6-0A7D-4732-8EDA-1FD3FF677CD8}"/>
                </a:ext>
              </a:extLst>
            </p:cNvPr>
            <p:cNvSpPr txBox="1"/>
            <p:nvPr/>
          </p:nvSpPr>
          <p:spPr>
            <a:xfrm>
              <a:off x="3803778" y="191433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41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7D600AF3-910B-45F1-97D5-C6C77ED03DAD}"/>
                </a:ext>
              </a:extLst>
            </p:cNvPr>
            <p:cNvSpPr txBox="1"/>
            <p:nvPr/>
          </p:nvSpPr>
          <p:spPr>
            <a:xfrm>
              <a:off x="4252597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42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13F92F92-166C-4C37-82A4-4C5667D9FA24}"/>
                </a:ext>
              </a:extLst>
            </p:cNvPr>
            <p:cNvSpPr txBox="1"/>
            <p:nvPr/>
          </p:nvSpPr>
          <p:spPr>
            <a:xfrm>
              <a:off x="4696541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43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FA6E83D3-C5C0-4A0F-A2DC-937B2CE7E709}"/>
                </a:ext>
              </a:extLst>
            </p:cNvPr>
            <p:cNvSpPr txBox="1"/>
            <p:nvPr/>
          </p:nvSpPr>
          <p:spPr>
            <a:xfrm>
              <a:off x="5141703" y="19121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44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77B4CE13-3F63-4EF8-81B3-3D1D170A0E99}"/>
                </a:ext>
              </a:extLst>
            </p:cNvPr>
            <p:cNvSpPr txBox="1"/>
            <p:nvPr/>
          </p:nvSpPr>
          <p:spPr>
            <a:xfrm>
              <a:off x="5590411" y="191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9EF1CD9E-B7CC-4843-B1E0-8631111B8F85}"/>
                </a:ext>
              </a:extLst>
            </p:cNvPr>
            <p:cNvSpPr txBox="1"/>
            <p:nvPr/>
          </p:nvSpPr>
          <p:spPr>
            <a:xfrm>
              <a:off x="6036846" y="191151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46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3BA701F-A612-4B1F-A864-47C59D1123B5}"/>
                </a:ext>
              </a:extLst>
            </p:cNvPr>
            <p:cNvSpPr txBox="1"/>
            <p:nvPr/>
          </p:nvSpPr>
          <p:spPr>
            <a:xfrm>
              <a:off x="6483174" y="191390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47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4D23C2D9-5B65-4DCD-A205-4BC11F83EF72}"/>
                </a:ext>
              </a:extLst>
            </p:cNvPr>
            <p:cNvSpPr txBox="1"/>
            <p:nvPr/>
          </p:nvSpPr>
          <p:spPr>
            <a:xfrm>
              <a:off x="6927599" y="191195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48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7E2069CC-DDBA-415E-932A-6BBFF109068B}"/>
                </a:ext>
              </a:extLst>
            </p:cNvPr>
            <p:cNvSpPr txBox="1"/>
            <p:nvPr/>
          </p:nvSpPr>
          <p:spPr>
            <a:xfrm>
              <a:off x="7376414" y="191133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49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71F244E-8A8E-42B1-B80E-DE5CD52B8F13}"/>
                </a:ext>
              </a:extLst>
            </p:cNvPr>
            <p:cNvSpPr txBox="1"/>
            <p:nvPr/>
          </p:nvSpPr>
          <p:spPr>
            <a:xfrm>
              <a:off x="7822740" y="191371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</p:grpSp>
      <p:grpSp>
        <p:nvGrpSpPr>
          <p:cNvPr id="254" name="Group 91">
            <a:extLst>
              <a:ext uri="{FF2B5EF4-FFF2-40B4-BE49-F238E27FC236}">
                <a16:creationId xmlns:a16="http://schemas.microsoft.com/office/drawing/2014/main" id="{5FAC8A55-F0FD-42A0-986B-F49FA7E95A44}"/>
              </a:ext>
            </a:extLst>
          </p:cNvPr>
          <p:cNvGrpSpPr/>
          <p:nvPr/>
        </p:nvGrpSpPr>
        <p:grpSpPr>
          <a:xfrm flipH="1">
            <a:off x="6703528" y="438868"/>
            <a:ext cx="895791" cy="479154"/>
            <a:chOff x="7395283" y="5821043"/>
            <a:chExt cx="205894" cy="512761"/>
          </a:xfrm>
        </p:grpSpPr>
        <p:sp>
          <p:nvSpPr>
            <p:cNvPr id="255" name="Freeform 11">
              <a:extLst>
                <a:ext uri="{FF2B5EF4-FFF2-40B4-BE49-F238E27FC236}">
                  <a16:creationId xmlns:a16="http://schemas.microsoft.com/office/drawing/2014/main" id="{C3AC1DD0-B597-4986-9B75-DF2F5D60A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65A5D761-7789-4853-B616-A20AFE2D1E49}"/>
                </a:ext>
              </a:extLst>
            </p:cNvPr>
            <p:cNvSpPr/>
            <p:nvPr/>
          </p:nvSpPr>
          <p:spPr>
            <a:xfrm>
              <a:off x="7433942" y="5821043"/>
              <a:ext cx="10848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257" name="Group 91">
            <a:extLst>
              <a:ext uri="{FF2B5EF4-FFF2-40B4-BE49-F238E27FC236}">
                <a16:creationId xmlns:a16="http://schemas.microsoft.com/office/drawing/2014/main" id="{9D420B8D-D000-4551-A5B0-75386EDBEE02}"/>
              </a:ext>
            </a:extLst>
          </p:cNvPr>
          <p:cNvGrpSpPr/>
          <p:nvPr/>
        </p:nvGrpSpPr>
        <p:grpSpPr>
          <a:xfrm flipH="1">
            <a:off x="5809530" y="432098"/>
            <a:ext cx="895791" cy="479154"/>
            <a:chOff x="7395283" y="5821043"/>
            <a:chExt cx="205894" cy="512761"/>
          </a:xfrm>
        </p:grpSpPr>
        <p:sp>
          <p:nvSpPr>
            <p:cNvPr id="258" name="Freeform 11">
              <a:extLst>
                <a:ext uri="{FF2B5EF4-FFF2-40B4-BE49-F238E27FC236}">
                  <a16:creationId xmlns:a16="http://schemas.microsoft.com/office/drawing/2014/main" id="{D33F5528-B49F-4044-8FF2-2A5B18278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9FF718AF-7E4B-4828-BF27-E8951257CCDE}"/>
                </a:ext>
              </a:extLst>
            </p:cNvPr>
            <p:cNvSpPr/>
            <p:nvPr/>
          </p:nvSpPr>
          <p:spPr>
            <a:xfrm>
              <a:off x="7433942" y="5821043"/>
              <a:ext cx="10848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261" name="Group 91">
            <a:extLst>
              <a:ext uri="{FF2B5EF4-FFF2-40B4-BE49-F238E27FC236}">
                <a16:creationId xmlns:a16="http://schemas.microsoft.com/office/drawing/2014/main" id="{962CAAE0-E3C9-4687-B37D-4B8E904CE48D}"/>
              </a:ext>
            </a:extLst>
          </p:cNvPr>
          <p:cNvGrpSpPr/>
          <p:nvPr/>
        </p:nvGrpSpPr>
        <p:grpSpPr>
          <a:xfrm flipH="1">
            <a:off x="6720533" y="2230367"/>
            <a:ext cx="1792933" cy="479154"/>
            <a:chOff x="7395283" y="5821043"/>
            <a:chExt cx="205894" cy="512761"/>
          </a:xfrm>
        </p:grpSpPr>
        <p:sp>
          <p:nvSpPr>
            <p:cNvPr id="262" name="Freeform 11">
              <a:extLst>
                <a:ext uri="{FF2B5EF4-FFF2-40B4-BE49-F238E27FC236}">
                  <a16:creationId xmlns:a16="http://schemas.microsoft.com/office/drawing/2014/main" id="{E144D361-CA0E-464A-A754-3AED48D2A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B5E5FBFF-DB00-4C3D-B803-6C39E53C690C}"/>
                </a:ext>
              </a:extLst>
            </p:cNvPr>
            <p:cNvSpPr/>
            <p:nvPr/>
          </p:nvSpPr>
          <p:spPr>
            <a:xfrm>
              <a:off x="7469739" y="5821043"/>
              <a:ext cx="473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grpSp>
        <p:nvGrpSpPr>
          <p:cNvPr id="264" name="Group 91">
            <a:extLst>
              <a:ext uri="{FF2B5EF4-FFF2-40B4-BE49-F238E27FC236}">
                <a16:creationId xmlns:a16="http://schemas.microsoft.com/office/drawing/2014/main" id="{B7219561-A98A-40FF-922A-AE19E30A82C6}"/>
              </a:ext>
            </a:extLst>
          </p:cNvPr>
          <p:cNvGrpSpPr/>
          <p:nvPr/>
        </p:nvGrpSpPr>
        <p:grpSpPr>
          <a:xfrm flipH="1">
            <a:off x="6271850" y="2223597"/>
            <a:ext cx="445797" cy="479154"/>
            <a:chOff x="7395283" y="5821043"/>
            <a:chExt cx="205894" cy="512761"/>
          </a:xfrm>
        </p:grpSpPr>
        <p:sp>
          <p:nvSpPr>
            <p:cNvPr id="265" name="Freeform 11">
              <a:extLst>
                <a:ext uri="{FF2B5EF4-FFF2-40B4-BE49-F238E27FC236}">
                  <a16:creationId xmlns:a16="http://schemas.microsoft.com/office/drawing/2014/main" id="{2F8D0631-8288-4F33-B715-0553655CA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D1C9CF4F-995F-401A-8ABA-1295B81E2E80}"/>
                </a:ext>
              </a:extLst>
            </p:cNvPr>
            <p:cNvSpPr/>
            <p:nvPr/>
          </p:nvSpPr>
          <p:spPr>
            <a:xfrm>
              <a:off x="7413506" y="5821043"/>
              <a:ext cx="17437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grpSp>
        <p:nvGrpSpPr>
          <p:cNvPr id="268" name="Group 91">
            <a:extLst>
              <a:ext uri="{FF2B5EF4-FFF2-40B4-BE49-F238E27FC236}">
                <a16:creationId xmlns:a16="http://schemas.microsoft.com/office/drawing/2014/main" id="{0B2B4664-F568-4960-A25A-B0CCFE46ED65}"/>
              </a:ext>
            </a:extLst>
          </p:cNvPr>
          <p:cNvGrpSpPr/>
          <p:nvPr/>
        </p:nvGrpSpPr>
        <p:grpSpPr>
          <a:xfrm flipH="1">
            <a:off x="6718063" y="3998520"/>
            <a:ext cx="442521" cy="479154"/>
            <a:chOff x="7395283" y="5821043"/>
            <a:chExt cx="205894" cy="512761"/>
          </a:xfrm>
        </p:grpSpPr>
        <p:sp>
          <p:nvSpPr>
            <p:cNvPr id="269" name="Freeform 11">
              <a:extLst>
                <a:ext uri="{FF2B5EF4-FFF2-40B4-BE49-F238E27FC236}">
                  <a16:creationId xmlns:a16="http://schemas.microsoft.com/office/drawing/2014/main" id="{81AF7A9B-D7B4-4C11-B99B-22E47462E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519C45B1-C826-42C0-B3E4-B55BACA42588}"/>
                </a:ext>
              </a:extLst>
            </p:cNvPr>
            <p:cNvSpPr/>
            <p:nvPr/>
          </p:nvSpPr>
          <p:spPr>
            <a:xfrm>
              <a:off x="7406318" y="5821043"/>
              <a:ext cx="18279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grpSp>
        <p:nvGrpSpPr>
          <p:cNvPr id="271" name="Group 91">
            <a:extLst>
              <a:ext uri="{FF2B5EF4-FFF2-40B4-BE49-F238E27FC236}">
                <a16:creationId xmlns:a16="http://schemas.microsoft.com/office/drawing/2014/main" id="{7D8135C2-D44D-43DE-8F07-81B22FBF703D}"/>
              </a:ext>
            </a:extLst>
          </p:cNvPr>
          <p:cNvGrpSpPr/>
          <p:nvPr/>
        </p:nvGrpSpPr>
        <p:grpSpPr>
          <a:xfrm flipH="1">
            <a:off x="4034647" y="3991750"/>
            <a:ext cx="2680775" cy="479154"/>
            <a:chOff x="7395283" y="5821043"/>
            <a:chExt cx="205894" cy="512761"/>
          </a:xfrm>
        </p:grpSpPr>
        <p:sp>
          <p:nvSpPr>
            <p:cNvPr id="272" name="Freeform 11">
              <a:extLst>
                <a:ext uri="{FF2B5EF4-FFF2-40B4-BE49-F238E27FC236}">
                  <a16:creationId xmlns:a16="http://schemas.microsoft.com/office/drawing/2014/main" id="{C441F8A0-584B-4937-996D-9CC1E57C9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67EB548C-7158-44E4-A871-2D41A62A0A1C}"/>
                </a:ext>
              </a:extLst>
            </p:cNvPr>
            <p:cNvSpPr/>
            <p:nvPr/>
          </p:nvSpPr>
          <p:spPr>
            <a:xfrm>
              <a:off x="7479511" y="5821043"/>
              <a:ext cx="310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</a:t>
              </a:r>
            </a:p>
          </p:txBody>
        </p:sp>
      </p:grpSp>
      <p:sp>
        <p:nvSpPr>
          <p:cNvPr id="267" name="Oval 266">
            <a:extLst>
              <a:ext uri="{FF2B5EF4-FFF2-40B4-BE49-F238E27FC236}">
                <a16:creationId xmlns:a16="http://schemas.microsoft.com/office/drawing/2014/main" id="{26FFC5DD-25F7-41E6-AFEF-FED021C10515}"/>
              </a:ext>
            </a:extLst>
          </p:cNvPr>
          <p:cNvSpPr/>
          <p:nvPr/>
        </p:nvSpPr>
        <p:spPr>
          <a:xfrm>
            <a:off x="7092740" y="434132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F181A292-758D-47C3-9BB0-F69A3437592D}"/>
              </a:ext>
            </a:extLst>
          </p:cNvPr>
          <p:cNvSpPr/>
          <p:nvPr/>
        </p:nvSpPr>
        <p:spPr>
          <a:xfrm>
            <a:off x="8439693" y="256174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52B0E483-B2CE-41C9-9614-A300009A8E1E}"/>
              </a:ext>
            </a:extLst>
          </p:cNvPr>
          <p:cNvSpPr/>
          <p:nvPr/>
        </p:nvSpPr>
        <p:spPr>
          <a:xfrm>
            <a:off x="7531354" y="77103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9" name="Group 91">
            <a:extLst>
              <a:ext uri="{FF2B5EF4-FFF2-40B4-BE49-F238E27FC236}">
                <a16:creationId xmlns:a16="http://schemas.microsoft.com/office/drawing/2014/main" id="{0570B331-C153-4922-B94A-939FFE89AD64}"/>
              </a:ext>
            </a:extLst>
          </p:cNvPr>
          <p:cNvGrpSpPr/>
          <p:nvPr/>
        </p:nvGrpSpPr>
        <p:grpSpPr>
          <a:xfrm flipH="1">
            <a:off x="6711919" y="5802248"/>
            <a:ext cx="1792933" cy="479154"/>
            <a:chOff x="7395283" y="5821043"/>
            <a:chExt cx="205894" cy="512761"/>
          </a:xfrm>
        </p:grpSpPr>
        <p:sp>
          <p:nvSpPr>
            <p:cNvPr id="290" name="Freeform 11">
              <a:extLst>
                <a:ext uri="{FF2B5EF4-FFF2-40B4-BE49-F238E27FC236}">
                  <a16:creationId xmlns:a16="http://schemas.microsoft.com/office/drawing/2014/main" id="{D86066F3-F894-4D9E-986F-371454865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825802E4-C66C-4CEC-82FC-FFAE4789CD2A}"/>
                </a:ext>
              </a:extLst>
            </p:cNvPr>
            <p:cNvSpPr/>
            <p:nvPr/>
          </p:nvSpPr>
          <p:spPr>
            <a:xfrm>
              <a:off x="7469739" y="5821043"/>
              <a:ext cx="473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</a:t>
              </a:r>
            </a:p>
          </p:txBody>
        </p:sp>
      </p:grpSp>
      <p:grpSp>
        <p:nvGrpSpPr>
          <p:cNvPr id="292" name="Group 91">
            <a:extLst>
              <a:ext uri="{FF2B5EF4-FFF2-40B4-BE49-F238E27FC236}">
                <a16:creationId xmlns:a16="http://schemas.microsoft.com/office/drawing/2014/main" id="{20530A41-AB1E-4964-BCBC-A7E4335E03DC}"/>
              </a:ext>
            </a:extLst>
          </p:cNvPr>
          <p:cNvGrpSpPr/>
          <p:nvPr/>
        </p:nvGrpSpPr>
        <p:grpSpPr>
          <a:xfrm flipH="1">
            <a:off x="4476037" y="5795478"/>
            <a:ext cx="2240898" cy="479154"/>
            <a:chOff x="7395283" y="5821043"/>
            <a:chExt cx="205894" cy="512761"/>
          </a:xfrm>
        </p:grpSpPr>
        <p:sp>
          <p:nvSpPr>
            <p:cNvPr id="293" name="Freeform 11">
              <a:extLst>
                <a:ext uri="{FF2B5EF4-FFF2-40B4-BE49-F238E27FC236}">
                  <a16:creationId xmlns:a16="http://schemas.microsoft.com/office/drawing/2014/main" id="{9CFB0CE9-84B0-40D5-B2DB-C42A0D52C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6CEC30AB-0185-4E72-AE4E-7C50CD8D35F8}"/>
                </a:ext>
              </a:extLst>
            </p:cNvPr>
            <p:cNvSpPr/>
            <p:nvPr/>
          </p:nvSpPr>
          <p:spPr>
            <a:xfrm>
              <a:off x="7462819" y="5821043"/>
              <a:ext cx="4991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sp>
        <p:nvSpPr>
          <p:cNvPr id="295" name="Oval 294">
            <a:extLst>
              <a:ext uri="{FF2B5EF4-FFF2-40B4-BE49-F238E27FC236}">
                <a16:creationId xmlns:a16="http://schemas.microsoft.com/office/drawing/2014/main" id="{2A93A8A1-8FE7-477A-B815-3471AC649A5C}"/>
              </a:ext>
            </a:extLst>
          </p:cNvPr>
          <p:cNvSpPr/>
          <p:nvPr/>
        </p:nvSpPr>
        <p:spPr>
          <a:xfrm>
            <a:off x="8431079" y="613362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53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3.7037E-6 L -0.01992 -0.03842 C -0.02422 -0.04699 -0.02995 -0.05162 -0.03659 -0.05162 C -0.04427 -0.05162 -0.04974 -0.04699 -0.05404 -0.03842 L -0.0737 -3.7037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7 -3.7037E-6 L -0.09388 -0.03842 C -0.09779 -0.04722 -0.10417 -0.05162 -0.11055 -0.05162 C -0.11771 -0.05162 -0.12383 -0.04722 -0.12774 -0.03842 L -0.14727 -3.7037E-6 " pathEditMode="relative" rAng="0" ptsTypes="AAAAA">
                                      <p:cBhvr>
                                        <p:cTn id="22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4.81481E-6 L -0.04011 -0.03842 C -0.0487 -0.04699 -0.06003 -0.05162 -0.07331 -0.05162 C -0.08854 -0.05162 -0.09935 -0.04699 -0.10795 -0.03842 L -0.14688 -4.81481E-6 " pathEditMode="relative" rAng="0" ptsTypes="AAAAA">
                                      <p:cBhvr>
                                        <p:cTn id="43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36 -4.81481E-6 L -0.15625 -0.03842 C -0.15821 -0.04722 -0.16133 -0.05162 -0.16446 -0.05162 C -0.16797 -0.05162 -0.17097 -0.04722 -0.17292 -0.03842 L -0.18243 -4.81481E-6 " pathEditMode="relative" rAng="0" ptsTypes="AAAAA">
                                      <p:cBhvr>
                                        <p:cTn id="54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L -0.00977 -0.03843 C -0.01198 -0.047 -0.01484 -0.05162 -0.0181 -0.05162 C -0.02187 -0.05162 -0.02461 -0.047 -0.02682 -0.03843 L -0.03646 4.44444E-6 " pathEditMode="relative" rAng="0" ptsTypes="AAAAA">
                                      <p:cBhvr>
                                        <p:cTn id="7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4.44444E-6 L -0.09714 -0.03843 C -0.10924 -0.04723 -0.12826 -0.05162 -0.14714 -0.05162 C -0.16836 -0.05162 -0.18685 -0.04723 -0.19896 -0.03843 L -0.25612 4.44444E-6 " pathEditMode="relative" rAng="0" ptsTypes="AAAAA">
                                      <p:cBhvr>
                                        <p:cTn id="8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85185E-6 L -0.04011 -0.03843 C -0.0487 -0.04699 -0.06003 -0.05162 -0.07331 -0.05162 C -0.08855 -0.05162 -0.09935 -0.04699 -0.10795 -0.03843 L -0.14688 1.85185E-6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70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88 1.85185E-6 L -0.1974 -0.03843 C -0.2073 -0.04722 -0.22318 -0.05162 -0.2392 -0.05162 C -0.25704 -0.05162 -0.27227 -0.04722 -0.2823 -0.03843 L -0.3306 1.85185E-6 " pathEditMode="relative" rAng="0" ptsTypes="AAAAA">
                                      <p:cBhvr>
                                        <p:cTn id="118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-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284" grpId="0"/>
      <p:bldP spid="267" grpId="0" animBg="1"/>
      <p:bldP spid="267" grpId="1" animBg="1"/>
      <p:bldP spid="267" grpId="2" animBg="1"/>
      <p:bldP spid="260" grpId="0" animBg="1"/>
      <p:bldP spid="260" grpId="1" animBg="1"/>
      <p:bldP spid="260" grpId="2" animBg="1"/>
      <p:bldP spid="253" grpId="0" animBg="1"/>
      <p:bldP spid="253" grpId="1" animBg="1"/>
      <p:bldP spid="253" grpId="2" animBg="1"/>
      <p:bldP spid="295" grpId="0" animBg="1"/>
      <p:bldP spid="295" grpId="1" animBg="1"/>
      <p:bldP spid="295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D5D08-E179-4D18-AEDE-7861B04D6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12 Count back in multiples of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B9DC7-88B2-4D64-8E7C-B05476831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434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9F5F6F9-03A8-4536-BDFA-E4211A28C63A}"/>
              </a:ext>
            </a:extLst>
          </p:cNvPr>
          <p:cNvGrpSpPr/>
          <p:nvPr/>
        </p:nvGrpSpPr>
        <p:grpSpPr>
          <a:xfrm>
            <a:off x="222740" y="242778"/>
            <a:ext cx="11844458" cy="1134018"/>
            <a:chOff x="255524" y="4828688"/>
            <a:chExt cx="487393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AD51DF4-72B7-40FB-A90A-5B0AFB6D3D30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E52F9C-7E24-4771-9916-A22639009142}"/>
                </a:ext>
              </a:extLst>
            </p:cNvPr>
            <p:cNvSpPr txBox="1"/>
            <p:nvPr/>
          </p:nvSpPr>
          <p:spPr>
            <a:xfrm>
              <a:off x="309883" y="5035975"/>
              <a:ext cx="48195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100                                                                                                     0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ED00644C-D62A-4430-BBB7-46F8043C2CE2}"/>
              </a:ext>
            </a:extLst>
          </p:cNvPr>
          <p:cNvSpPr txBox="1"/>
          <p:nvPr/>
        </p:nvSpPr>
        <p:spPr>
          <a:xfrm>
            <a:off x="1360530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90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5B9932E-0747-4683-B974-BCCBBE4A38AE}"/>
              </a:ext>
            </a:extLst>
          </p:cNvPr>
          <p:cNvSpPr/>
          <p:nvPr/>
        </p:nvSpPr>
        <p:spPr>
          <a:xfrm>
            <a:off x="1251078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3FE6500-B7E9-4B1F-959B-508929878080}"/>
              </a:ext>
            </a:extLst>
          </p:cNvPr>
          <p:cNvSpPr txBox="1"/>
          <p:nvPr/>
        </p:nvSpPr>
        <p:spPr>
          <a:xfrm>
            <a:off x="2492837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80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86F75B1-A0B4-47E1-8B94-8DCE9268E90C}"/>
              </a:ext>
            </a:extLst>
          </p:cNvPr>
          <p:cNvSpPr/>
          <p:nvPr/>
        </p:nvSpPr>
        <p:spPr>
          <a:xfrm>
            <a:off x="2370685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86D2297-A3E8-412D-8E25-501872C050C9}"/>
              </a:ext>
            </a:extLst>
          </p:cNvPr>
          <p:cNvSpPr txBox="1"/>
          <p:nvPr/>
        </p:nvSpPr>
        <p:spPr>
          <a:xfrm>
            <a:off x="3601118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A0951C9-C2EA-4A59-953D-3CBAAAADFA7C}"/>
              </a:ext>
            </a:extLst>
          </p:cNvPr>
          <p:cNvSpPr/>
          <p:nvPr/>
        </p:nvSpPr>
        <p:spPr>
          <a:xfrm>
            <a:off x="3513174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23B6F21-16C4-4D0E-AEC7-CFA9CA1A2037}"/>
              </a:ext>
            </a:extLst>
          </p:cNvPr>
          <p:cNvSpPr txBox="1"/>
          <p:nvPr/>
        </p:nvSpPr>
        <p:spPr>
          <a:xfrm>
            <a:off x="4758825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60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EFEE605-DAA2-4E6A-A26E-CA7FD58754C6}"/>
              </a:ext>
            </a:extLst>
          </p:cNvPr>
          <p:cNvSpPr/>
          <p:nvPr/>
        </p:nvSpPr>
        <p:spPr>
          <a:xfrm>
            <a:off x="4673006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16F0C09-0DF9-48B1-895D-856BBF34C7D8}"/>
              </a:ext>
            </a:extLst>
          </p:cNvPr>
          <p:cNvSpPr txBox="1"/>
          <p:nvPr/>
        </p:nvSpPr>
        <p:spPr>
          <a:xfrm>
            <a:off x="5921659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50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C609A5D-DB37-4173-B456-B887747FB8E5}"/>
              </a:ext>
            </a:extLst>
          </p:cNvPr>
          <p:cNvSpPr/>
          <p:nvPr/>
        </p:nvSpPr>
        <p:spPr>
          <a:xfrm>
            <a:off x="5804785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4E605ED-3D5D-47D3-8091-4C9909CD40E2}"/>
              </a:ext>
            </a:extLst>
          </p:cNvPr>
          <p:cNvSpPr txBox="1"/>
          <p:nvPr/>
        </p:nvSpPr>
        <p:spPr>
          <a:xfrm>
            <a:off x="7079366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3BD21ABB-5A1F-40B1-9EC8-6BD75761D1E5}"/>
              </a:ext>
            </a:extLst>
          </p:cNvPr>
          <p:cNvSpPr/>
          <p:nvPr/>
        </p:nvSpPr>
        <p:spPr>
          <a:xfrm>
            <a:off x="6982411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EFB5253-35A4-47C9-8CAC-670AE828716C}"/>
              </a:ext>
            </a:extLst>
          </p:cNvPr>
          <p:cNvSpPr txBox="1"/>
          <p:nvPr/>
        </p:nvSpPr>
        <p:spPr>
          <a:xfrm>
            <a:off x="8225747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2F3251C-90C7-4EF8-A57D-E75E68CE66A8}"/>
              </a:ext>
            </a:extLst>
          </p:cNvPr>
          <p:cNvSpPr/>
          <p:nvPr/>
        </p:nvSpPr>
        <p:spPr>
          <a:xfrm>
            <a:off x="8132601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49B3526-8EF6-4089-963B-C991BF86155F}"/>
              </a:ext>
            </a:extLst>
          </p:cNvPr>
          <p:cNvSpPr txBox="1"/>
          <p:nvPr/>
        </p:nvSpPr>
        <p:spPr>
          <a:xfrm>
            <a:off x="9383454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5B2094A-9238-4D98-B3FE-D7DF493E5FDC}"/>
              </a:ext>
            </a:extLst>
          </p:cNvPr>
          <p:cNvSpPr/>
          <p:nvPr/>
        </p:nvSpPr>
        <p:spPr>
          <a:xfrm>
            <a:off x="9282269" y="41635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8737C84-E7E1-4D99-8453-53FAE8462248}"/>
              </a:ext>
            </a:extLst>
          </p:cNvPr>
          <p:cNvSpPr txBox="1"/>
          <p:nvPr/>
        </p:nvSpPr>
        <p:spPr>
          <a:xfrm>
            <a:off x="10521507" y="470295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91CED64-91B0-451C-A614-E45CB21A068F}"/>
              </a:ext>
            </a:extLst>
          </p:cNvPr>
          <p:cNvSpPr/>
          <p:nvPr/>
        </p:nvSpPr>
        <p:spPr>
          <a:xfrm>
            <a:off x="10424051" y="416351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56">
            <a:extLst>
              <a:ext uri="{FF2B5EF4-FFF2-40B4-BE49-F238E27FC236}">
                <a16:creationId xmlns:a16="http://schemas.microsoft.com/office/drawing/2014/main" id="{3DDE5226-5388-4459-A0EA-C8092A224080}"/>
              </a:ext>
            </a:extLst>
          </p:cNvPr>
          <p:cNvGrpSpPr/>
          <p:nvPr/>
        </p:nvGrpSpPr>
        <p:grpSpPr>
          <a:xfrm>
            <a:off x="1044000" y="2102384"/>
            <a:ext cx="1539560" cy="171967"/>
            <a:chOff x="7746380" y="2949426"/>
            <a:chExt cx="2188691" cy="244475"/>
          </a:xfrm>
        </p:grpSpPr>
        <p:pic>
          <p:nvPicPr>
            <p:cNvPr id="85" name="Picture 14">
              <a:extLst>
                <a:ext uri="{FF2B5EF4-FFF2-40B4-BE49-F238E27FC236}">
                  <a16:creationId xmlns:a16="http://schemas.microsoft.com/office/drawing/2014/main" id="{4FAB79B1-28B2-4BEC-A076-F3A389F506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" name="Picture 15">
              <a:extLst>
                <a:ext uri="{FF2B5EF4-FFF2-40B4-BE49-F238E27FC236}">
                  <a16:creationId xmlns:a16="http://schemas.microsoft.com/office/drawing/2014/main" id="{FA1AF802-381D-4D6A-9C44-80E40BD9E3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6">
              <a:extLst>
                <a:ext uri="{FF2B5EF4-FFF2-40B4-BE49-F238E27FC236}">
                  <a16:creationId xmlns:a16="http://schemas.microsoft.com/office/drawing/2014/main" id="{F23CA3DC-FD73-469B-A60B-ACFB44593B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17">
              <a:extLst>
                <a:ext uri="{FF2B5EF4-FFF2-40B4-BE49-F238E27FC236}">
                  <a16:creationId xmlns:a16="http://schemas.microsoft.com/office/drawing/2014/main" id="{D8B9A6CD-EA21-4A0D-92E3-5E2D807D05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18">
              <a:extLst>
                <a:ext uri="{FF2B5EF4-FFF2-40B4-BE49-F238E27FC236}">
                  <a16:creationId xmlns:a16="http://schemas.microsoft.com/office/drawing/2014/main" id="{739F3F0B-1A03-4635-91E6-36E8738034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19">
              <a:extLst>
                <a:ext uri="{FF2B5EF4-FFF2-40B4-BE49-F238E27FC236}">
                  <a16:creationId xmlns:a16="http://schemas.microsoft.com/office/drawing/2014/main" id="{822571DE-D5B9-4AB6-A488-742BDF1C0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20">
              <a:extLst>
                <a:ext uri="{FF2B5EF4-FFF2-40B4-BE49-F238E27FC236}">
                  <a16:creationId xmlns:a16="http://schemas.microsoft.com/office/drawing/2014/main" id="{03D2083A-0943-4973-99B7-2CD64946E7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21">
              <a:extLst>
                <a:ext uri="{FF2B5EF4-FFF2-40B4-BE49-F238E27FC236}">
                  <a16:creationId xmlns:a16="http://schemas.microsoft.com/office/drawing/2014/main" id="{F25F620A-E5E0-4569-B07D-7FFC084F39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22">
              <a:extLst>
                <a:ext uri="{FF2B5EF4-FFF2-40B4-BE49-F238E27FC236}">
                  <a16:creationId xmlns:a16="http://schemas.microsoft.com/office/drawing/2014/main" id="{53DA0E4C-2FED-4DCF-8922-1131E0BC8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23">
              <a:extLst>
                <a:ext uri="{FF2B5EF4-FFF2-40B4-BE49-F238E27FC236}">
                  <a16:creationId xmlns:a16="http://schemas.microsoft.com/office/drawing/2014/main" id="{6C7335C1-50A4-4258-A9D4-49DD7DD431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7" name="Group 56">
            <a:extLst>
              <a:ext uri="{FF2B5EF4-FFF2-40B4-BE49-F238E27FC236}">
                <a16:creationId xmlns:a16="http://schemas.microsoft.com/office/drawing/2014/main" id="{D66942A5-8310-4B08-B662-8BFDE3E5B5B2}"/>
              </a:ext>
            </a:extLst>
          </p:cNvPr>
          <p:cNvGrpSpPr/>
          <p:nvPr/>
        </p:nvGrpSpPr>
        <p:grpSpPr>
          <a:xfrm>
            <a:off x="1042662" y="2251705"/>
            <a:ext cx="1539560" cy="171967"/>
            <a:chOff x="7746380" y="2949426"/>
            <a:chExt cx="2188691" cy="244475"/>
          </a:xfrm>
        </p:grpSpPr>
        <p:pic>
          <p:nvPicPr>
            <p:cNvPr id="114" name="Picture 14">
              <a:extLst>
                <a:ext uri="{FF2B5EF4-FFF2-40B4-BE49-F238E27FC236}">
                  <a16:creationId xmlns:a16="http://schemas.microsoft.com/office/drawing/2014/main" id="{BD2347AF-A162-416B-AAE0-90B3DF2F5A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5">
              <a:extLst>
                <a:ext uri="{FF2B5EF4-FFF2-40B4-BE49-F238E27FC236}">
                  <a16:creationId xmlns:a16="http://schemas.microsoft.com/office/drawing/2014/main" id="{11337A6E-0456-455F-A042-EA408DBD75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6">
              <a:extLst>
                <a:ext uri="{FF2B5EF4-FFF2-40B4-BE49-F238E27FC236}">
                  <a16:creationId xmlns:a16="http://schemas.microsoft.com/office/drawing/2014/main" id="{3386AAFD-A432-4CDE-8AC8-29045BCDF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7">
              <a:extLst>
                <a:ext uri="{FF2B5EF4-FFF2-40B4-BE49-F238E27FC236}">
                  <a16:creationId xmlns:a16="http://schemas.microsoft.com/office/drawing/2014/main" id="{03B83D46-363F-43B5-9D3F-E5F5B61F4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18">
              <a:extLst>
                <a:ext uri="{FF2B5EF4-FFF2-40B4-BE49-F238E27FC236}">
                  <a16:creationId xmlns:a16="http://schemas.microsoft.com/office/drawing/2014/main" id="{A327510B-139C-4F77-BF0A-A49FF93CF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19">
              <a:extLst>
                <a:ext uri="{FF2B5EF4-FFF2-40B4-BE49-F238E27FC236}">
                  <a16:creationId xmlns:a16="http://schemas.microsoft.com/office/drawing/2014/main" id="{840B5D2B-35FB-4128-998E-4B264B9C57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0">
              <a:extLst>
                <a:ext uri="{FF2B5EF4-FFF2-40B4-BE49-F238E27FC236}">
                  <a16:creationId xmlns:a16="http://schemas.microsoft.com/office/drawing/2014/main" id="{A1A48E49-0146-49EC-8945-9B6FB13440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21">
              <a:extLst>
                <a:ext uri="{FF2B5EF4-FFF2-40B4-BE49-F238E27FC236}">
                  <a16:creationId xmlns:a16="http://schemas.microsoft.com/office/drawing/2014/main" id="{C884FC57-CCC8-44C4-B965-3238C2910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22">
              <a:extLst>
                <a:ext uri="{FF2B5EF4-FFF2-40B4-BE49-F238E27FC236}">
                  <a16:creationId xmlns:a16="http://schemas.microsoft.com/office/drawing/2014/main" id="{6E73CA6E-42E0-44AE-82EB-BABBAFF75D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23">
              <a:extLst>
                <a:ext uri="{FF2B5EF4-FFF2-40B4-BE49-F238E27FC236}">
                  <a16:creationId xmlns:a16="http://schemas.microsoft.com/office/drawing/2014/main" id="{964BC78D-83EB-4F48-9080-539972D4B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4" name="Group 56">
            <a:extLst>
              <a:ext uri="{FF2B5EF4-FFF2-40B4-BE49-F238E27FC236}">
                <a16:creationId xmlns:a16="http://schemas.microsoft.com/office/drawing/2014/main" id="{BF9C2925-00AE-4DEA-86A5-9CD07F9A46E3}"/>
              </a:ext>
            </a:extLst>
          </p:cNvPr>
          <p:cNvGrpSpPr/>
          <p:nvPr/>
        </p:nvGrpSpPr>
        <p:grpSpPr>
          <a:xfrm>
            <a:off x="1042662" y="2401026"/>
            <a:ext cx="1539560" cy="171967"/>
            <a:chOff x="7746380" y="2949426"/>
            <a:chExt cx="2188691" cy="244475"/>
          </a:xfrm>
        </p:grpSpPr>
        <p:pic>
          <p:nvPicPr>
            <p:cNvPr id="125" name="Picture 14">
              <a:extLst>
                <a:ext uri="{FF2B5EF4-FFF2-40B4-BE49-F238E27FC236}">
                  <a16:creationId xmlns:a16="http://schemas.microsoft.com/office/drawing/2014/main" id="{399F8DB1-BF60-4C45-8FE5-DC074EDAE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15">
              <a:extLst>
                <a:ext uri="{FF2B5EF4-FFF2-40B4-BE49-F238E27FC236}">
                  <a16:creationId xmlns:a16="http://schemas.microsoft.com/office/drawing/2014/main" id="{1FEF4123-996B-4D5A-B4C4-47E2DCE27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16">
              <a:extLst>
                <a:ext uri="{FF2B5EF4-FFF2-40B4-BE49-F238E27FC236}">
                  <a16:creationId xmlns:a16="http://schemas.microsoft.com/office/drawing/2014/main" id="{40387E21-89B6-4AE6-BAB6-08BEAEC2E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17">
              <a:extLst>
                <a:ext uri="{FF2B5EF4-FFF2-40B4-BE49-F238E27FC236}">
                  <a16:creationId xmlns:a16="http://schemas.microsoft.com/office/drawing/2014/main" id="{4B28EA9F-75B4-4288-95FA-66ED7E095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18">
              <a:extLst>
                <a:ext uri="{FF2B5EF4-FFF2-40B4-BE49-F238E27FC236}">
                  <a16:creationId xmlns:a16="http://schemas.microsoft.com/office/drawing/2014/main" id="{F9469B0E-3A3F-4923-8432-4372A70F3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19">
              <a:extLst>
                <a:ext uri="{FF2B5EF4-FFF2-40B4-BE49-F238E27FC236}">
                  <a16:creationId xmlns:a16="http://schemas.microsoft.com/office/drawing/2014/main" id="{843D7DDF-E704-4188-B392-B5FE9CDA1C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20">
              <a:extLst>
                <a:ext uri="{FF2B5EF4-FFF2-40B4-BE49-F238E27FC236}">
                  <a16:creationId xmlns:a16="http://schemas.microsoft.com/office/drawing/2014/main" id="{B845B7FC-5608-4D98-B9E9-2EBB8C861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21">
              <a:extLst>
                <a:ext uri="{FF2B5EF4-FFF2-40B4-BE49-F238E27FC236}">
                  <a16:creationId xmlns:a16="http://schemas.microsoft.com/office/drawing/2014/main" id="{EB228E25-0EDC-47DA-A8C5-1FE08F8AA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22">
              <a:extLst>
                <a:ext uri="{FF2B5EF4-FFF2-40B4-BE49-F238E27FC236}">
                  <a16:creationId xmlns:a16="http://schemas.microsoft.com/office/drawing/2014/main" id="{250A085B-F0B5-45FC-BAC5-A8AF1BBE40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23">
              <a:extLst>
                <a:ext uri="{FF2B5EF4-FFF2-40B4-BE49-F238E27FC236}">
                  <a16:creationId xmlns:a16="http://schemas.microsoft.com/office/drawing/2014/main" id="{B1BE1588-0984-41A8-B0E1-7B715FCC8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5" name="Group 56">
            <a:extLst>
              <a:ext uri="{FF2B5EF4-FFF2-40B4-BE49-F238E27FC236}">
                <a16:creationId xmlns:a16="http://schemas.microsoft.com/office/drawing/2014/main" id="{B307C284-1EE8-4437-8EC1-18CBF427B95A}"/>
              </a:ext>
            </a:extLst>
          </p:cNvPr>
          <p:cNvGrpSpPr/>
          <p:nvPr/>
        </p:nvGrpSpPr>
        <p:grpSpPr>
          <a:xfrm>
            <a:off x="1042416" y="2550347"/>
            <a:ext cx="1539560" cy="171967"/>
            <a:chOff x="7746380" y="2949426"/>
            <a:chExt cx="2188691" cy="244475"/>
          </a:xfrm>
        </p:grpSpPr>
        <p:pic>
          <p:nvPicPr>
            <p:cNvPr id="136" name="Picture 14">
              <a:extLst>
                <a:ext uri="{FF2B5EF4-FFF2-40B4-BE49-F238E27FC236}">
                  <a16:creationId xmlns:a16="http://schemas.microsoft.com/office/drawing/2014/main" id="{0331A77C-2DFB-4184-94F4-E7E5A4B61E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15">
              <a:extLst>
                <a:ext uri="{FF2B5EF4-FFF2-40B4-BE49-F238E27FC236}">
                  <a16:creationId xmlns:a16="http://schemas.microsoft.com/office/drawing/2014/main" id="{1BB7D630-CBF3-4035-B9BC-5DAAF1FF4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16">
              <a:extLst>
                <a:ext uri="{FF2B5EF4-FFF2-40B4-BE49-F238E27FC236}">
                  <a16:creationId xmlns:a16="http://schemas.microsoft.com/office/drawing/2014/main" id="{0B87135C-62AC-4833-BBC4-2FBDC03806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17">
              <a:extLst>
                <a:ext uri="{FF2B5EF4-FFF2-40B4-BE49-F238E27FC236}">
                  <a16:creationId xmlns:a16="http://schemas.microsoft.com/office/drawing/2014/main" id="{8E1BE700-AC49-4EEB-87AB-7AB25DA60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18">
              <a:extLst>
                <a:ext uri="{FF2B5EF4-FFF2-40B4-BE49-F238E27FC236}">
                  <a16:creationId xmlns:a16="http://schemas.microsoft.com/office/drawing/2014/main" id="{27560339-DDEB-4920-AA8E-31F692B767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19">
              <a:extLst>
                <a:ext uri="{FF2B5EF4-FFF2-40B4-BE49-F238E27FC236}">
                  <a16:creationId xmlns:a16="http://schemas.microsoft.com/office/drawing/2014/main" id="{3F953075-292A-4870-BDAC-9F100F8E29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20">
              <a:extLst>
                <a:ext uri="{FF2B5EF4-FFF2-40B4-BE49-F238E27FC236}">
                  <a16:creationId xmlns:a16="http://schemas.microsoft.com/office/drawing/2014/main" id="{B20A26B1-D64E-4133-81A2-C5AF6E600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" name="Picture 21">
              <a:extLst>
                <a:ext uri="{FF2B5EF4-FFF2-40B4-BE49-F238E27FC236}">
                  <a16:creationId xmlns:a16="http://schemas.microsoft.com/office/drawing/2014/main" id="{A5C0AAB2-E230-40B3-9B7E-672FC82AA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" name="Picture 22">
              <a:extLst>
                <a:ext uri="{FF2B5EF4-FFF2-40B4-BE49-F238E27FC236}">
                  <a16:creationId xmlns:a16="http://schemas.microsoft.com/office/drawing/2014/main" id="{FB717707-5194-4D68-BAF5-782D3EF7F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23">
              <a:extLst>
                <a:ext uri="{FF2B5EF4-FFF2-40B4-BE49-F238E27FC236}">
                  <a16:creationId xmlns:a16="http://schemas.microsoft.com/office/drawing/2014/main" id="{7EB69078-00D8-4598-8F53-EE9C8F26C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6" name="Group 56">
            <a:extLst>
              <a:ext uri="{FF2B5EF4-FFF2-40B4-BE49-F238E27FC236}">
                <a16:creationId xmlns:a16="http://schemas.microsoft.com/office/drawing/2014/main" id="{B9ECA70C-740A-4760-B371-A0CDF8943D12}"/>
              </a:ext>
            </a:extLst>
          </p:cNvPr>
          <p:cNvGrpSpPr/>
          <p:nvPr/>
        </p:nvGrpSpPr>
        <p:grpSpPr>
          <a:xfrm>
            <a:off x="1042416" y="2699668"/>
            <a:ext cx="1539560" cy="171967"/>
            <a:chOff x="7746380" y="2949426"/>
            <a:chExt cx="2188691" cy="244475"/>
          </a:xfrm>
        </p:grpSpPr>
        <p:pic>
          <p:nvPicPr>
            <p:cNvPr id="147" name="Picture 14">
              <a:extLst>
                <a:ext uri="{FF2B5EF4-FFF2-40B4-BE49-F238E27FC236}">
                  <a16:creationId xmlns:a16="http://schemas.microsoft.com/office/drawing/2014/main" id="{8AFEB24D-8F53-42A8-A203-055A9BBD7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5">
              <a:extLst>
                <a:ext uri="{FF2B5EF4-FFF2-40B4-BE49-F238E27FC236}">
                  <a16:creationId xmlns:a16="http://schemas.microsoft.com/office/drawing/2014/main" id="{230674CD-5879-452E-8D5C-0C9ACF569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6">
              <a:extLst>
                <a:ext uri="{FF2B5EF4-FFF2-40B4-BE49-F238E27FC236}">
                  <a16:creationId xmlns:a16="http://schemas.microsoft.com/office/drawing/2014/main" id="{EB71E7CD-70C0-4E67-842D-49F7C68C5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17">
              <a:extLst>
                <a:ext uri="{FF2B5EF4-FFF2-40B4-BE49-F238E27FC236}">
                  <a16:creationId xmlns:a16="http://schemas.microsoft.com/office/drawing/2014/main" id="{C4E50B9F-7833-437F-90CB-02757A33A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18">
              <a:extLst>
                <a:ext uri="{FF2B5EF4-FFF2-40B4-BE49-F238E27FC236}">
                  <a16:creationId xmlns:a16="http://schemas.microsoft.com/office/drawing/2014/main" id="{DA52CB96-0004-4D3A-92E5-A70B342C3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19">
              <a:extLst>
                <a:ext uri="{FF2B5EF4-FFF2-40B4-BE49-F238E27FC236}">
                  <a16:creationId xmlns:a16="http://schemas.microsoft.com/office/drawing/2014/main" id="{3DBB4F5E-79BA-424D-ABAE-5C442C90A2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20">
              <a:extLst>
                <a:ext uri="{FF2B5EF4-FFF2-40B4-BE49-F238E27FC236}">
                  <a16:creationId xmlns:a16="http://schemas.microsoft.com/office/drawing/2014/main" id="{E0CA50D2-26AC-4698-977C-9D1E53B082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21">
              <a:extLst>
                <a:ext uri="{FF2B5EF4-FFF2-40B4-BE49-F238E27FC236}">
                  <a16:creationId xmlns:a16="http://schemas.microsoft.com/office/drawing/2014/main" id="{83B2870D-C6F2-4E36-8EE1-43629A0F0E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22">
              <a:extLst>
                <a:ext uri="{FF2B5EF4-FFF2-40B4-BE49-F238E27FC236}">
                  <a16:creationId xmlns:a16="http://schemas.microsoft.com/office/drawing/2014/main" id="{414290B7-9028-442D-951C-D525F98FE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23">
              <a:extLst>
                <a:ext uri="{FF2B5EF4-FFF2-40B4-BE49-F238E27FC236}">
                  <a16:creationId xmlns:a16="http://schemas.microsoft.com/office/drawing/2014/main" id="{F2D7935C-3B1E-491D-A564-BBC6E4246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7" name="Group 56">
            <a:extLst>
              <a:ext uri="{FF2B5EF4-FFF2-40B4-BE49-F238E27FC236}">
                <a16:creationId xmlns:a16="http://schemas.microsoft.com/office/drawing/2014/main" id="{2C11B14A-582C-4A89-839C-CAF58005DD12}"/>
              </a:ext>
            </a:extLst>
          </p:cNvPr>
          <p:cNvGrpSpPr/>
          <p:nvPr/>
        </p:nvGrpSpPr>
        <p:grpSpPr>
          <a:xfrm>
            <a:off x="1042416" y="2848989"/>
            <a:ext cx="1539560" cy="171967"/>
            <a:chOff x="7746380" y="2949426"/>
            <a:chExt cx="2188691" cy="244475"/>
          </a:xfrm>
        </p:grpSpPr>
        <p:pic>
          <p:nvPicPr>
            <p:cNvPr id="158" name="Picture 14">
              <a:extLst>
                <a:ext uri="{FF2B5EF4-FFF2-40B4-BE49-F238E27FC236}">
                  <a16:creationId xmlns:a16="http://schemas.microsoft.com/office/drawing/2014/main" id="{F0AB512A-6FC3-4663-8C8C-A06B0F3EB8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15">
              <a:extLst>
                <a:ext uri="{FF2B5EF4-FFF2-40B4-BE49-F238E27FC236}">
                  <a16:creationId xmlns:a16="http://schemas.microsoft.com/office/drawing/2014/main" id="{7548B1C3-5CF2-4698-94A4-0893B754F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16">
              <a:extLst>
                <a:ext uri="{FF2B5EF4-FFF2-40B4-BE49-F238E27FC236}">
                  <a16:creationId xmlns:a16="http://schemas.microsoft.com/office/drawing/2014/main" id="{2238C43E-0D1F-4DBC-93D7-448C95A149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17">
              <a:extLst>
                <a:ext uri="{FF2B5EF4-FFF2-40B4-BE49-F238E27FC236}">
                  <a16:creationId xmlns:a16="http://schemas.microsoft.com/office/drawing/2014/main" id="{3472E5D1-B35C-4A87-9080-9BAF234DBB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18">
              <a:extLst>
                <a:ext uri="{FF2B5EF4-FFF2-40B4-BE49-F238E27FC236}">
                  <a16:creationId xmlns:a16="http://schemas.microsoft.com/office/drawing/2014/main" id="{84D9FC2F-7B59-4DB6-A666-4897E41AE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19">
              <a:extLst>
                <a:ext uri="{FF2B5EF4-FFF2-40B4-BE49-F238E27FC236}">
                  <a16:creationId xmlns:a16="http://schemas.microsoft.com/office/drawing/2014/main" id="{6A3159CA-253A-4996-92A4-DC35B32A40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20">
              <a:extLst>
                <a:ext uri="{FF2B5EF4-FFF2-40B4-BE49-F238E27FC236}">
                  <a16:creationId xmlns:a16="http://schemas.microsoft.com/office/drawing/2014/main" id="{C6EEF74C-B433-4C02-8427-113CC1911E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21">
              <a:extLst>
                <a:ext uri="{FF2B5EF4-FFF2-40B4-BE49-F238E27FC236}">
                  <a16:creationId xmlns:a16="http://schemas.microsoft.com/office/drawing/2014/main" id="{BC5CA54E-3FD5-4628-8DDF-EBF9B9A787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22">
              <a:extLst>
                <a:ext uri="{FF2B5EF4-FFF2-40B4-BE49-F238E27FC236}">
                  <a16:creationId xmlns:a16="http://schemas.microsoft.com/office/drawing/2014/main" id="{7046C39E-EC5E-45E2-8AA7-1C6373ED30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23">
              <a:extLst>
                <a:ext uri="{FF2B5EF4-FFF2-40B4-BE49-F238E27FC236}">
                  <a16:creationId xmlns:a16="http://schemas.microsoft.com/office/drawing/2014/main" id="{89F55072-A8F0-4A32-90E3-E1FF3626F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8" name="Group 56">
            <a:extLst>
              <a:ext uri="{FF2B5EF4-FFF2-40B4-BE49-F238E27FC236}">
                <a16:creationId xmlns:a16="http://schemas.microsoft.com/office/drawing/2014/main" id="{9E774C45-EC76-4388-9FDC-B5B3B7B38309}"/>
              </a:ext>
            </a:extLst>
          </p:cNvPr>
          <p:cNvGrpSpPr/>
          <p:nvPr/>
        </p:nvGrpSpPr>
        <p:grpSpPr>
          <a:xfrm>
            <a:off x="1042416" y="2998310"/>
            <a:ext cx="1539560" cy="171967"/>
            <a:chOff x="7746380" y="2949426"/>
            <a:chExt cx="2188691" cy="244475"/>
          </a:xfrm>
        </p:grpSpPr>
        <p:pic>
          <p:nvPicPr>
            <p:cNvPr id="169" name="Picture 14">
              <a:extLst>
                <a:ext uri="{FF2B5EF4-FFF2-40B4-BE49-F238E27FC236}">
                  <a16:creationId xmlns:a16="http://schemas.microsoft.com/office/drawing/2014/main" id="{F4D0AAA2-07D1-47AD-BA74-F763E21557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15">
              <a:extLst>
                <a:ext uri="{FF2B5EF4-FFF2-40B4-BE49-F238E27FC236}">
                  <a16:creationId xmlns:a16="http://schemas.microsoft.com/office/drawing/2014/main" id="{67AED0FF-C658-4BF9-9FA1-341D516A5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6">
              <a:extLst>
                <a:ext uri="{FF2B5EF4-FFF2-40B4-BE49-F238E27FC236}">
                  <a16:creationId xmlns:a16="http://schemas.microsoft.com/office/drawing/2014/main" id="{6EECD22F-DACC-4724-B0AD-307D35944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17">
              <a:extLst>
                <a:ext uri="{FF2B5EF4-FFF2-40B4-BE49-F238E27FC236}">
                  <a16:creationId xmlns:a16="http://schemas.microsoft.com/office/drawing/2014/main" id="{405CB293-B228-40CC-80B8-86AA04250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18">
              <a:extLst>
                <a:ext uri="{FF2B5EF4-FFF2-40B4-BE49-F238E27FC236}">
                  <a16:creationId xmlns:a16="http://schemas.microsoft.com/office/drawing/2014/main" id="{DDE5D7C0-6BAC-4802-A4B7-EC3C286160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19">
              <a:extLst>
                <a:ext uri="{FF2B5EF4-FFF2-40B4-BE49-F238E27FC236}">
                  <a16:creationId xmlns:a16="http://schemas.microsoft.com/office/drawing/2014/main" id="{7C87C534-3976-4CD8-943B-A3860CA73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20">
              <a:extLst>
                <a:ext uri="{FF2B5EF4-FFF2-40B4-BE49-F238E27FC236}">
                  <a16:creationId xmlns:a16="http://schemas.microsoft.com/office/drawing/2014/main" id="{94072E33-9D50-41C1-80A4-343A9E7DB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21">
              <a:extLst>
                <a:ext uri="{FF2B5EF4-FFF2-40B4-BE49-F238E27FC236}">
                  <a16:creationId xmlns:a16="http://schemas.microsoft.com/office/drawing/2014/main" id="{20B081ED-7B7B-4354-A68B-7117CDB5F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22">
              <a:extLst>
                <a:ext uri="{FF2B5EF4-FFF2-40B4-BE49-F238E27FC236}">
                  <a16:creationId xmlns:a16="http://schemas.microsoft.com/office/drawing/2014/main" id="{4AF13F16-CDA0-4089-8B2E-A8C05551B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23">
              <a:extLst>
                <a:ext uri="{FF2B5EF4-FFF2-40B4-BE49-F238E27FC236}">
                  <a16:creationId xmlns:a16="http://schemas.microsoft.com/office/drawing/2014/main" id="{348E1AFB-334F-4806-9C6F-BBF575DB9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9" name="Group 56">
            <a:extLst>
              <a:ext uri="{FF2B5EF4-FFF2-40B4-BE49-F238E27FC236}">
                <a16:creationId xmlns:a16="http://schemas.microsoft.com/office/drawing/2014/main" id="{26DF8703-C6BA-4AA3-8F1D-4651B9AC7DE3}"/>
              </a:ext>
            </a:extLst>
          </p:cNvPr>
          <p:cNvGrpSpPr/>
          <p:nvPr/>
        </p:nvGrpSpPr>
        <p:grpSpPr>
          <a:xfrm>
            <a:off x="1042416" y="3147631"/>
            <a:ext cx="1539560" cy="171967"/>
            <a:chOff x="7746380" y="2949426"/>
            <a:chExt cx="2188691" cy="244475"/>
          </a:xfrm>
        </p:grpSpPr>
        <p:pic>
          <p:nvPicPr>
            <p:cNvPr id="180" name="Picture 14">
              <a:extLst>
                <a:ext uri="{FF2B5EF4-FFF2-40B4-BE49-F238E27FC236}">
                  <a16:creationId xmlns:a16="http://schemas.microsoft.com/office/drawing/2014/main" id="{2DD8CD5D-6AF1-4405-9AD4-E117F0B1EC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5">
              <a:extLst>
                <a:ext uri="{FF2B5EF4-FFF2-40B4-BE49-F238E27FC236}">
                  <a16:creationId xmlns:a16="http://schemas.microsoft.com/office/drawing/2014/main" id="{379218D3-7E8C-4E91-94A8-16DBA9BF2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6">
              <a:extLst>
                <a:ext uri="{FF2B5EF4-FFF2-40B4-BE49-F238E27FC236}">
                  <a16:creationId xmlns:a16="http://schemas.microsoft.com/office/drawing/2014/main" id="{6FD450BF-48B1-4210-89FC-0A38B3EC91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7">
              <a:extLst>
                <a:ext uri="{FF2B5EF4-FFF2-40B4-BE49-F238E27FC236}">
                  <a16:creationId xmlns:a16="http://schemas.microsoft.com/office/drawing/2014/main" id="{050B6625-3FD7-430D-BC03-F38BA8BFF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8">
              <a:extLst>
                <a:ext uri="{FF2B5EF4-FFF2-40B4-BE49-F238E27FC236}">
                  <a16:creationId xmlns:a16="http://schemas.microsoft.com/office/drawing/2014/main" id="{F93CE2B4-02BC-4DAA-A53D-992CDC1B1D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19">
              <a:extLst>
                <a:ext uri="{FF2B5EF4-FFF2-40B4-BE49-F238E27FC236}">
                  <a16:creationId xmlns:a16="http://schemas.microsoft.com/office/drawing/2014/main" id="{0B05C291-B54C-49C5-9732-BE6D87B1C7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20">
              <a:extLst>
                <a:ext uri="{FF2B5EF4-FFF2-40B4-BE49-F238E27FC236}">
                  <a16:creationId xmlns:a16="http://schemas.microsoft.com/office/drawing/2014/main" id="{65C18976-23E6-42DF-8E42-5D4F1CC02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21">
              <a:extLst>
                <a:ext uri="{FF2B5EF4-FFF2-40B4-BE49-F238E27FC236}">
                  <a16:creationId xmlns:a16="http://schemas.microsoft.com/office/drawing/2014/main" id="{6FA6B2C6-006F-4A4C-B415-528A10239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22">
              <a:extLst>
                <a:ext uri="{FF2B5EF4-FFF2-40B4-BE49-F238E27FC236}">
                  <a16:creationId xmlns:a16="http://schemas.microsoft.com/office/drawing/2014/main" id="{CDB4DAB9-5391-4BFC-80BE-FD259FD292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23">
              <a:extLst>
                <a:ext uri="{FF2B5EF4-FFF2-40B4-BE49-F238E27FC236}">
                  <a16:creationId xmlns:a16="http://schemas.microsoft.com/office/drawing/2014/main" id="{CA636740-3B29-4D44-9B84-6A11F1A092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" name="Group 56">
            <a:extLst>
              <a:ext uri="{FF2B5EF4-FFF2-40B4-BE49-F238E27FC236}">
                <a16:creationId xmlns:a16="http://schemas.microsoft.com/office/drawing/2014/main" id="{F5D5C194-38B7-4371-B3E5-6AD1E2822490}"/>
              </a:ext>
            </a:extLst>
          </p:cNvPr>
          <p:cNvGrpSpPr/>
          <p:nvPr/>
        </p:nvGrpSpPr>
        <p:grpSpPr>
          <a:xfrm>
            <a:off x="1042416" y="3296952"/>
            <a:ext cx="1539560" cy="171967"/>
            <a:chOff x="7746380" y="2949426"/>
            <a:chExt cx="2188691" cy="244475"/>
          </a:xfrm>
        </p:grpSpPr>
        <p:pic>
          <p:nvPicPr>
            <p:cNvPr id="191" name="Picture 14">
              <a:extLst>
                <a:ext uri="{FF2B5EF4-FFF2-40B4-BE49-F238E27FC236}">
                  <a16:creationId xmlns:a16="http://schemas.microsoft.com/office/drawing/2014/main" id="{0F9F4BDE-FD80-459F-AB76-F982B4004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5">
              <a:extLst>
                <a:ext uri="{FF2B5EF4-FFF2-40B4-BE49-F238E27FC236}">
                  <a16:creationId xmlns:a16="http://schemas.microsoft.com/office/drawing/2014/main" id="{DDFB86CF-63E4-4045-A78F-5C9623D42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6">
              <a:extLst>
                <a:ext uri="{FF2B5EF4-FFF2-40B4-BE49-F238E27FC236}">
                  <a16:creationId xmlns:a16="http://schemas.microsoft.com/office/drawing/2014/main" id="{3AC77EBE-AB13-410B-9D92-E0706270E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7">
              <a:extLst>
                <a:ext uri="{FF2B5EF4-FFF2-40B4-BE49-F238E27FC236}">
                  <a16:creationId xmlns:a16="http://schemas.microsoft.com/office/drawing/2014/main" id="{F9EEF53F-A9D8-41F8-BC70-E8D916721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18">
              <a:extLst>
                <a:ext uri="{FF2B5EF4-FFF2-40B4-BE49-F238E27FC236}">
                  <a16:creationId xmlns:a16="http://schemas.microsoft.com/office/drawing/2014/main" id="{5547A6B9-8654-4517-AD1D-E26A66659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19">
              <a:extLst>
                <a:ext uri="{FF2B5EF4-FFF2-40B4-BE49-F238E27FC236}">
                  <a16:creationId xmlns:a16="http://schemas.microsoft.com/office/drawing/2014/main" id="{C54F0D97-67AB-4EED-8499-4A9088E35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0">
              <a:extLst>
                <a:ext uri="{FF2B5EF4-FFF2-40B4-BE49-F238E27FC236}">
                  <a16:creationId xmlns:a16="http://schemas.microsoft.com/office/drawing/2014/main" id="{4D8C4235-91CB-4C5D-A7E6-C822937479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21">
              <a:extLst>
                <a:ext uri="{FF2B5EF4-FFF2-40B4-BE49-F238E27FC236}">
                  <a16:creationId xmlns:a16="http://schemas.microsoft.com/office/drawing/2014/main" id="{8F13B468-3F4C-43D1-8311-04BC391D0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22">
              <a:extLst>
                <a:ext uri="{FF2B5EF4-FFF2-40B4-BE49-F238E27FC236}">
                  <a16:creationId xmlns:a16="http://schemas.microsoft.com/office/drawing/2014/main" id="{7BE7CB2C-2054-4D47-B7D1-195E7C2B6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23">
              <a:extLst>
                <a:ext uri="{FF2B5EF4-FFF2-40B4-BE49-F238E27FC236}">
                  <a16:creationId xmlns:a16="http://schemas.microsoft.com/office/drawing/2014/main" id="{C2A92AC9-3F1A-4A3E-AB33-1CE9B3C49F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" name="Group 56">
            <a:extLst>
              <a:ext uri="{FF2B5EF4-FFF2-40B4-BE49-F238E27FC236}">
                <a16:creationId xmlns:a16="http://schemas.microsoft.com/office/drawing/2014/main" id="{B7DF080E-117B-4EB6-A4AF-B45B4D5CEDD7}"/>
              </a:ext>
            </a:extLst>
          </p:cNvPr>
          <p:cNvGrpSpPr/>
          <p:nvPr/>
        </p:nvGrpSpPr>
        <p:grpSpPr>
          <a:xfrm>
            <a:off x="1042416" y="5960357"/>
            <a:ext cx="1539560" cy="171967"/>
            <a:chOff x="7746380" y="2949426"/>
            <a:chExt cx="2188691" cy="244475"/>
          </a:xfrm>
        </p:grpSpPr>
        <p:pic>
          <p:nvPicPr>
            <p:cNvPr id="202" name="Picture 14">
              <a:extLst>
                <a:ext uri="{FF2B5EF4-FFF2-40B4-BE49-F238E27FC236}">
                  <a16:creationId xmlns:a16="http://schemas.microsoft.com/office/drawing/2014/main" id="{4DD062D6-4F48-49E4-AE97-24CBF0810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5">
              <a:extLst>
                <a:ext uri="{FF2B5EF4-FFF2-40B4-BE49-F238E27FC236}">
                  <a16:creationId xmlns:a16="http://schemas.microsoft.com/office/drawing/2014/main" id="{FCAD7C98-CC07-4B53-B3F2-706E373CFF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16">
              <a:extLst>
                <a:ext uri="{FF2B5EF4-FFF2-40B4-BE49-F238E27FC236}">
                  <a16:creationId xmlns:a16="http://schemas.microsoft.com/office/drawing/2014/main" id="{ACDF13F4-DF2E-4677-A9F7-86D9F7EE56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17">
              <a:extLst>
                <a:ext uri="{FF2B5EF4-FFF2-40B4-BE49-F238E27FC236}">
                  <a16:creationId xmlns:a16="http://schemas.microsoft.com/office/drawing/2014/main" id="{23C6EE5F-8BD7-4DB7-836B-974C1FB344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18">
              <a:extLst>
                <a:ext uri="{FF2B5EF4-FFF2-40B4-BE49-F238E27FC236}">
                  <a16:creationId xmlns:a16="http://schemas.microsoft.com/office/drawing/2014/main" id="{C56C08D5-08E1-4B25-BC05-0ED47D4C72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19">
              <a:extLst>
                <a:ext uri="{FF2B5EF4-FFF2-40B4-BE49-F238E27FC236}">
                  <a16:creationId xmlns:a16="http://schemas.microsoft.com/office/drawing/2014/main" id="{80FFA616-C505-414A-9EF2-70516FDB02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0">
              <a:extLst>
                <a:ext uri="{FF2B5EF4-FFF2-40B4-BE49-F238E27FC236}">
                  <a16:creationId xmlns:a16="http://schemas.microsoft.com/office/drawing/2014/main" id="{E3CB071E-FEF9-4306-95C3-1BE870DD2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1">
              <a:extLst>
                <a:ext uri="{FF2B5EF4-FFF2-40B4-BE49-F238E27FC236}">
                  <a16:creationId xmlns:a16="http://schemas.microsoft.com/office/drawing/2014/main" id="{C6CED16D-5F94-4C44-813A-35BCE42DC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2">
              <a:extLst>
                <a:ext uri="{FF2B5EF4-FFF2-40B4-BE49-F238E27FC236}">
                  <a16:creationId xmlns:a16="http://schemas.microsoft.com/office/drawing/2014/main" id="{9213B792-B8FB-4FA8-97D2-00980346A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3">
              <a:extLst>
                <a:ext uri="{FF2B5EF4-FFF2-40B4-BE49-F238E27FC236}">
                  <a16:creationId xmlns:a16="http://schemas.microsoft.com/office/drawing/2014/main" id="{21AC1597-C0D0-4C55-A825-0165796757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2" name="Group 56">
            <a:extLst>
              <a:ext uri="{FF2B5EF4-FFF2-40B4-BE49-F238E27FC236}">
                <a16:creationId xmlns:a16="http://schemas.microsoft.com/office/drawing/2014/main" id="{BB91E9CE-8719-45D9-BB36-D637004FF5CC}"/>
              </a:ext>
            </a:extLst>
          </p:cNvPr>
          <p:cNvGrpSpPr/>
          <p:nvPr/>
        </p:nvGrpSpPr>
        <p:grpSpPr>
          <a:xfrm>
            <a:off x="1038934" y="5528406"/>
            <a:ext cx="1539560" cy="171967"/>
            <a:chOff x="7746380" y="2949426"/>
            <a:chExt cx="2188691" cy="244475"/>
          </a:xfrm>
        </p:grpSpPr>
        <p:pic>
          <p:nvPicPr>
            <p:cNvPr id="213" name="Picture 14">
              <a:extLst>
                <a:ext uri="{FF2B5EF4-FFF2-40B4-BE49-F238E27FC236}">
                  <a16:creationId xmlns:a16="http://schemas.microsoft.com/office/drawing/2014/main" id="{99F33C04-808F-4932-BB01-E317B897C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5">
              <a:extLst>
                <a:ext uri="{FF2B5EF4-FFF2-40B4-BE49-F238E27FC236}">
                  <a16:creationId xmlns:a16="http://schemas.microsoft.com/office/drawing/2014/main" id="{F9539D8D-7D27-41EF-B216-2D316C4C7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6">
              <a:extLst>
                <a:ext uri="{FF2B5EF4-FFF2-40B4-BE49-F238E27FC236}">
                  <a16:creationId xmlns:a16="http://schemas.microsoft.com/office/drawing/2014/main" id="{1A7B6172-CBBB-467A-BA60-42F74ED004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17">
              <a:extLst>
                <a:ext uri="{FF2B5EF4-FFF2-40B4-BE49-F238E27FC236}">
                  <a16:creationId xmlns:a16="http://schemas.microsoft.com/office/drawing/2014/main" id="{5EF7B158-737B-4A00-922B-A1445C13E9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18">
              <a:extLst>
                <a:ext uri="{FF2B5EF4-FFF2-40B4-BE49-F238E27FC236}">
                  <a16:creationId xmlns:a16="http://schemas.microsoft.com/office/drawing/2014/main" id="{4CD36333-BA8F-4FC8-9F94-7683E672D8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19">
              <a:extLst>
                <a:ext uri="{FF2B5EF4-FFF2-40B4-BE49-F238E27FC236}">
                  <a16:creationId xmlns:a16="http://schemas.microsoft.com/office/drawing/2014/main" id="{4279EE83-577D-4A5F-82AD-A88002A86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0">
              <a:extLst>
                <a:ext uri="{FF2B5EF4-FFF2-40B4-BE49-F238E27FC236}">
                  <a16:creationId xmlns:a16="http://schemas.microsoft.com/office/drawing/2014/main" id="{15C352DA-80B9-47C4-89C6-8429444122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">
              <a:extLst>
                <a:ext uri="{FF2B5EF4-FFF2-40B4-BE49-F238E27FC236}">
                  <a16:creationId xmlns:a16="http://schemas.microsoft.com/office/drawing/2014/main" id="{C9136BA3-9B49-4BD6-B414-3780AACC6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">
              <a:extLst>
                <a:ext uri="{FF2B5EF4-FFF2-40B4-BE49-F238E27FC236}">
                  <a16:creationId xmlns:a16="http://schemas.microsoft.com/office/drawing/2014/main" id="{015E30F5-7957-44C7-9389-5AF7D9D468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3">
              <a:extLst>
                <a:ext uri="{FF2B5EF4-FFF2-40B4-BE49-F238E27FC236}">
                  <a16:creationId xmlns:a16="http://schemas.microsoft.com/office/drawing/2014/main" id="{9CA5E78B-3B00-4779-8557-814BE2E7E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3" name="Group 56">
            <a:extLst>
              <a:ext uri="{FF2B5EF4-FFF2-40B4-BE49-F238E27FC236}">
                <a16:creationId xmlns:a16="http://schemas.microsoft.com/office/drawing/2014/main" id="{67A35D9C-03A8-46BE-805A-B2482FEE2955}"/>
              </a:ext>
            </a:extLst>
          </p:cNvPr>
          <p:cNvGrpSpPr/>
          <p:nvPr/>
        </p:nvGrpSpPr>
        <p:grpSpPr>
          <a:xfrm>
            <a:off x="1040749" y="5080484"/>
            <a:ext cx="1539560" cy="171967"/>
            <a:chOff x="7746380" y="2949426"/>
            <a:chExt cx="2188691" cy="244475"/>
          </a:xfrm>
        </p:grpSpPr>
        <p:pic>
          <p:nvPicPr>
            <p:cNvPr id="224" name="Picture 14">
              <a:extLst>
                <a:ext uri="{FF2B5EF4-FFF2-40B4-BE49-F238E27FC236}">
                  <a16:creationId xmlns:a16="http://schemas.microsoft.com/office/drawing/2014/main" id="{8F771B48-B57C-49F7-8F29-562814FD6E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15">
              <a:extLst>
                <a:ext uri="{FF2B5EF4-FFF2-40B4-BE49-F238E27FC236}">
                  <a16:creationId xmlns:a16="http://schemas.microsoft.com/office/drawing/2014/main" id="{5B46DAFE-F2F7-4F51-A1D8-73FD8B59B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16">
              <a:extLst>
                <a:ext uri="{FF2B5EF4-FFF2-40B4-BE49-F238E27FC236}">
                  <a16:creationId xmlns:a16="http://schemas.microsoft.com/office/drawing/2014/main" id="{D2E7CE39-599B-4AC3-A59A-10663ECBC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17">
              <a:extLst>
                <a:ext uri="{FF2B5EF4-FFF2-40B4-BE49-F238E27FC236}">
                  <a16:creationId xmlns:a16="http://schemas.microsoft.com/office/drawing/2014/main" id="{E41C8F18-F423-43E6-9C71-3751C7FAD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18">
              <a:extLst>
                <a:ext uri="{FF2B5EF4-FFF2-40B4-BE49-F238E27FC236}">
                  <a16:creationId xmlns:a16="http://schemas.microsoft.com/office/drawing/2014/main" id="{5FD3D779-9A50-4FDB-8080-C065A261D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19">
              <a:extLst>
                <a:ext uri="{FF2B5EF4-FFF2-40B4-BE49-F238E27FC236}">
                  <a16:creationId xmlns:a16="http://schemas.microsoft.com/office/drawing/2014/main" id="{B6D36503-7C51-44E8-9925-DA2A1D994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0">
              <a:extLst>
                <a:ext uri="{FF2B5EF4-FFF2-40B4-BE49-F238E27FC236}">
                  <a16:creationId xmlns:a16="http://schemas.microsoft.com/office/drawing/2014/main" id="{C3BEC93F-C7CB-4F1E-85FA-44033AA3F7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21">
              <a:extLst>
                <a:ext uri="{FF2B5EF4-FFF2-40B4-BE49-F238E27FC236}">
                  <a16:creationId xmlns:a16="http://schemas.microsoft.com/office/drawing/2014/main" id="{6B9A33A4-ABBE-47A6-B26A-AF5A6C6D5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22">
              <a:extLst>
                <a:ext uri="{FF2B5EF4-FFF2-40B4-BE49-F238E27FC236}">
                  <a16:creationId xmlns:a16="http://schemas.microsoft.com/office/drawing/2014/main" id="{3896B4BE-6BA9-4966-A22D-49CF84D242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23">
              <a:extLst>
                <a:ext uri="{FF2B5EF4-FFF2-40B4-BE49-F238E27FC236}">
                  <a16:creationId xmlns:a16="http://schemas.microsoft.com/office/drawing/2014/main" id="{82279DFB-9D64-41B9-B18F-0147C7084E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4" name="Group 56">
            <a:extLst>
              <a:ext uri="{FF2B5EF4-FFF2-40B4-BE49-F238E27FC236}">
                <a16:creationId xmlns:a16="http://schemas.microsoft.com/office/drawing/2014/main" id="{ED421B74-3128-421C-9956-D4F26241496E}"/>
              </a:ext>
            </a:extLst>
          </p:cNvPr>
          <p:cNvGrpSpPr/>
          <p:nvPr/>
        </p:nvGrpSpPr>
        <p:grpSpPr>
          <a:xfrm>
            <a:off x="1038934" y="4618586"/>
            <a:ext cx="1539560" cy="171967"/>
            <a:chOff x="7746380" y="2949426"/>
            <a:chExt cx="2188691" cy="244475"/>
          </a:xfrm>
        </p:grpSpPr>
        <p:pic>
          <p:nvPicPr>
            <p:cNvPr id="235" name="Picture 14">
              <a:extLst>
                <a:ext uri="{FF2B5EF4-FFF2-40B4-BE49-F238E27FC236}">
                  <a16:creationId xmlns:a16="http://schemas.microsoft.com/office/drawing/2014/main" id="{E212C87B-77C2-44CF-969B-140D7089B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15">
              <a:extLst>
                <a:ext uri="{FF2B5EF4-FFF2-40B4-BE49-F238E27FC236}">
                  <a16:creationId xmlns:a16="http://schemas.microsoft.com/office/drawing/2014/main" id="{57C0397E-037D-4FA9-9690-7ACD3013F8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16">
              <a:extLst>
                <a:ext uri="{FF2B5EF4-FFF2-40B4-BE49-F238E27FC236}">
                  <a16:creationId xmlns:a16="http://schemas.microsoft.com/office/drawing/2014/main" id="{FABE22A5-8D7B-42B0-994C-9E3FFE6F9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17">
              <a:extLst>
                <a:ext uri="{FF2B5EF4-FFF2-40B4-BE49-F238E27FC236}">
                  <a16:creationId xmlns:a16="http://schemas.microsoft.com/office/drawing/2014/main" id="{2FDD5CD6-2AEA-4B73-B80D-428FCA75D9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18">
              <a:extLst>
                <a:ext uri="{FF2B5EF4-FFF2-40B4-BE49-F238E27FC236}">
                  <a16:creationId xmlns:a16="http://schemas.microsoft.com/office/drawing/2014/main" id="{EC59DA1C-1127-49B1-9D8A-7BEADB634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0" name="Picture 19">
              <a:extLst>
                <a:ext uri="{FF2B5EF4-FFF2-40B4-BE49-F238E27FC236}">
                  <a16:creationId xmlns:a16="http://schemas.microsoft.com/office/drawing/2014/main" id="{A9C3D2D8-052D-4B44-9E6E-7F2C46C5D2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0">
              <a:extLst>
                <a:ext uri="{FF2B5EF4-FFF2-40B4-BE49-F238E27FC236}">
                  <a16:creationId xmlns:a16="http://schemas.microsoft.com/office/drawing/2014/main" id="{30F5038D-4DA5-4D24-8FB1-8CE866CB59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1">
              <a:extLst>
                <a:ext uri="{FF2B5EF4-FFF2-40B4-BE49-F238E27FC236}">
                  <a16:creationId xmlns:a16="http://schemas.microsoft.com/office/drawing/2014/main" id="{5C22A3A5-112E-455B-A66A-2448B490AC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2">
              <a:extLst>
                <a:ext uri="{FF2B5EF4-FFF2-40B4-BE49-F238E27FC236}">
                  <a16:creationId xmlns:a16="http://schemas.microsoft.com/office/drawing/2014/main" id="{F6C4A39D-1554-427B-86CB-F76725B44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3">
              <a:extLst>
                <a:ext uri="{FF2B5EF4-FFF2-40B4-BE49-F238E27FC236}">
                  <a16:creationId xmlns:a16="http://schemas.microsoft.com/office/drawing/2014/main" id="{6180A764-6EEB-4BB7-B68A-5DEA43A043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" name="Group 56">
            <a:extLst>
              <a:ext uri="{FF2B5EF4-FFF2-40B4-BE49-F238E27FC236}">
                <a16:creationId xmlns:a16="http://schemas.microsoft.com/office/drawing/2014/main" id="{F94FE5A3-9ADB-43AA-8D6A-5E75DE5270A5}"/>
              </a:ext>
            </a:extLst>
          </p:cNvPr>
          <p:cNvGrpSpPr/>
          <p:nvPr/>
        </p:nvGrpSpPr>
        <p:grpSpPr>
          <a:xfrm>
            <a:off x="1038934" y="4192656"/>
            <a:ext cx="1539560" cy="171967"/>
            <a:chOff x="7746380" y="2949426"/>
            <a:chExt cx="2188691" cy="244475"/>
          </a:xfrm>
        </p:grpSpPr>
        <p:pic>
          <p:nvPicPr>
            <p:cNvPr id="246" name="Picture 14">
              <a:extLst>
                <a:ext uri="{FF2B5EF4-FFF2-40B4-BE49-F238E27FC236}">
                  <a16:creationId xmlns:a16="http://schemas.microsoft.com/office/drawing/2014/main" id="{458852DB-F85E-4ED6-82A0-074BEA2905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15">
              <a:extLst>
                <a:ext uri="{FF2B5EF4-FFF2-40B4-BE49-F238E27FC236}">
                  <a16:creationId xmlns:a16="http://schemas.microsoft.com/office/drawing/2014/main" id="{E94E2F6B-564C-4501-AD0B-482056B0A8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16">
              <a:extLst>
                <a:ext uri="{FF2B5EF4-FFF2-40B4-BE49-F238E27FC236}">
                  <a16:creationId xmlns:a16="http://schemas.microsoft.com/office/drawing/2014/main" id="{3EDF3E85-6F2F-408F-90EB-0E8CF9BF5A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17">
              <a:extLst>
                <a:ext uri="{FF2B5EF4-FFF2-40B4-BE49-F238E27FC236}">
                  <a16:creationId xmlns:a16="http://schemas.microsoft.com/office/drawing/2014/main" id="{3EB257F8-6745-4698-9880-17FDC5270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0" name="Picture 18">
              <a:extLst>
                <a:ext uri="{FF2B5EF4-FFF2-40B4-BE49-F238E27FC236}">
                  <a16:creationId xmlns:a16="http://schemas.microsoft.com/office/drawing/2014/main" id="{972B7AB6-4E34-4C0A-883E-D3E288C4C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1" name="Picture 19">
              <a:extLst>
                <a:ext uri="{FF2B5EF4-FFF2-40B4-BE49-F238E27FC236}">
                  <a16:creationId xmlns:a16="http://schemas.microsoft.com/office/drawing/2014/main" id="{19CEB4D5-327D-4FCF-A533-EC7998CEE5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0">
              <a:extLst>
                <a:ext uri="{FF2B5EF4-FFF2-40B4-BE49-F238E27FC236}">
                  <a16:creationId xmlns:a16="http://schemas.microsoft.com/office/drawing/2014/main" id="{FAC8EC7A-5238-49A0-971E-2FF073EBFE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1">
              <a:extLst>
                <a:ext uri="{FF2B5EF4-FFF2-40B4-BE49-F238E27FC236}">
                  <a16:creationId xmlns:a16="http://schemas.microsoft.com/office/drawing/2014/main" id="{BDDDDCBA-2969-43B5-AC66-E8C57A3ED2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2">
              <a:extLst>
                <a:ext uri="{FF2B5EF4-FFF2-40B4-BE49-F238E27FC236}">
                  <a16:creationId xmlns:a16="http://schemas.microsoft.com/office/drawing/2014/main" id="{E2A3B98E-F780-4CF9-B660-2849F2222D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23">
              <a:extLst>
                <a:ext uri="{FF2B5EF4-FFF2-40B4-BE49-F238E27FC236}">
                  <a16:creationId xmlns:a16="http://schemas.microsoft.com/office/drawing/2014/main" id="{5F199CFD-E9F9-4B5A-9769-25F0C7256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6" name="Group 56">
            <a:extLst>
              <a:ext uri="{FF2B5EF4-FFF2-40B4-BE49-F238E27FC236}">
                <a16:creationId xmlns:a16="http://schemas.microsoft.com/office/drawing/2014/main" id="{C4F83E9A-1A6D-4CB1-BE27-134406972472}"/>
              </a:ext>
            </a:extLst>
          </p:cNvPr>
          <p:cNvGrpSpPr/>
          <p:nvPr/>
        </p:nvGrpSpPr>
        <p:grpSpPr>
          <a:xfrm>
            <a:off x="1040569" y="3745427"/>
            <a:ext cx="1539560" cy="171967"/>
            <a:chOff x="7746380" y="2949426"/>
            <a:chExt cx="2188691" cy="244475"/>
          </a:xfrm>
        </p:grpSpPr>
        <p:pic>
          <p:nvPicPr>
            <p:cNvPr id="257" name="Picture 14">
              <a:extLst>
                <a:ext uri="{FF2B5EF4-FFF2-40B4-BE49-F238E27FC236}">
                  <a16:creationId xmlns:a16="http://schemas.microsoft.com/office/drawing/2014/main" id="{AED66657-371E-472C-BD5A-CBD17680A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15">
              <a:extLst>
                <a:ext uri="{FF2B5EF4-FFF2-40B4-BE49-F238E27FC236}">
                  <a16:creationId xmlns:a16="http://schemas.microsoft.com/office/drawing/2014/main" id="{FBE6DE2B-1050-4A15-8E84-6D891A04E1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16">
              <a:extLst>
                <a:ext uri="{FF2B5EF4-FFF2-40B4-BE49-F238E27FC236}">
                  <a16:creationId xmlns:a16="http://schemas.microsoft.com/office/drawing/2014/main" id="{53420040-1DE1-4BB6-AEC6-72E029E4F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17">
              <a:extLst>
                <a:ext uri="{FF2B5EF4-FFF2-40B4-BE49-F238E27FC236}">
                  <a16:creationId xmlns:a16="http://schemas.microsoft.com/office/drawing/2014/main" id="{20877869-7C99-4D67-BE15-E31BB066C3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18">
              <a:extLst>
                <a:ext uri="{FF2B5EF4-FFF2-40B4-BE49-F238E27FC236}">
                  <a16:creationId xmlns:a16="http://schemas.microsoft.com/office/drawing/2014/main" id="{B3102785-07B4-4DA2-96B0-16E0135F2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19">
              <a:extLst>
                <a:ext uri="{FF2B5EF4-FFF2-40B4-BE49-F238E27FC236}">
                  <a16:creationId xmlns:a16="http://schemas.microsoft.com/office/drawing/2014/main" id="{A1ED10ED-FA08-4430-BF3E-97E4E7787B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20">
              <a:extLst>
                <a:ext uri="{FF2B5EF4-FFF2-40B4-BE49-F238E27FC236}">
                  <a16:creationId xmlns:a16="http://schemas.microsoft.com/office/drawing/2014/main" id="{D06C6CDE-DC52-4AE7-9089-483BF20ECA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21">
              <a:extLst>
                <a:ext uri="{FF2B5EF4-FFF2-40B4-BE49-F238E27FC236}">
                  <a16:creationId xmlns:a16="http://schemas.microsoft.com/office/drawing/2014/main" id="{DA1F5E73-6B2F-4E34-A26A-DF0DBFA9E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2">
              <a:extLst>
                <a:ext uri="{FF2B5EF4-FFF2-40B4-BE49-F238E27FC236}">
                  <a16:creationId xmlns:a16="http://schemas.microsoft.com/office/drawing/2014/main" id="{CB17A33D-73BD-4816-9A88-6DBAFD038D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3">
              <a:extLst>
                <a:ext uri="{FF2B5EF4-FFF2-40B4-BE49-F238E27FC236}">
                  <a16:creationId xmlns:a16="http://schemas.microsoft.com/office/drawing/2014/main" id="{AA15FA6E-A23B-430B-B49A-9EA81C8E87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7" name="Group 56">
            <a:extLst>
              <a:ext uri="{FF2B5EF4-FFF2-40B4-BE49-F238E27FC236}">
                <a16:creationId xmlns:a16="http://schemas.microsoft.com/office/drawing/2014/main" id="{1608E4B4-2EED-43A1-867D-B360263DB696}"/>
              </a:ext>
            </a:extLst>
          </p:cNvPr>
          <p:cNvGrpSpPr/>
          <p:nvPr/>
        </p:nvGrpSpPr>
        <p:grpSpPr>
          <a:xfrm>
            <a:off x="1042662" y="3281826"/>
            <a:ext cx="1539560" cy="171967"/>
            <a:chOff x="7746380" y="2949426"/>
            <a:chExt cx="2188691" cy="244475"/>
          </a:xfrm>
        </p:grpSpPr>
        <p:pic>
          <p:nvPicPr>
            <p:cNvPr id="268" name="Picture 14">
              <a:extLst>
                <a:ext uri="{FF2B5EF4-FFF2-40B4-BE49-F238E27FC236}">
                  <a16:creationId xmlns:a16="http://schemas.microsoft.com/office/drawing/2014/main" id="{96ED030A-8A35-4E46-AD02-125B80FA4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15">
              <a:extLst>
                <a:ext uri="{FF2B5EF4-FFF2-40B4-BE49-F238E27FC236}">
                  <a16:creationId xmlns:a16="http://schemas.microsoft.com/office/drawing/2014/main" id="{2D77AD6B-18AB-4BCE-BAD5-38A70EC20E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16">
              <a:extLst>
                <a:ext uri="{FF2B5EF4-FFF2-40B4-BE49-F238E27FC236}">
                  <a16:creationId xmlns:a16="http://schemas.microsoft.com/office/drawing/2014/main" id="{A17C6B9F-EB2F-490D-AB08-71C7F6693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17">
              <a:extLst>
                <a:ext uri="{FF2B5EF4-FFF2-40B4-BE49-F238E27FC236}">
                  <a16:creationId xmlns:a16="http://schemas.microsoft.com/office/drawing/2014/main" id="{CB98C2B5-543F-4AE6-985F-6F4513F7C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2" name="Picture 18">
              <a:extLst>
                <a:ext uri="{FF2B5EF4-FFF2-40B4-BE49-F238E27FC236}">
                  <a16:creationId xmlns:a16="http://schemas.microsoft.com/office/drawing/2014/main" id="{99EF4388-E215-4AAA-B734-2745A7E74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3" name="Picture 19">
              <a:extLst>
                <a:ext uri="{FF2B5EF4-FFF2-40B4-BE49-F238E27FC236}">
                  <a16:creationId xmlns:a16="http://schemas.microsoft.com/office/drawing/2014/main" id="{5FFC88B0-A1A8-484E-9D03-AD18448AB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20">
              <a:extLst>
                <a:ext uri="{FF2B5EF4-FFF2-40B4-BE49-F238E27FC236}">
                  <a16:creationId xmlns:a16="http://schemas.microsoft.com/office/drawing/2014/main" id="{C06CA16A-19D6-46DA-882A-F98B50828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21">
              <a:extLst>
                <a:ext uri="{FF2B5EF4-FFF2-40B4-BE49-F238E27FC236}">
                  <a16:creationId xmlns:a16="http://schemas.microsoft.com/office/drawing/2014/main" id="{9799BCF7-D52F-4D70-87E6-38AE69BF67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22">
              <a:extLst>
                <a:ext uri="{FF2B5EF4-FFF2-40B4-BE49-F238E27FC236}">
                  <a16:creationId xmlns:a16="http://schemas.microsoft.com/office/drawing/2014/main" id="{35A4E82D-7053-4B82-98F8-B62574341E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3">
              <a:extLst>
                <a:ext uri="{FF2B5EF4-FFF2-40B4-BE49-F238E27FC236}">
                  <a16:creationId xmlns:a16="http://schemas.microsoft.com/office/drawing/2014/main" id="{17FC2F91-8DD1-4479-821F-B5391BA81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8" name="Group 56">
            <a:extLst>
              <a:ext uri="{FF2B5EF4-FFF2-40B4-BE49-F238E27FC236}">
                <a16:creationId xmlns:a16="http://schemas.microsoft.com/office/drawing/2014/main" id="{47ADE31F-E66E-4DBA-84C8-3F101489A6B5}"/>
              </a:ext>
            </a:extLst>
          </p:cNvPr>
          <p:cNvGrpSpPr/>
          <p:nvPr/>
        </p:nvGrpSpPr>
        <p:grpSpPr>
          <a:xfrm>
            <a:off x="1043374" y="2851224"/>
            <a:ext cx="1539560" cy="171967"/>
            <a:chOff x="7746380" y="2949426"/>
            <a:chExt cx="2188691" cy="244475"/>
          </a:xfrm>
        </p:grpSpPr>
        <p:pic>
          <p:nvPicPr>
            <p:cNvPr id="279" name="Picture 14">
              <a:extLst>
                <a:ext uri="{FF2B5EF4-FFF2-40B4-BE49-F238E27FC236}">
                  <a16:creationId xmlns:a16="http://schemas.microsoft.com/office/drawing/2014/main" id="{074A086C-D2E3-4B1E-99CB-08BBB1D0AA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15">
              <a:extLst>
                <a:ext uri="{FF2B5EF4-FFF2-40B4-BE49-F238E27FC236}">
                  <a16:creationId xmlns:a16="http://schemas.microsoft.com/office/drawing/2014/main" id="{5154EC52-23AB-4FC3-890A-0D63429B5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16">
              <a:extLst>
                <a:ext uri="{FF2B5EF4-FFF2-40B4-BE49-F238E27FC236}">
                  <a16:creationId xmlns:a16="http://schemas.microsoft.com/office/drawing/2014/main" id="{7AC99A47-5B72-49DE-B336-978A5A969C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17">
              <a:extLst>
                <a:ext uri="{FF2B5EF4-FFF2-40B4-BE49-F238E27FC236}">
                  <a16:creationId xmlns:a16="http://schemas.microsoft.com/office/drawing/2014/main" id="{44EC2A9E-B1FB-4C8B-85C2-CC7A4E2E59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" name="Picture 18">
              <a:extLst>
                <a:ext uri="{FF2B5EF4-FFF2-40B4-BE49-F238E27FC236}">
                  <a16:creationId xmlns:a16="http://schemas.microsoft.com/office/drawing/2014/main" id="{690C570F-EA2C-4ABC-9030-2C18193C16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4" name="Picture 19">
              <a:extLst>
                <a:ext uri="{FF2B5EF4-FFF2-40B4-BE49-F238E27FC236}">
                  <a16:creationId xmlns:a16="http://schemas.microsoft.com/office/drawing/2014/main" id="{CBB5E3EB-575F-45B6-9034-B51B18B3B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20">
              <a:extLst>
                <a:ext uri="{FF2B5EF4-FFF2-40B4-BE49-F238E27FC236}">
                  <a16:creationId xmlns:a16="http://schemas.microsoft.com/office/drawing/2014/main" id="{CB99EAA0-DC38-40C2-A85F-F1A4EA107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1">
              <a:extLst>
                <a:ext uri="{FF2B5EF4-FFF2-40B4-BE49-F238E27FC236}">
                  <a16:creationId xmlns:a16="http://schemas.microsoft.com/office/drawing/2014/main" id="{9C0A18D3-608B-48B9-9E8D-43A4457E62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2">
              <a:extLst>
                <a:ext uri="{FF2B5EF4-FFF2-40B4-BE49-F238E27FC236}">
                  <a16:creationId xmlns:a16="http://schemas.microsoft.com/office/drawing/2014/main" id="{724E35E9-EE1C-4458-864E-079608811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3">
              <a:extLst>
                <a:ext uri="{FF2B5EF4-FFF2-40B4-BE49-F238E27FC236}">
                  <a16:creationId xmlns:a16="http://schemas.microsoft.com/office/drawing/2014/main" id="{1A486E2B-12B2-48E6-BFCC-FC5BF2DF0A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9" name="Group 56">
            <a:extLst>
              <a:ext uri="{FF2B5EF4-FFF2-40B4-BE49-F238E27FC236}">
                <a16:creationId xmlns:a16="http://schemas.microsoft.com/office/drawing/2014/main" id="{BF736B09-2029-444E-8996-B60C8AE40355}"/>
              </a:ext>
            </a:extLst>
          </p:cNvPr>
          <p:cNvGrpSpPr/>
          <p:nvPr/>
        </p:nvGrpSpPr>
        <p:grpSpPr>
          <a:xfrm>
            <a:off x="1042647" y="2385426"/>
            <a:ext cx="1539560" cy="171967"/>
            <a:chOff x="7746380" y="2949426"/>
            <a:chExt cx="2188691" cy="244475"/>
          </a:xfrm>
        </p:grpSpPr>
        <p:pic>
          <p:nvPicPr>
            <p:cNvPr id="290" name="Picture 14">
              <a:extLst>
                <a:ext uri="{FF2B5EF4-FFF2-40B4-BE49-F238E27FC236}">
                  <a16:creationId xmlns:a16="http://schemas.microsoft.com/office/drawing/2014/main" id="{AC84C585-D1AD-4F60-960B-FD8447BCA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15">
              <a:extLst>
                <a:ext uri="{FF2B5EF4-FFF2-40B4-BE49-F238E27FC236}">
                  <a16:creationId xmlns:a16="http://schemas.microsoft.com/office/drawing/2014/main" id="{3429FBB9-729B-4273-95DF-BD68E3EA6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16">
              <a:extLst>
                <a:ext uri="{FF2B5EF4-FFF2-40B4-BE49-F238E27FC236}">
                  <a16:creationId xmlns:a16="http://schemas.microsoft.com/office/drawing/2014/main" id="{548EF2F5-F79A-4977-ADE1-C21BC9AAAE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17">
              <a:extLst>
                <a:ext uri="{FF2B5EF4-FFF2-40B4-BE49-F238E27FC236}">
                  <a16:creationId xmlns:a16="http://schemas.microsoft.com/office/drawing/2014/main" id="{3669F80C-66CE-45B1-825E-CBAAE7D60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18">
              <a:extLst>
                <a:ext uri="{FF2B5EF4-FFF2-40B4-BE49-F238E27FC236}">
                  <a16:creationId xmlns:a16="http://schemas.microsoft.com/office/drawing/2014/main" id="{D93A0389-2D2F-4100-A909-A23D5BAE5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19">
              <a:extLst>
                <a:ext uri="{FF2B5EF4-FFF2-40B4-BE49-F238E27FC236}">
                  <a16:creationId xmlns:a16="http://schemas.microsoft.com/office/drawing/2014/main" id="{8DB4BAC9-1A19-4F68-87F6-7DFF937D3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20">
              <a:extLst>
                <a:ext uri="{FF2B5EF4-FFF2-40B4-BE49-F238E27FC236}">
                  <a16:creationId xmlns:a16="http://schemas.microsoft.com/office/drawing/2014/main" id="{FDB81AC3-A592-4AB7-869C-68142CFAED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1">
              <a:extLst>
                <a:ext uri="{FF2B5EF4-FFF2-40B4-BE49-F238E27FC236}">
                  <a16:creationId xmlns:a16="http://schemas.microsoft.com/office/drawing/2014/main" id="{BAAE7086-A624-4881-9005-526DE30667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2">
              <a:extLst>
                <a:ext uri="{FF2B5EF4-FFF2-40B4-BE49-F238E27FC236}">
                  <a16:creationId xmlns:a16="http://schemas.microsoft.com/office/drawing/2014/main" id="{8601E2C4-D027-4441-B584-26277BED2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23">
              <a:extLst>
                <a:ext uri="{FF2B5EF4-FFF2-40B4-BE49-F238E27FC236}">
                  <a16:creationId xmlns:a16="http://schemas.microsoft.com/office/drawing/2014/main" id="{907A3733-8161-4FE9-8DED-91DC63A88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0" name="Group 56">
            <a:extLst>
              <a:ext uri="{FF2B5EF4-FFF2-40B4-BE49-F238E27FC236}">
                <a16:creationId xmlns:a16="http://schemas.microsoft.com/office/drawing/2014/main" id="{0D2A3D8D-7EC7-4196-A2C7-876984C462BC}"/>
              </a:ext>
            </a:extLst>
          </p:cNvPr>
          <p:cNvGrpSpPr/>
          <p:nvPr/>
        </p:nvGrpSpPr>
        <p:grpSpPr>
          <a:xfrm>
            <a:off x="1042416" y="1953063"/>
            <a:ext cx="1539560" cy="171967"/>
            <a:chOff x="7746380" y="2949426"/>
            <a:chExt cx="2188691" cy="244475"/>
          </a:xfrm>
        </p:grpSpPr>
        <p:pic>
          <p:nvPicPr>
            <p:cNvPr id="301" name="Picture 14">
              <a:extLst>
                <a:ext uri="{FF2B5EF4-FFF2-40B4-BE49-F238E27FC236}">
                  <a16:creationId xmlns:a16="http://schemas.microsoft.com/office/drawing/2014/main" id="{7D6EECAE-00A7-4907-8A3E-7DF4F1482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15">
              <a:extLst>
                <a:ext uri="{FF2B5EF4-FFF2-40B4-BE49-F238E27FC236}">
                  <a16:creationId xmlns:a16="http://schemas.microsoft.com/office/drawing/2014/main" id="{B69987D3-5F37-44D5-97B5-F47B7FD5CC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16">
              <a:extLst>
                <a:ext uri="{FF2B5EF4-FFF2-40B4-BE49-F238E27FC236}">
                  <a16:creationId xmlns:a16="http://schemas.microsoft.com/office/drawing/2014/main" id="{35106173-11F4-4F0C-8A49-727C32A57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17">
              <a:extLst>
                <a:ext uri="{FF2B5EF4-FFF2-40B4-BE49-F238E27FC236}">
                  <a16:creationId xmlns:a16="http://schemas.microsoft.com/office/drawing/2014/main" id="{48935740-97B4-460F-A0A8-8067DB937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18">
              <a:extLst>
                <a:ext uri="{FF2B5EF4-FFF2-40B4-BE49-F238E27FC236}">
                  <a16:creationId xmlns:a16="http://schemas.microsoft.com/office/drawing/2014/main" id="{728D2425-94A2-46BF-AA5D-1039CFC03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19">
              <a:extLst>
                <a:ext uri="{FF2B5EF4-FFF2-40B4-BE49-F238E27FC236}">
                  <a16:creationId xmlns:a16="http://schemas.microsoft.com/office/drawing/2014/main" id="{F02E6D48-A2AF-4B78-8E1D-53273DD39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20">
              <a:extLst>
                <a:ext uri="{FF2B5EF4-FFF2-40B4-BE49-F238E27FC236}">
                  <a16:creationId xmlns:a16="http://schemas.microsoft.com/office/drawing/2014/main" id="{572CCB46-46E1-4238-BCD3-F429FE2FB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21">
              <a:extLst>
                <a:ext uri="{FF2B5EF4-FFF2-40B4-BE49-F238E27FC236}">
                  <a16:creationId xmlns:a16="http://schemas.microsoft.com/office/drawing/2014/main" id="{03AD0AF0-7ACB-4113-A79C-4B8276DE72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22">
              <a:extLst>
                <a:ext uri="{FF2B5EF4-FFF2-40B4-BE49-F238E27FC236}">
                  <a16:creationId xmlns:a16="http://schemas.microsoft.com/office/drawing/2014/main" id="{5D9E6C65-8A79-4748-8F33-B8E584D23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23">
              <a:extLst>
                <a:ext uri="{FF2B5EF4-FFF2-40B4-BE49-F238E27FC236}">
                  <a16:creationId xmlns:a16="http://schemas.microsoft.com/office/drawing/2014/main" id="{2FA05F96-6713-4008-8B74-A0EDC007C0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47931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2.29167E-6 0.38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3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2.22222E-6 L -0.00039 0.346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72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-0.00026 0.30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-0.00039 0.258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291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2.29167E-6 0.217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13 0.1740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70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5.55112E-17 L 2.08333E-6 0.12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3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2.08333E-6 0.086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2.08333E-6 0.0414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98" grpId="0"/>
      <p:bldP spid="100" grpId="0"/>
      <p:bldP spid="102" grpId="0"/>
      <p:bldP spid="104" grpId="0"/>
      <p:bldP spid="106" grpId="0"/>
      <p:bldP spid="108" grpId="0"/>
      <p:bldP spid="110" grpId="0"/>
      <p:bldP spid="1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12CAB-1826-4135-8FC0-B97CF733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13 Subtract two multiples of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71D20-231D-4D8B-8054-A3DE08574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590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263247" y="372324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– 30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483302" y="376871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– 20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415579" y="49988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499233" y="49094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8300684" y="48108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8192039" y="4972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4ABDD564-B699-4B64-A56F-F9DA132C17C6}"/>
              </a:ext>
            </a:extLst>
          </p:cNvPr>
          <p:cNvSpPr/>
          <p:nvPr/>
        </p:nvSpPr>
        <p:spPr>
          <a:xfrm>
            <a:off x="1525893" y="37778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3550F3DB-222B-478A-8185-DFDF168A94CE}"/>
              </a:ext>
            </a:extLst>
          </p:cNvPr>
          <p:cNvSpPr/>
          <p:nvPr/>
        </p:nvSpPr>
        <p:spPr>
          <a:xfrm>
            <a:off x="2574248" y="37778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D2B09B86-3331-44FD-AC27-C52119F3B49D}"/>
              </a:ext>
            </a:extLst>
          </p:cNvPr>
          <p:cNvSpPr/>
          <p:nvPr/>
        </p:nvSpPr>
        <p:spPr>
          <a:xfrm>
            <a:off x="625956" y="37778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9E270DFE-14C4-4241-BA17-7AD28A7F7753}"/>
              </a:ext>
            </a:extLst>
          </p:cNvPr>
          <p:cNvSpPr/>
          <p:nvPr/>
        </p:nvSpPr>
        <p:spPr>
          <a:xfrm>
            <a:off x="7309291" y="3711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2661E7DA-9287-4EEB-A8A9-0B7BCF0BE31A}"/>
              </a:ext>
            </a:extLst>
          </p:cNvPr>
          <p:cNvSpPr/>
          <p:nvPr/>
        </p:nvSpPr>
        <p:spPr>
          <a:xfrm>
            <a:off x="8377966" y="371155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4A38D216-9934-4316-BFC9-4DA50D6AAA33}"/>
              </a:ext>
            </a:extLst>
          </p:cNvPr>
          <p:cNvSpPr/>
          <p:nvPr/>
        </p:nvSpPr>
        <p:spPr>
          <a:xfrm>
            <a:off x="6409354" y="37115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07" name="Group 56">
            <a:extLst>
              <a:ext uri="{FF2B5EF4-FFF2-40B4-BE49-F238E27FC236}">
                <a16:creationId xmlns:a16="http://schemas.microsoft.com/office/drawing/2014/main" id="{8EFA443C-7C15-407F-A87C-C271AC3CB0CD}"/>
              </a:ext>
            </a:extLst>
          </p:cNvPr>
          <p:cNvGrpSpPr/>
          <p:nvPr/>
        </p:nvGrpSpPr>
        <p:grpSpPr>
          <a:xfrm>
            <a:off x="631081" y="1527402"/>
            <a:ext cx="1539560" cy="171967"/>
            <a:chOff x="7746380" y="2949426"/>
            <a:chExt cx="2188691" cy="244475"/>
          </a:xfrm>
        </p:grpSpPr>
        <p:pic>
          <p:nvPicPr>
            <p:cNvPr id="208" name="Picture 14">
              <a:extLst>
                <a:ext uri="{FF2B5EF4-FFF2-40B4-BE49-F238E27FC236}">
                  <a16:creationId xmlns:a16="http://schemas.microsoft.com/office/drawing/2014/main" id="{247128BB-FB1D-4677-9ACA-167C2B96E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15">
              <a:extLst>
                <a:ext uri="{FF2B5EF4-FFF2-40B4-BE49-F238E27FC236}">
                  <a16:creationId xmlns:a16="http://schemas.microsoft.com/office/drawing/2014/main" id="{DCE3B941-4C3C-413F-92F7-C09934830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16">
              <a:extLst>
                <a:ext uri="{FF2B5EF4-FFF2-40B4-BE49-F238E27FC236}">
                  <a16:creationId xmlns:a16="http://schemas.microsoft.com/office/drawing/2014/main" id="{40994822-9ECD-4290-9A21-7F2D12283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17">
              <a:extLst>
                <a:ext uri="{FF2B5EF4-FFF2-40B4-BE49-F238E27FC236}">
                  <a16:creationId xmlns:a16="http://schemas.microsoft.com/office/drawing/2014/main" id="{201A1345-69AC-453B-AE4C-6FC340C51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8">
              <a:extLst>
                <a:ext uri="{FF2B5EF4-FFF2-40B4-BE49-F238E27FC236}">
                  <a16:creationId xmlns:a16="http://schemas.microsoft.com/office/drawing/2014/main" id="{A5483F67-8A97-42E9-BEF7-DEDB8E9BF8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9">
              <a:extLst>
                <a:ext uri="{FF2B5EF4-FFF2-40B4-BE49-F238E27FC236}">
                  <a16:creationId xmlns:a16="http://schemas.microsoft.com/office/drawing/2014/main" id="{1C6AB3A8-E7B3-497F-BB0E-C6F67A117D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0">
              <a:extLst>
                <a:ext uri="{FF2B5EF4-FFF2-40B4-BE49-F238E27FC236}">
                  <a16:creationId xmlns:a16="http://schemas.microsoft.com/office/drawing/2014/main" id="{F4BF920E-B545-475F-A1C4-B674A3086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">
              <a:extLst>
                <a:ext uri="{FF2B5EF4-FFF2-40B4-BE49-F238E27FC236}">
                  <a16:creationId xmlns:a16="http://schemas.microsoft.com/office/drawing/2014/main" id="{01C3FA53-DB47-492E-8876-4F5B86D6DC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2">
              <a:extLst>
                <a:ext uri="{FF2B5EF4-FFF2-40B4-BE49-F238E27FC236}">
                  <a16:creationId xmlns:a16="http://schemas.microsoft.com/office/drawing/2014/main" id="{70266B40-7095-45C9-A29C-B4E12CDF0D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3">
              <a:extLst>
                <a:ext uri="{FF2B5EF4-FFF2-40B4-BE49-F238E27FC236}">
                  <a16:creationId xmlns:a16="http://schemas.microsoft.com/office/drawing/2014/main" id="{55D301DC-B987-4F12-A302-BB306E7C4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9" name="Group 56">
            <a:extLst>
              <a:ext uri="{FF2B5EF4-FFF2-40B4-BE49-F238E27FC236}">
                <a16:creationId xmlns:a16="http://schemas.microsoft.com/office/drawing/2014/main" id="{F2D23E25-2E23-4537-8CFF-24BBDC6FAFBE}"/>
              </a:ext>
            </a:extLst>
          </p:cNvPr>
          <p:cNvGrpSpPr/>
          <p:nvPr/>
        </p:nvGrpSpPr>
        <p:grpSpPr>
          <a:xfrm>
            <a:off x="632373" y="1972931"/>
            <a:ext cx="1539560" cy="171967"/>
            <a:chOff x="7746380" y="2949426"/>
            <a:chExt cx="2188691" cy="244475"/>
          </a:xfrm>
        </p:grpSpPr>
        <p:pic>
          <p:nvPicPr>
            <p:cNvPr id="220" name="Picture 14">
              <a:extLst>
                <a:ext uri="{FF2B5EF4-FFF2-40B4-BE49-F238E27FC236}">
                  <a16:creationId xmlns:a16="http://schemas.microsoft.com/office/drawing/2014/main" id="{ACC98B51-0C24-4CBB-B7F4-279B7918E0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15">
              <a:extLst>
                <a:ext uri="{FF2B5EF4-FFF2-40B4-BE49-F238E27FC236}">
                  <a16:creationId xmlns:a16="http://schemas.microsoft.com/office/drawing/2014/main" id="{BD19DEA9-8257-4452-95B9-ECDA5D647F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16">
              <a:extLst>
                <a:ext uri="{FF2B5EF4-FFF2-40B4-BE49-F238E27FC236}">
                  <a16:creationId xmlns:a16="http://schemas.microsoft.com/office/drawing/2014/main" id="{DFA76F2E-EF67-4D9D-8B0F-D5F6452C94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17">
              <a:extLst>
                <a:ext uri="{FF2B5EF4-FFF2-40B4-BE49-F238E27FC236}">
                  <a16:creationId xmlns:a16="http://schemas.microsoft.com/office/drawing/2014/main" id="{691B3746-9BAF-4A57-A615-D17A54B7E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18">
              <a:extLst>
                <a:ext uri="{FF2B5EF4-FFF2-40B4-BE49-F238E27FC236}">
                  <a16:creationId xmlns:a16="http://schemas.microsoft.com/office/drawing/2014/main" id="{02D5F088-DDA5-4B47-B84C-B71A9ADEB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19">
              <a:extLst>
                <a:ext uri="{FF2B5EF4-FFF2-40B4-BE49-F238E27FC236}">
                  <a16:creationId xmlns:a16="http://schemas.microsoft.com/office/drawing/2014/main" id="{4DB0B8C7-EFE6-4050-84D9-874EAB23D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0">
              <a:extLst>
                <a:ext uri="{FF2B5EF4-FFF2-40B4-BE49-F238E27FC236}">
                  <a16:creationId xmlns:a16="http://schemas.microsoft.com/office/drawing/2014/main" id="{72EA4E8D-1BF8-4934-A075-DD1F63A84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21">
              <a:extLst>
                <a:ext uri="{FF2B5EF4-FFF2-40B4-BE49-F238E27FC236}">
                  <a16:creationId xmlns:a16="http://schemas.microsoft.com/office/drawing/2014/main" id="{A31A1511-21EA-48C3-9853-08F308A40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22">
              <a:extLst>
                <a:ext uri="{FF2B5EF4-FFF2-40B4-BE49-F238E27FC236}">
                  <a16:creationId xmlns:a16="http://schemas.microsoft.com/office/drawing/2014/main" id="{0E407E16-0C47-4E97-B108-A65C202685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23">
              <a:extLst>
                <a:ext uri="{FF2B5EF4-FFF2-40B4-BE49-F238E27FC236}">
                  <a16:creationId xmlns:a16="http://schemas.microsoft.com/office/drawing/2014/main" id="{CDE96F6A-BFC1-4929-B8D7-E3F5A0F76A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0" name="Group 56">
            <a:extLst>
              <a:ext uri="{FF2B5EF4-FFF2-40B4-BE49-F238E27FC236}">
                <a16:creationId xmlns:a16="http://schemas.microsoft.com/office/drawing/2014/main" id="{BB6A748A-0F60-4FCA-B30F-0516769E141C}"/>
              </a:ext>
            </a:extLst>
          </p:cNvPr>
          <p:cNvGrpSpPr/>
          <p:nvPr/>
        </p:nvGrpSpPr>
        <p:grpSpPr>
          <a:xfrm>
            <a:off x="632320" y="2418460"/>
            <a:ext cx="1539560" cy="171967"/>
            <a:chOff x="7746380" y="2949426"/>
            <a:chExt cx="2188691" cy="244475"/>
          </a:xfrm>
        </p:grpSpPr>
        <p:pic>
          <p:nvPicPr>
            <p:cNvPr id="231" name="Picture 14">
              <a:extLst>
                <a:ext uri="{FF2B5EF4-FFF2-40B4-BE49-F238E27FC236}">
                  <a16:creationId xmlns:a16="http://schemas.microsoft.com/office/drawing/2014/main" id="{D516E0F6-A0D1-4726-BDF7-967A50C5E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15">
              <a:extLst>
                <a:ext uri="{FF2B5EF4-FFF2-40B4-BE49-F238E27FC236}">
                  <a16:creationId xmlns:a16="http://schemas.microsoft.com/office/drawing/2014/main" id="{78E0CA4E-D4BA-4790-84A9-E80498E1A7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16">
              <a:extLst>
                <a:ext uri="{FF2B5EF4-FFF2-40B4-BE49-F238E27FC236}">
                  <a16:creationId xmlns:a16="http://schemas.microsoft.com/office/drawing/2014/main" id="{E9975DA6-8DB5-41B9-BDE3-FCE9CE10A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17">
              <a:extLst>
                <a:ext uri="{FF2B5EF4-FFF2-40B4-BE49-F238E27FC236}">
                  <a16:creationId xmlns:a16="http://schemas.microsoft.com/office/drawing/2014/main" id="{9F5A55F1-25F7-4171-9D3B-9D609E1F22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18">
              <a:extLst>
                <a:ext uri="{FF2B5EF4-FFF2-40B4-BE49-F238E27FC236}">
                  <a16:creationId xmlns:a16="http://schemas.microsoft.com/office/drawing/2014/main" id="{7BBFF868-5820-4777-97ED-E3DB301D6F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19">
              <a:extLst>
                <a:ext uri="{FF2B5EF4-FFF2-40B4-BE49-F238E27FC236}">
                  <a16:creationId xmlns:a16="http://schemas.microsoft.com/office/drawing/2014/main" id="{E965A840-83F6-4A9F-9B28-13E3DA165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0">
              <a:extLst>
                <a:ext uri="{FF2B5EF4-FFF2-40B4-BE49-F238E27FC236}">
                  <a16:creationId xmlns:a16="http://schemas.microsoft.com/office/drawing/2014/main" id="{3879E08A-FF98-4557-9F9B-7039DF754F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1">
              <a:extLst>
                <a:ext uri="{FF2B5EF4-FFF2-40B4-BE49-F238E27FC236}">
                  <a16:creationId xmlns:a16="http://schemas.microsoft.com/office/drawing/2014/main" id="{7925E4DF-D1BD-44B3-80EA-FB19FFEFF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22">
              <a:extLst>
                <a:ext uri="{FF2B5EF4-FFF2-40B4-BE49-F238E27FC236}">
                  <a16:creationId xmlns:a16="http://schemas.microsoft.com/office/drawing/2014/main" id="{E7002C55-7EB0-4A0E-ADE6-E1A1CDC3E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0" name="Picture 23">
              <a:extLst>
                <a:ext uri="{FF2B5EF4-FFF2-40B4-BE49-F238E27FC236}">
                  <a16:creationId xmlns:a16="http://schemas.microsoft.com/office/drawing/2014/main" id="{A1925B99-05E8-4D07-8FCD-9B47D25F9D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1" name="Group 56">
            <a:extLst>
              <a:ext uri="{FF2B5EF4-FFF2-40B4-BE49-F238E27FC236}">
                <a16:creationId xmlns:a16="http://schemas.microsoft.com/office/drawing/2014/main" id="{B8D7317C-6456-435C-BD70-CAE2BB49D37B}"/>
              </a:ext>
            </a:extLst>
          </p:cNvPr>
          <p:cNvGrpSpPr/>
          <p:nvPr/>
        </p:nvGrpSpPr>
        <p:grpSpPr>
          <a:xfrm>
            <a:off x="633612" y="2863989"/>
            <a:ext cx="1539560" cy="171967"/>
            <a:chOff x="7746380" y="2949426"/>
            <a:chExt cx="2188691" cy="244475"/>
          </a:xfrm>
        </p:grpSpPr>
        <p:pic>
          <p:nvPicPr>
            <p:cNvPr id="242" name="Picture 14">
              <a:extLst>
                <a:ext uri="{FF2B5EF4-FFF2-40B4-BE49-F238E27FC236}">
                  <a16:creationId xmlns:a16="http://schemas.microsoft.com/office/drawing/2014/main" id="{51978168-7E83-4540-9B56-283002D6C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15">
              <a:extLst>
                <a:ext uri="{FF2B5EF4-FFF2-40B4-BE49-F238E27FC236}">
                  <a16:creationId xmlns:a16="http://schemas.microsoft.com/office/drawing/2014/main" id="{2B4534E5-F4BD-4E2B-83CA-2534F328D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16">
              <a:extLst>
                <a:ext uri="{FF2B5EF4-FFF2-40B4-BE49-F238E27FC236}">
                  <a16:creationId xmlns:a16="http://schemas.microsoft.com/office/drawing/2014/main" id="{1C71512C-2C89-4031-B3A8-112AA393F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" name="Picture 17">
              <a:extLst>
                <a:ext uri="{FF2B5EF4-FFF2-40B4-BE49-F238E27FC236}">
                  <a16:creationId xmlns:a16="http://schemas.microsoft.com/office/drawing/2014/main" id="{FDCF539A-FA34-4864-B9E7-D30F83B075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4" name="Picture 18">
              <a:extLst>
                <a:ext uri="{FF2B5EF4-FFF2-40B4-BE49-F238E27FC236}">
                  <a16:creationId xmlns:a16="http://schemas.microsoft.com/office/drawing/2014/main" id="{B8C6DB02-0408-4365-9209-56B079B3A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19">
              <a:extLst>
                <a:ext uri="{FF2B5EF4-FFF2-40B4-BE49-F238E27FC236}">
                  <a16:creationId xmlns:a16="http://schemas.microsoft.com/office/drawing/2014/main" id="{8ADD3F92-8F06-4B6F-8AC7-10B00D915D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20">
              <a:extLst>
                <a:ext uri="{FF2B5EF4-FFF2-40B4-BE49-F238E27FC236}">
                  <a16:creationId xmlns:a16="http://schemas.microsoft.com/office/drawing/2014/main" id="{06FFF854-5B48-4FF6-813F-FF9D9EA55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21">
              <a:extLst>
                <a:ext uri="{FF2B5EF4-FFF2-40B4-BE49-F238E27FC236}">
                  <a16:creationId xmlns:a16="http://schemas.microsoft.com/office/drawing/2014/main" id="{EA184C59-542E-4226-83E9-6D19CF196D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22">
              <a:extLst>
                <a:ext uri="{FF2B5EF4-FFF2-40B4-BE49-F238E27FC236}">
                  <a16:creationId xmlns:a16="http://schemas.microsoft.com/office/drawing/2014/main" id="{C6881E70-A220-4272-9097-F116593DC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23">
              <a:extLst>
                <a:ext uri="{FF2B5EF4-FFF2-40B4-BE49-F238E27FC236}">
                  <a16:creationId xmlns:a16="http://schemas.microsoft.com/office/drawing/2014/main" id="{CB91139D-4404-415F-A4DA-3BC95880B6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2" name="Group 56">
            <a:extLst>
              <a:ext uri="{FF2B5EF4-FFF2-40B4-BE49-F238E27FC236}">
                <a16:creationId xmlns:a16="http://schemas.microsoft.com/office/drawing/2014/main" id="{3BA5A4A0-32C1-4517-9229-BFB8447DA9C1}"/>
              </a:ext>
            </a:extLst>
          </p:cNvPr>
          <p:cNvGrpSpPr/>
          <p:nvPr/>
        </p:nvGrpSpPr>
        <p:grpSpPr>
          <a:xfrm>
            <a:off x="630435" y="3309518"/>
            <a:ext cx="1539560" cy="171967"/>
            <a:chOff x="7746380" y="2949426"/>
            <a:chExt cx="2188691" cy="244475"/>
          </a:xfrm>
        </p:grpSpPr>
        <p:pic>
          <p:nvPicPr>
            <p:cNvPr id="323" name="Picture 14">
              <a:extLst>
                <a:ext uri="{FF2B5EF4-FFF2-40B4-BE49-F238E27FC236}">
                  <a16:creationId xmlns:a16="http://schemas.microsoft.com/office/drawing/2014/main" id="{095C28F4-FDDB-4358-A6C5-0245C5FB5C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15">
              <a:extLst>
                <a:ext uri="{FF2B5EF4-FFF2-40B4-BE49-F238E27FC236}">
                  <a16:creationId xmlns:a16="http://schemas.microsoft.com/office/drawing/2014/main" id="{4B3623AA-6EF4-4355-B243-C929D04CD1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16">
              <a:extLst>
                <a:ext uri="{FF2B5EF4-FFF2-40B4-BE49-F238E27FC236}">
                  <a16:creationId xmlns:a16="http://schemas.microsoft.com/office/drawing/2014/main" id="{11AE8DDC-8D77-450B-B464-A2125B5054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6" name="Picture 17">
              <a:extLst>
                <a:ext uri="{FF2B5EF4-FFF2-40B4-BE49-F238E27FC236}">
                  <a16:creationId xmlns:a16="http://schemas.microsoft.com/office/drawing/2014/main" id="{DFA9E126-B8F2-40F7-B682-AEB497906E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18">
              <a:extLst>
                <a:ext uri="{FF2B5EF4-FFF2-40B4-BE49-F238E27FC236}">
                  <a16:creationId xmlns:a16="http://schemas.microsoft.com/office/drawing/2014/main" id="{ED37BF6E-87A4-4B37-B659-77820297F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19">
              <a:extLst>
                <a:ext uri="{FF2B5EF4-FFF2-40B4-BE49-F238E27FC236}">
                  <a16:creationId xmlns:a16="http://schemas.microsoft.com/office/drawing/2014/main" id="{DAD790C7-1C6E-452B-AA95-5E2D281C2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20">
              <a:extLst>
                <a:ext uri="{FF2B5EF4-FFF2-40B4-BE49-F238E27FC236}">
                  <a16:creationId xmlns:a16="http://schemas.microsoft.com/office/drawing/2014/main" id="{1CECD23A-CB2A-4B61-B698-7E04BF69A8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21">
              <a:extLst>
                <a:ext uri="{FF2B5EF4-FFF2-40B4-BE49-F238E27FC236}">
                  <a16:creationId xmlns:a16="http://schemas.microsoft.com/office/drawing/2014/main" id="{30C0C296-F532-4A54-813A-3AC8D1D7C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22">
              <a:extLst>
                <a:ext uri="{FF2B5EF4-FFF2-40B4-BE49-F238E27FC236}">
                  <a16:creationId xmlns:a16="http://schemas.microsoft.com/office/drawing/2014/main" id="{A934653C-C459-4676-A76B-9DB5DB0921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23">
              <a:extLst>
                <a:ext uri="{FF2B5EF4-FFF2-40B4-BE49-F238E27FC236}">
                  <a16:creationId xmlns:a16="http://schemas.microsoft.com/office/drawing/2014/main" id="{0D1CFF85-AA08-458A-A06B-B66E7E381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3" name="Group 56">
            <a:extLst>
              <a:ext uri="{FF2B5EF4-FFF2-40B4-BE49-F238E27FC236}">
                <a16:creationId xmlns:a16="http://schemas.microsoft.com/office/drawing/2014/main" id="{E7BF35AF-D033-47C7-B25B-69B759C88BAC}"/>
              </a:ext>
            </a:extLst>
          </p:cNvPr>
          <p:cNvGrpSpPr/>
          <p:nvPr/>
        </p:nvGrpSpPr>
        <p:grpSpPr>
          <a:xfrm>
            <a:off x="631727" y="3755047"/>
            <a:ext cx="1539560" cy="171967"/>
            <a:chOff x="7746380" y="2949426"/>
            <a:chExt cx="2188691" cy="244475"/>
          </a:xfrm>
        </p:grpSpPr>
        <p:pic>
          <p:nvPicPr>
            <p:cNvPr id="334" name="Picture 14">
              <a:extLst>
                <a:ext uri="{FF2B5EF4-FFF2-40B4-BE49-F238E27FC236}">
                  <a16:creationId xmlns:a16="http://schemas.microsoft.com/office/drawing/2014/main" id="{E42716A6-403F-476D-A033-1D61829A2C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15">
              <a:extLst>
                <a:ext uri="{FF2B5EF4-FFF2-40B4-BE49-F238E27FC236}">
                  <a16:creationId xmlns:a16="http://schemas.microsoft.com/office/drawing/2014/main" id="{7DC528FB-AA50-4C16-8305-6A7ED12AA4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6" name="Picture 16">
              <a:extLst>
                <a:ext uri="{FF2B5EF4-FFF2-40B4-BE49-F238E27FC236}">
                  <a16:creationId xmlns:a16="http://schemas.microsoft.com/office/drawing/2014/main" id="{2563705F-3F3C-4B9C-9E96-3F68BA28F7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" name="Picture 17">
              <a:extLst>
                <a:ext uri="{FF2B5EF4-FFF2-40B4-BE49-F238E27FC236}">
                  <a16:creationId xmlns:a16="http://schemas.microsoft.com/office/drawing/2014/main" id="{EFD585DD-F465-46E3-B082-6052B520FF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" name="Picture 18">
              <a:extLst>
                <a:ext uri="{FF2B5EF4-FFF2-40B4-BE49-F238E27FC236}">
                  <a16:creationId xmlns:a16="http://schemas.microsoft.com/office/drawing/2014/main" id="{FCF407E8-130E-4CEB-96F1-A5223F23F4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9" name="Picture 19">
              <a:extLst>
                <a:ext uri="{FF2B5EF4-FFF2-40B4-BE49-F238E27FC236}">
                  <a16:creationId xmlns:a16="http://schemas.microsoft.com/office/drawing/2014/main" id="{E4F83B0C-ADE1-47BB-8679-4FD87088E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0" name="Picture 20">
              <a:extLst>
                <a:ext uri="{FF2B5EF4-FFF2-40B4-BE49-F238E27FC236}">
                  <a16:creationId xmlns:a16="http://schemas.microsoft.com/office/drawing/2014/main" id="{B3836AA1-85A1-4A85-86B1-355296F14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1" name="Picture 21">
              <a:extLst>
                <a:ext uri="{FF2B5EF4-FFF2-40B4-BE49-F238E27FC236}">
                  <a16:creationId xmlns:a16="http://schemas.microsoft.com/office/drawing/2014/main" id="{88261D05-5806-4F78-BD62-F4DDFE36A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2" name="Picture 22">
              <a:extLst>
                <a:ext uri="{FF2B5EF4-FFF2-40B4-BE49-F238E27FC236}">
                  <a16:creationId xmlns:a16="http://schemas.microsoft.com/office/drawing/2014/main" id="{F313F8C1-F652-40CB-BAD7-C99B82794C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3" name="Picture 23">
              <a:extLst>
                <a:ext uri="{FF2B5EF4-FFF2-40B4-BE49-F238E27FC236}">
                  <a16:creationId xmlns:a16="http://schemas.microsoft.com/office/drawing/2014/main" id="{DC4BF08C-47A4-4149-AE28-2A086D46F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4" name="Group 56">
            <a:extLst>
              <a:ext uri="{FF2B5EF4-FFF2-40B4-BE49-F238E27FC236}">
                <a16:creationId xmlns:a16="http://schemas.microsoft.com/office/drawing/2014/main" id="{0483C01C-DB19-44E0-8290-227010CCA274}"/>
              </a:ext>
            </a:extLst>
          </p:cNvPr>
          <p:cNvGrpSpPr/>
          <p:nvPr/>
        </p:nvGrpSpPr>
        <p:grpSpPr>
          <a:xfrm>
            <a:off x="630435" y="4200576"/>
            <a:ext cx="1539560" cy="171967"/>
            <a:chOff x="7746380" y="2949426"/>
            <a:chExt cx="2188691" cy="244475"/>
          </a:xfrm>
        </p:grpSpPr>
        <p:pic>
          <p:nvPicPr>
            <p:cNvPr id="345" name="Picture 14">
              <a:extLst>
                <a:ext uri="{FF2B5EF4-FFF2-40B4-BE49-F238E27FC236}">
                  <a16:creationId xmlns:a16="http://schemas.microsoft.com/office/drawing/2014/main" id="{79CEAE56-8053-4659-A445-AD02A68B8E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6" name="Picture 15">
              <a:extLst>
                <a:ext uri="{FF2B5EF4-FFF2-40B4-BE49-F238E27FC236}">
                  <a16:creationId xmlns:a16="http://schemas.microsoft.com/office/drawing/2014/main" id="{856B879F-1D4F-440C-90E6-112C6B385E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7" name="Picture 16">
              <a:extLst>
                <a:ext uri="{FF2B5EF4-FFF2-40B4-BE49-F238E27FC236}">
                  <a16:creationId xmlns:a16="http://schemas.microsoft.com/office/drawing/2014/main" id="{3D64EA99-9549-4B3E-9DD8-A42A05F32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" name="Picture 17">
              <a:extLst>
                <a:ext uri="{FF2B5EF4-FFF2-40B4-BE49-F238E27FC236}">
                  <a16:creationId xmlns:a16="http://schemas.microsoft.com/office/drawing/2014/main" id="{3905B8E8-E373-4B85-B920-07F94A0498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9" name="Picture 18">
              <a:extLst>
                <a:ext uri="{FF2B5EF4-FFF2-40B4-BE49-F238E27FC236}">
                  <a16:creationId xmlns:a16="http://schemas.microsoft.com/office/drawing/2014/main" id="{9568A731-EE1E-4C2C-A3C5-3E913CC0E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0" name="Picture 19">
              <a:extLst>
                <a:ext uri="{FF2B5EF4-FFF2-40B4-BE49-F238E27FC236}">
                  <a16:creationId xmlns:a16="http://schemas.microsoft.com/office/drawing/2014/main" id="{A7D5D085-7858-4E48-AC03-57BC8FA88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1" name="Picture 20">
              <a:extLst>
                <a:ext uri="{FF2B5EF4-FFF2-40B4-BE49-F238E27FC236}">
                  <a16:creationId xmlns:a16="http://schemas.microsoft.com/office/drawing/2014/main" id="{5EEE2ADF-029A-4B2D-97DA-5AFD33861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2" name="Picture 21">
              <a:extLst>
                <a:ext uri="{FF2B5EF4-FFF2-40B4-BE49-F238E27FC236}">
                  <a16:creationId xmlns:a16="http://schemas.microsoft.com/office/drawing/2014/main" id="{004DBBA2-5AB1-47DD-B343-5B735F36B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3" name="Picture 22">
              <a:extLst>
                <a:ext uri="{FF2B5EF4-FFF2-40B4-BE49-F238E27FC236}">
                  <a16:creationId xmlns:a16="http://schemas.microsoft.com/office/drawing/2014/main" id="{BD98FE6E-4BF3-4DE8-86E5-3497A11518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4" name="Picture 23">
              <a:extLst>
                <a:ext uri="{FF2B5EF4-FFF2-40B4-BE49-F238E27FC236}">
                  <a16:creationId xmlns:a16="http://schemas.microsoft.com/office/drawing/2014/main" id="{5D3EB38C-ED4F-4EA3-B2FE-FFF04F0EC9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5" name="Group 56">
            <a:extLst>
              <a:ext uri="{FF2B5EF4-FFF2-40B4-BE49-F238E27FC236}">
                <a16:creationId xmlns:a16="http://schemas.microsoft.com/office/drawing/2014/main" id="{27917823-EFF1-4794-901A-796DA8CA49D8}"/>
              </a:ext>
            </a:extLst>
          </p:cNvPr>
          <p:cNvGrpSpPr/>
          <p:nvPr/>
        </p:nvGrpSpPr>
        <p:grpSpPr>
          <a:xfrm>
            <a:off x="631727" y="4646105"/>
            <a:ext cx="1539560" cy="171967"/>
            <a:chOff x="7746380" y="2949426"/>
            <a:chExt cx="2188691" cy="244475"/>
          </a:xfrm>
        </p:grpSpPr>
        <p:pic>
          <p:nvPicPr>
            <p:cNvPr id="356" name="Picture 14">
              <a:extLst>
                <a:ext uri="{FF2B5EF4-FFF2-40B4-BE49-F238E27FC236}">
                  <a16:creationId xmlns:a16="http://schemas.microsoft.com/office/drawing/2014/main" id="{3C45EBFA-F637-413A-80B8-6EE6A442C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7" name="Picture 15">
              <a:extLst>
                <a:ext uri="{FF2B5EF4-FFF2-40B4-BE49-F238E27FC236}">
                  <a16:creationId xmlns:a16="http://schemas.microsoft.com/office/drawing/2014/main" id="{E829E845-32D6-4552-9135-AA3147098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" name="Picture 16">
              <a:extLst>
                <a:ext uri="{FF2B5EF4-FFF2-40B4-BE49-F238E27FC236}">
                  <a16:creationId xmlns:a16="http://schemas.microsoft.com/office/drawing/2014/main" id="{0896ECF3-62C8-45D7-8803-1FB050365D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9" name="Picture 17">
              <a:extLst>
                <a:ext uri="{FF2B5EF4-FFF2-40B4-BE49-F238E27FC236}">
                  <a16:creationId xmlns:a16="http://schemas.microsoft.com/office/drawing/2014/main" id="{55947C1C-3BEB-40AB-B68E-1AB12DC5E0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0" name="Picture 18">
              <a:extLst>
                <a:ext uri="{FF2B5EF4-FFF2-40B4-BE49-F238E27FC236}">
                  <a16:creationId xmlns:a16="http://schemas.microsoft.com/office/drawing/2014/main" id="{CAD3907C-D3A2-4646-BF12-88CD696867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1" name="Picture 19">
              <a:extLst>
                <a:ext uri="{FF2B5EF4-FFF2-40B4-BE49-F238E27FC236}">
                  <a16:creationId xmlns:a16="http://schemas.microsoft.com/office/drawing/2014/main" id="{44831261-8BB8-4BFF-8EFC-B211D94F4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2" name="Picture 20">
              <a:extLst>
                <a:ext uri="{FF2B5EF4-FFF2-40B4-BE49-F238E27FC236}">
                  <a16:creationId xmlns:a16="http://schemas.microsoft.com/office/drawing/2014/main" id="{9631884B-FCF8-4F8E-B0B6-6D37047E60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3" name="Picture 21">
              <a:extLst>
                <a:ext uri="{FF2B5EF4-FFF2-40B4-BE49-F238E27FC236}">
                  <a16:creationId xmlns:a16="http://schemas.microsoft.com/office/drawing/2014/main" id="{A81645FE-7BAC-498D-8E46-3A4242CE0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4" name="Picture 22">
              <a:extLst>
                <a:ext uri="{FF2B5EF4-FFF2-40B4-BE49-F238E27FC236}">
                  <a16:creationId xmlns:a16="http://schemas.microsoft.com/office/drawing/2014/main" id="{B7929CC3-0A9C-4BF4-9175-C74CA5DE8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5" name="Picture 23">
              <a:extLst>
                <a:ext uri="{FF2B5EF4-FFF2-40B4-BE49-F238E27FC236}">
                  <a16:creationId xmlns:a16="http://schemas.microsoft.com/office/drawing/2014/main" id="{3B5559C1-F74C-4F2C-9A1B-913F46864B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7" name="Group 56">
            <a:extLst>
              <a:ext uri="{FF2B5EF4-FFF2-40B4-BE49-F238E27FC236}">
                <a16:creationId xmlns:a16="http://schemas.microsoft.com/office/drawing/2014/main" id="{0D36F9AC-68AD-414C-8326-F14891E4B3C7}"/>
              </a:ext>
            </a:extLst>
          </p:cNvPr>
          <p:cNvGrpSpPr/>
          <p:nvPr/>
        </p:nvGrpSpPr>
        <p:grpSpPr>
          <a:xfrm>
            <a:off x="6448095" y="1522987"/>
            <a:ext cx="1539560" cy="171967"/>
            <a:chOff x="7746380" y="2949426"/>
            <a:chExt cx="2188691" cy="244475"/>
          </a:xfrm>
        </p:grpSpPr>
        <p:pic>
          <p:nvPicPr>
            <p:cNvPr id="378" name="Picture 14">
              <a:extLst>
                <a:ext uri="{FF2B5EF4-FFF2-40B4-BE49-F238E27FC236}">
                  <a16:creationId xmlns:a16="http://schemas.microsoft.com/office/drawing/2014/main" id="{E847EB0C-41C8-443F-ADA5-4D67FC8042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" name="Picture 15">
              <a:extLst>
                <a:ext uri="{FF2B5EF4-FFF2-40B4-BE49-F238E27FC236}">
                  <a16:creationId xmlns:a16="http://schemas.microsoft.com/office/drawing/2014/main" id="{8AA14BDE-D634-4BF1-97CA-A52CDAFB8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0" name="Picture 16">
              <a:extLst>
                <a:ext uri="{FF2B5EF4-FFF2-40B4-BE49-F238E27FC236}">
                  <a16:creationId xmlns:a16="http://schemas.microsoft.com/office/drawing/2014/main" id="{9EE356C9-DE41-48E5-9E26-56BFE1659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1" name="Picture 17">
              <a:extLst>
                <a:ext uri="{FF2B5EF4-FFF2-40B4-BE49-F238E27FC236}">
                  <a16:creationId xmlns:a16="http://schemas.microsoft.com/office/drawing/2014/main" id="{0FFF677D-4573-4910-B61B-FF49DC8C65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2" name="Picture 18">
              <a:extLst>
                <a:ext uri="{FF2B5EF4-FFF2-40B4-BE49-F238E27FC236}">
                  <a16:creationId xmlns:a16="http://schemas.microsoft.com/office/drawing/2014/main" id="{351E36FB-426C-40D4-82FF-637900939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3" name="Picture 19">
              <a:extLst>
                <a:ext uri="{FF2B5EF4-FFF2-40B4-BE49-F238E27FC236}">
                  <a16:creationId xmlns:a16="http://schemas.microsoft.com/office/drawing/2014/main" id="{1D5182BB-5BD1-44F4-8EFC-312B9AAE4D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4" name="Picture 20">
              <a:extLst>
                <a:ext uri="{FF2B5EF4-FFF2-40B4-BE49-F238E27FC236}">
                  <a16:creationId xmlns:a16="http://schemas.microsoft.com/office/drawing/2014/main" id="{3E7581CC-42E3-48DE-897C-609769A4D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5" name="Picture 21">
              <a:extLst>
                <a:ext uri="{FF2B5EF4-FFF2-40B4-BE49-F238E27FC236}">
                  <a16:creationId xmlns:a16="http://schemas.microsoft.com/office/drawing/2014/main" id="{3EF1AEDE-5631-4DA3-8F47-AA3DA973BE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6" name="Picture 22">
              <a:extLst>
                <a:ext uri="{FF2B5EF4-FFF2-40B4-BE49-F238E27FC236}">
                  <a16:creationId xmlns:a16="http://schemas.microsoft.com/office/drawing/2014/main" id="{CF92AFB2-53C8-4E1A-B3D2-953565D4B8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7" name="Picture 23">
              <a:extLst>
                <a:ext uri="{FF2B5EF4-FFF2-40B4-BE49-F238E27FC236}">
                  <a16:creationId xmlns:a16="http://schemas.microsoft.com/office/drawing/2014/main" id="{D522050E-9E27-4259-A33C-8113F786D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8" name="Group 56">
            <a:extLst>
              <a:ext uri="{FF2B5EF4-FFF2-40B4-BE49-F238E27FC236}">
                <a16:creationId xmlns:a16="http://schemas.microsoft.com/office/drawing/2014/main" id="{327FFEB8-ADD9-4028-AA9C-DC12CD75B6FF}"/>
              </a:ext>
            </a:extLst>
          </p:cNvPr>
          <p:cNvGrpSpPr/>
          <p:nvPr/>
        </p:nvGrpSpPr>
        <p:grpSpPr>
          <a:xfrm>
            <a:off x="6449387" y="1968516"/>
            <a:ext cx="1539560" cy="171967"/>
            <a:chOff x="7746380" y="2949426"/>
            <a:chExt cx="2188691" cy="244475"/>
          </a:xfrm>
        </p:grpSpPr>
        <p:pic>
          <p:nvPicPr>
            <p:cNvPr id="389" name="Picture 14">
              <a:extLst>
                <a:ext uri="{FF2B5EF4-FFF2-40B4-BE49-F238E27FC236}">
                  <a16:creationId xmlns:a16="http://schemas.microsoft.com/office/drawing/2014/main" id="{F6ADC1D8-6DAC-4B21-AB66-43D02E793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0" name="Picture 15">
              <a:extLst>
                <a:ext uri="{FF2B5EF4-FFF2-40B4-BE49-F238E27FC236}">
                  <a16:creationId xmlns:a16="http://schemas.microsoft.com/office/drawing/2014/main" id="{98449055-8B77-4E19-8CC1-180EB6013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1" name="Picture 16">
              <a:extLst>
                <a:ext uri="{FF2B5EF4-FFF2-40B4-BE49-F238E27FC236}">
                  <a16:creationId xmlns:a16="http://schemas.microsoft.com/office/drawing/2014/main" id="{D24410C8-2E79-4C11-8847-0A2605E26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" name="Picture 17">
              <a:extLst>
                <a:ext uri="{FF2B5EF4-FFF2-40B4-BE49-F238E27FC236}">
                  <a16:creationId xmlns:a16="http://schemas.microsoft.com/office/drawing/2014/main" id="{1A65DE62-C988-4F8F-B3AE-2009079CD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3" name="Picture 18">
              <a:extLst>
                <a:ext uri="{FF2B5EF4-FFF2-40B4-BE49-F238E27FC236}">
                  <a16:creationId xmlns:a16="http://schemas.microsoft.com/office/drawing/2014/main" id="{A8C940A4-7E58-4636-A56E-3E62E9CF8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4" name="Picture 19">
              <a:extLst>
                <a:ext uri="{FF2B5EF4-FFF2-40B4-BE49-F238E27FC236}">
                  <a16:creationId xmlns:a16="http://schemas.microsoft.com/office/drawing/2014/main" id="{AAC578F1-8E4D-465A-B0FC-9219847774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5" name="Picture 20">
              <a:extLst>
                <a:ext uri="{FF2B5EF4-FFF2-40B4-BE49-F238E27FC236}">
                  <a16:creationId xmlns:a16="http://schemas.microsoft.com/office/drawing/2014/main" id="{BA2DD264-E0E3-43A9-934E-BC9632296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6" name="Picture 21">
              <a:extLst>
                <a:ext uri="{FF2B5EF4-FFF2-40B4-BE49-F238E27FC236}">
                  <a16:creationId xmlns:a16="http://schemas.microsoft.com/office/drawing/2014/main" id="{F4A94381-4C8F-4F41-9AA2-1A5901796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7" name="Picture 22">
              <a:extLst>
                <a:ext uri="{FF2B5EF4-FFF2-40B4-BE49-F238E27FC236}">
                  <a16:creationId xmlns:a16="http://schemas.microsoft.com/office/drawing/2014/main" id="{506E7D2B-4843-40B2-808F-A6C7E497B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8" name="Picture 23">
              <a:extLst>
                <a:ext uri="{FF2B5EF4-FFF2-40B4-BE49-F238E27FC236}">
                  <a16:creationId xmlns:a16="http://schemas.microsoft.com/office/drawing/2014/main" id="{0BF5D022-EDA1-4F35-9767-2CD1A1EB93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9" name="Group 56">
            <a:extLst>
              <a:ext uri="{FF2B5EF4-FFF2-40B4-BE49-F238E27FC236}">
                <a16:creationId xmlns:a16="http://schemas.microsoft.com/office/drawing/2014/main" id="{DE46E31A-9DE2-4986-82C5-35733F8DEC61}"/>
              </a:ext>
            </a:extLst>
          </p:cNvPr>
          <p:cNvGrpSpPr/>
          <p:nvPr/>
        </p:nvGrpSpPr>
        <p:grpSpPr>
          <a:xfrm>
            <a:off x="6449334" y="2414045"/>
            <a:ext cx="1539560" cy="171967"/>
            <a:chOff x="7746380" y="2949426"/>
            <a:chExt cx="2188691" cy="244475"/>
          </a:xfrm>
        </p:grpSpPr>
        <p:pic>
          <p:nvPicPr>
            <p:cNvPr id="400" name="Picture 14">
              <a:extLst>
                <a:ext uri="{FF2B5EF4-FFF2-40B4-BE49-F238E27FC236}">
                  <a16:creationId xmlns:a16="http://schemas.microsoft.com/office/drawing/2014/main" id="{E20A894D-3105-47EC-85BE-5D9402CD79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1" name="Picture 15">
              <a:extLst>
                <a:ext uri="{FF2B5EF4-FFF2-40B4-BE49-F238E27FC236}">
                  <a16:creationId xmlns:a16="http://schemas.microsoft.com/office/drawing/2014/main" id="{F9C6E992-BDF4-486B-BAE6-9CF94AFED1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2" name="Picture 16">
              <a:extLst>
                <a:ext uri="{FF2B5EF4-FFF2-40B4-BE49-F238E27FC236}">
                  <a16:creationId xmlns:a16="http://schemas.microsoft.com/office/drawing/2014/main" id="{E8683891-0816-4E91-B6B5-5332CA0308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3" name="Picture 17">
              <a:extLst>
                <a:ext uri="{FF2B5EF4-FFF2-40B4-BE49-F238E27FC236}">
                  <a16:creationId xmlns:a16="http://schemas.microsoft.com/office/drawing/2014/main" id="{71B363C4-1F0F-47CF-9A56-871389142D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" name="Picture 18">
              <a:extLst>
                <a:ext uri="{FF2B5EF4-FFF2-40B4-BE49-F238E27FC236}">
                  <a16:creationId xmlns:a16="http://schemas.microsoft.com/office/drawing/2014/main" id="{0AB91429-3EDE-47F2-8E91-7AE8336459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19">
              <a:extLst>
                <a:ext uri="{FF2B5EF4-FFF2-40B4-BE49-F238E27FC236}">
                  <a16:creationId xmlns:a16="http://schemas.microsoft.com/office/drawing/2014/main" id="{1357BE16-FA28-44F1-881F-ABD6301BFB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" name="Picture 20">
              <a:extLst>
                <a:ext uri="{FF2B5EF4-FFF2-40B4-BE49-F238E27FC236}">
                  <a16:creationId xmlns:a16="http://schemas.microsoft.com/office/drawing/2014/main" id="{4F627426-A289-4FBE-9DC9-A4D024C92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21">
              <a:extLst>
                <a:ext uri="{FF2B5EF4-FFF2-40B4-BE49-F238E27FC236}">
                  <a16:creationId xmlns:a16="http://schemas.microsoft.com/office/drawing/2014/main" id="{6921C51A-AFB6-4CC9-A8AC-FF2E290804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22">
              <a:extLst>
                <a:ext uri="{FF2B5EF4-FFF2-40B4-BE49-F238E27FC236}">
                  <a16:creationId xmlns:a16="http://schemas.microsoft.com/office/drawing/2014/main" id="{5A2B9127-39B2-4874-9DD4-8FD6AB39A9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23">
              <a:extLst>
                <a:ext uri="{FF2B5EF4-FFF2-40B4-BE49-F238E27FC236}">
                  <a16:creationId xmlns:a16="http://schemas.microsoft.com/office/drawing/2014/main" id="{CE8205CC-C71D-4D90-BF7C-BD75DE3FDC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" name="Group 56">
            <a:extLst>
              <a:ext uri="{FF2B5EF4-FFF2-40B4-BE49-F238E27FC236}">
                <a16:creationId xmlns:a16="http://schemas.microsoft.com/office/drawing/2014/main" id="{D6AEBEEE-A7BB-49CF-B7B1-10D60B0681D5}"/>
              </a:ext>
            </a:extLst>
          </p:cNvPr>
          <p:cNvGrpSpPr/>
          <p:nvPr/>
        </p:nvGrpSpPr>
        <p:grpSpPr>
          <a:xfrm>
            <a:off x="6450626" y="2859574"/>
            <a:ext cx="1539560" cy="171967"/>
            <a:chOff x="7746380" y="2949426"/>
            <a:chExt cx="2188691" cy="244475"/>
          </a:xfrm>
        </p:grpSpPr>
        <p:pic>
          <p:nvPicPr>
            <p:cNvPr id="411" name="Picture 14">
              <a:extLst>
                <a:ext uri="{FF2B5EF4-FFF2-40B4-BE49-F238E27FC236}">
                  <a16:creationId xmlns:a16="http://schemas.microsoft.com/office/drawing/2014/main" id="{592B57FE-045B-4E16-9232-E3F2A2BB5D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" name="Picture 15">
              <a:extLst>
                <a:ext uri="{FF2B5EF4-FFF2-40B4-BE49-F238E27FC236}">
                  <a16:creationId xmlns:a16="http://schemas.microsoft.com/office/drawing/2014/main" id="{3EF05DF0-5E03-4BC7-8F80-732CA790D4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" name="Picture 16">
              <a:extLst>
                <a:ext uri="{FF2B5EF4-FFF2-40B4-BE49-F238E27FC236}">
                  <a16:creationId xmlns:a16="http://schemas.microsoft.com/office/drawing/2014/main" id="{C1D02E2E-BF65-4203-8E31-0712E375D3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" name="Picture 17">
              <a:extLst>
                <a:ext uri="{FF2B5EF4-FFF2-40B4-BE49-F238E27FC236}">
                  <a16:creationId xmlns:a16="http://schemas.microsoft.com/office/drawing/2014/main" id="{3D61DF69-E4F2-48C7-B096-3C03B3C605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" name="Picture 18">
              <a:extLst>
                <a:ext uri="{FF2B5EF4-FFF2-40B4-BE49-F238E27FC236}">
                  <a16:creationId xmlns:a16="http://schemas.microsoft.com/office/drawing/2014/main" id="{9E369629-6EA2-44A0-92C4-12A68C61A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" name="Picture 19">
              <a:extLst>
                <a:ext uri="{FF2B5EF4-FFF2-40B4-BE49-F238E27FC236}">
                  <a16:creationId xmlns:a16="http://schemas.microsoft.com/office/drawing/2014/main" id="{8F743CA8-93CF-49BC-B3F2-AEBB3A429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7" name="Picture 20">
              <a:extLst>
                <a:ext uri="{FF2B5EF4-FFF2-40B4-BE49-F238E27FC236}">
                  <a16:creationId xmlns:a16="http://schemas.microsoft.com/office/drawing/2014/main" id="{531ABBBD-E95E-4140-878E-00DBBA5098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8" name="Picture 21">
              <a:extLst>
                <a:ext uri="{FF2B5EF4-FFF2-40B4-BE49-F238E27FC236}">
                  <a16:creationId xmlns:a16="http://schemas.microsoft.com/office/drawing/2014/main" id="{24CA5B3C-3DDE-4D69-90C9-629BDBF089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" name="Picture 22">
              <a:extLst>
                <a:ext uri="{FF2B5EF4-FFF2-40B4-BE49-F238E27FC236}">
                  <a16:creationId xmlns:a16="http://schemas.microsoft.com/office/drawing/2014/main" id="{C022B778-5792-4846-A31C-2988B8C753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" name="Picture 23">
              <a:extLst>
                <a:ext uri="{FF2B5EF4-FFF2-40B4-BE49-F238E27FC236}">
                  <a16:creationId xmlns:a16="http://schemas.microsoft.com/office/drawing/2014/main" id="{A1C10613-C302-4195-A69E-DD4155D9A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1" name="Group 56">
            <a:extLst>
              <a:ext uri="{FF2B5EF4-FFF2-40B4-BE49-F238E27FC236}">
                <a16:creationId xmlns:a16="http://schemas.microsoft.com/office/drawing/2014/main" id="{0EFEB96F-892A-4EE1-B2ED-1ED38F63F532}"/>
              </a:ext>
            </a:extLst>
          </p:cNvPr>
          <p:cNvGrpSpPr/>
          <p:nvPr/>
        </p:nvGrpSpPr>
        <p:grpSpPr>
          <a:xfrm>
            <a:off x="6447449" y="3305103"/>
            <a:ext cx="1539560" cy="171967"/>
            <a:chOff x="7746380" y="2949426"/>
            <a:chExt cx="2188691" cy="244475"/>
          </a:xfrm>
        </p:grpSpPr>
        <p:pic>
          <p:nvPicPr>
            <p:cNvPr id="422" name="Picture 14">
              <a:extLst>
                <a:ext uri="{FF2B5EF4-FFF2-40B4-BE49-F238E27FC236}">
                  <a16:creationId xmlns:a16="http://schemas.microsoft.com/office/drawing/2014/main" id="{16F13DD6-8CE9-424C-8B96-1A3A956762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3" name="Picture 15">
              <a:extLst>
                <a:ext uri="{FF2B5EF4-FFF2-40B4-BE49-F238E27FC236}">
                  <a16:creationId xmlns:a16="http://schemas.microsoft.com/office/drawing/2014/main" id="{2C266AD4-590F-4C35-B623-B723FDF41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" name="Picture 16">
              <a:extLst>
                <a:ext uri="{FF2B5EF4-FFF2-40B4-BE49-F238E27FC236}">
                  <a16:creationId xmlns:a16="http://schemas.microsoft.com/office/drawing/2014/main" id="{E58F9FDD-C111-4638-B585-28B44E693E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5" name="Picture 17">
              <a:extLst>
                <a:ext uri="{FF2B5EF4-FFF2-40B4-BE49-F238E27FC236}">
                  <a16:creationId xmlns:a16="http://schemas.microsoft.com/office/drawing/2014/main" id="{0F918C2D-4E43-4C50-9610-D12BC743B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18">
              <a:extLst>
                <a:ext uri="{FF2B5EF4-FFF2-40B4-BE49-F238E27FC236}">
                  <a16:creationId xmlns:a16="http://schemas.microsoft.com/office/drawing/2014/main" id="{AA7DAF76-36EB-47DA-B4F6-DABF2B7FCD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7" name="Picture 19">
              <a:extLst>
                <a:ext uri="{FF2B5EF4-FFF2-40B4-BE49-F238E27FC236}">
                  <a16:creationId xmlns:a16="http://schemas.microsoft.com/office/drawing/2014/main" id="{455387ED-FAC4-4850-8639-12E113489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0">
              <a:extLst>
                <a:ext uri="{FF2B5EF4-FFF2-40B4-BE49-F238E27FC236}">
                  <a16:creationId xmlns:a16="http://schemas.microsoft.com/office/drawing/2014/main" id="{D31B4CC2-89A3-4922-BAE8-8D1158AC8E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1">
              <a:extLst>
                <a:ext uri="{FF2B5EF4-FFF2-40B4-BE49-F238E27FC236}">
                  <a16:creationId xmlns:a16="http://schemas.microsoft.com/office/drawing/2014/main" id="{FE1F8ADB-1413-487E-B96D-D4F1A835C0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" name="Picture 22">
              <a:extLst>
                <a:ext uri="{FF2B5EF4-FFF2-40B4-BE49-F238E27FC236}">
                  <a16:creationId xmlns:a16="http://schemas.microsoft.com/office/drawing/2014/main" id="{2F06A1BB-1416-459D-82CC-B7FE773BB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1" name="Picture 23">
              <a:extLst>
                <a:ext uri="{FF2B5EF4-FFF2-40B4-BE49-F238E27FC236}">
                  <a16:creationId xmlns:a16="http://schemas.microsoft.com/office/drawing/2014/main" id="{01FABC83-F47C-456B-947F-C886C6DDC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2" name="Group 56">
            <a:extLst>
              <a:ext uri="{FF2B5EF4-FFF2-40B4-BE49-F238E27FC236}">
                <a16:creationId xmlns:a16="http://schemas.microsoft.com/office/drawing/2014/main" id="{7EA4BBE3-8B70-4BE3-B0BD-17A7D13617E2}"/>
              </a:ext>
            </a:extLst>
          </p:cNvPr>
          <p:cNvGrpSpPr/>
          <p:nvPr/>
        </p:nvGrpSpPr>
        <p:grpSpPr>
          <a:xfrm>
            <a:off x="6448741" y="3750632"/>
            <a:ext cx="1539560" cy="171967"/>
            <a:chOff x="7746380" y="2949426"/>
            <a:chExt cx="2188691" cy="244475"/>
          </a:xfrm>
        </p:grpSpPr>
        <p:pic>
          <p:nvPicPr>
            <p:cNvPr id="433" name="Picture 14">
              <a:extLst>
                <a:ext uri="{FF2B5EF4-FFF2-40B4-BE49-F238E27FC236}">
                  <a16:creationId xmlns:a16="http://schemas.microsoft.com/office/drawing/2014/main" id="{172F6CE7-31CB-48BA-B56D-E2BF30545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15">
              <a:extLst>
                <a:ext uri="{FF2B5EF4-FFF2-40B4-BE49-F238E27FC236}">
                  <a16:creationId xmlns:a16="http://schemas.microsoft.com/office/drawing/2014/main" id="{F7E17530-C813-4D51-8E27-6F83C4F4C5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16">
              <a:extLst>
                <a:ext uri="{FF2B5EF4-FFF2-40B4-BE49-F238E27FC236}">
                  <a16:creationId xmlns:a16="http://schemas.microsoft.com/office/drawing/2014/main" id="{9EB23B3D-7032-42A5-AC52-791753B8A3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17">
              <a:extLst>
                <a:ext uri="{FF2B5EF4-FFF2-40B4-BE49-F238E27FC236}">
                  <a16:creationId xmlns:a16="http://schemas.microsoft.com/office/drawing/2014/main" id="{C7D8BDFC-1FAD-4C1F-B4DC-4176F0D9D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" name="Picture 18">
              <a:extLst>
                <a:ext uri="{FF2B5EF4-FFF2-40B4-BE49-F238E27FC236}">
                  <a16:creationId xmlns:a16="http://schemas.microsoft.com/office/drawing/2014/main" id="{1A2FBDD2-0255-4B4A-8DFC-25ACBBB30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8" name="Picture 19">
              <a:extLst>
                <a:ext uri="{FF2B5EF4-FFF2-40B4-BE49-F238E27FC236}">
                  <a16:creationId xmlns:a16="http://schemas.microsoft.com/office/drawing/2014/main" id="{0B7ADA62-1A7E-4A5B-8039-3EDD6A88A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9" name="Picture 20">
              <a:extLst>
                <a:ext uri="{FF2B5EF4-FFF2-40B4-BE49-F238E27FC236}">
                  <a16:creationId xmlns:a16="http://schemas.microsoft.com/office/drawing/2014/main" id="{4054632E-C762-45DA-8009-1AA5D51B8B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" name="Picture 21">
              <a:extLst>
                <a:ext uri="{FF2B5EF4-FFF2-40B4-BE49-F238E27FC236}">
                  <a16:creationId xmlns:a16="http://schemas.microsoft.com/office/drawing/2014/main" id="{55D8D1F1-B5CB-48FB-B63C-D5B3B69C71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" name="Picture 22">
              <a:extLst>
                <a:ext uri="{FF2B5EF4-FFF2-40B4-BE49-F238E27FC236}">
                  <a16:creationId xmlns:a16="http://schemas.microsoft.com/office/drawing/2014/main" id="{7F6A2CDF-127B-43E8-9134-0B47D896A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2" name="Picture 23">
              <a:extLst>
                <a:ext uri="{FF2B5EF4-FFF2-40B4-BE49-F238E27FC236}">
                  <a16:creationId xmlns:a16="http://schemas.microsoft.com/office/drawing/2014/main" id="{E0A968B0-8D3C-4C2E-971B-356333FC3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56510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263247" y="372323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– 50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483302" y="376871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– 40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415579" y="49988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499233" y="49094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8308296" y="481084"/>
            <a:ext cx="884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8192039" y="4972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1" name="Group 56">
            <a:extLst>
              <a:ext uri="{FF2B5EF4-FFF2-40B4-BE49-F238E27FC236}">
                <a16:creationId xmlns:a16="http://schemas.microsoft.com/office/drawing/2014/main" id="{0D253C10-2BD4-42DE-9174-327FE1E7B097}"/>
              </a:ext>
            </a:extLst>
          </p:cNvPr>
          <p:cNvGrpSpPr/>
          <p:nvPr/>
        </p:nvGrpSpPr>
        <p:grpSpPr>
          <a:xfrm>
            <a:off x="631081" y="1527402"/>
            <a:ext cx="1539560" cy="171967"/>
            <a:chOff x="7746380" y="2949426"/>
            <a:chExt cx="2188691" cy="244475"/>
          </a:xfrm>
        </p:grpSpPr>
        <p:pic>
          <p:nvPicPr>
            <p:cNvPr id="291" name="Picture 14">
              <a:extLst>
                <a:ext uri="{FF2B5EF4-FFF2-40B4-BE49-F238E27FC236}">
                  <a16:creationId xmlns:a16="http://schemas.microsoft.com/office/drawing/2014/main" id="{D1EFEE1C-147C-4977-A189-BBE1304979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15">
              <a:extLst>
                <a:ext uri="{FF2B5EF4-FFF2-40B4-BE49-F238E27FC236}">
                  <a16:creationId xmlns:a16="http://schemas.microsoft.com/office/drawing/2014/main" id="{89D47933-280C-4941-A7BE-D1217C2015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16">
              <a:extLst>
                <a:ext uri="{FF2B5EF4-FFF2-40B4-BE49-F238E27FC236}">
                  <a16:creationId xmlns:a16="http://schemas.microsoft.com/office/drawing/2014/main" id="{2BF55D16-2B7F-45BC-B240-CAC446B28E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17">
              <a:extLst>
                <a:ext uri="{FF2B5EF4-FFF2-40B4-BE49-F238E27FC236}">
                  <a16:creationId xmlns:a16="http://schemas.microsoft.com/office/drawing/2014/main" id="{9327D0BD-032B-40F0-9A02-DAB1BC8F5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18">
              <a:extLst>
                <a:ext uri="{FF2B5EF4-FFF2-40B4-BE49-F238E27FC236}">
                  <a16:creationId xmlns:a16="http://schemas.microsoft.com/office/drawing/2014/main" id="{BEB4DF18-5253-48C3-9ABF-B18EF38F3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19">
              <a:extLst>
                <a:ext uri="{FF2B5EF4-FFF2-40B4-BE49-F238E27FC236}">
                  <a16:creationId xmlns:a16="http://schemas.microsoft.com/office/drawing/2014/main" id="{668894F4-AAA3-46FB-B864-8C78937F06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0">
              <a:extLst>
                <a:ext uri="{FF2B5EF4-FFF2-40B4-BE49-F238E27FC236}">
                  <a16:creationId xmlns:a16="http://schemas.microsoft.com/office/drawing/2014/main" id="{187C33A9-3D2F-4AE1-8F7A-DCDC58377E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1">
              <a:extLst>
                <a:ext uri="{FF2B5EF4-FFF2-40B4-BE49-F238E27FC236}">
                  <a16:creationId xmlns:a16="http://schemas.microsoft.com/office/drawing/2014/main" id="{E59ED043-277F-473F-A921-DA32A2017B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22">
              <a:extLst>
                <a:ext uri="{FF2B5EF4-FFF2-40B4-BE49-F238E27FC236}">
                  <a16:creationId xmlns:a16="http://schemas.microsoft.com/office/drawing/2014/main" id="{902EFCB3-3ECB-462D-959D-7579206B0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23">
              <a:extLst>
                <a:ext uri="{FF2B5EF4-FFF2-40B4-BE49-F238E27FC236}">
                  <a16:creationId xmlns:a16="http://schemas.microsoft.com/office/drawing/2014/main" id="{6996C28B-78A4-4084-A1EE-578D17DE6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2" name="Group 56">
            <a:extLst>
              <a:ext uri="{FF2B5EF4-FFF2-40B4-BE49-F238E27FC236}">
                <a16:creationId xmlns:a16="http://schemas.microsoft.com/office/drawing/2014/main" id="{7ACC9C38-D088-4A5D-A386-6F693E43996E}"/>
              </a:ext>
            </a:extLst>
          </p:cNvPr>
          <p:cNvGrpSpPr/>
          <p:nvPr/>
        </p:nvGrpSpPr>
        <p:grpSpPr>
          <a:xfrm>
            <a:off x="632373" y="1972931"/>
            <a:ext cx="1539560" cy="171967"/>
            <a:chOff x="7746380" y="2949426"/>
            <a:chExt cx="2188691" cy="244475"/>
          </a:xfrm>
        </p:grpSpPr>
        <p:pic>
          <p:nvPicPr>
            <p:cNvPr id="273" name="Picture 14">
              <a:extLst>
                <a:ext uri="{FF2B5EF4-FFF2-40B4-BE49-F238E27FC236}">
                  <a16:creationId xmlns:a16="http://schemas.microsoft.com/office/drawing/2014/main" id="{DE7B8BA4-3784-44D2-AB88-6F3E23FE0E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15">
              <a:extLst>
                <a:ext uri="{FF2B5EF4-FFF2-40B4-BE49-F238E27FC236}">
                  <a16:creationId xmlns:a16="http://schemas.microsoft.com/office/drawing/2014/main" id="{E319A04C-7DC3-4F8C-9AB5-29CC9F854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16">
              <a:extLst>
                <a:ext uri="{FF2B5EF4-FFF2-40B4-BE49-F238E27FC236}">
                  <a16:creationId xmlns:a16="http://schemas.microsoft.com/office/drawing/2014/main" id="{ED683930-2B15-43DE-86D3-6652F27E85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17">
              <a:extLst>
                <a:ext uri="{FF2B5EF4-FFF2-40B4-BE49-F238E27FC236}">
                  <a16:creationId xmlns:a16="http://schemas.microsoft.com/office/drawing/2014/main" id="{604FC2E9-688F-4B7C-9BB1-7AE4210719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18">
              <a:extLst>
                <a:ext uri="{FF2B5EF4-FFF2-40B4-BE49-F238E27FC236}">
                  <a16:creationId xmlns:a16="http://schemas.microsoft.com/office/drawing/2014/main" id="{6142A92B-3DFB-4D3B-948F-498D06857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19">
              <a:extLst>
                <a:ext uri="{FF2B5EF4-FFF2-40B4-BE49-F238E27FC236}">
                  <a16:creationId xmlns:a16="http://schemas.microsoft.com/office/drawing/2014/main" id="{3D39A91B-EABE-44E5-9BEA-5F380685E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0">
              <a:extLst>
                <a:ext uri="{FF2B5EF4-FFF2-40B4-BE49-F238E27FC236}">
                  <a16:creationId xmlns:a16="http://schemas.microsoft.com/office/drawing/2014/main" id="{26DA0EF0-20EE-4C84-B7FB-A3308A97A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1">
              <a:extLst>
                <a:ext uri="{FF2B5EF4-FFF2-40B4-BE49-F238E27FC236}">
                  <a16:creationId xmlns:a16="http://schemas.microsoft.com/office/drawing/2014/main" id="{693F13B4-4092-45D6-81F6-56F69673C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2">
              <a:extLst>
                <a:ext uri="{FF2B5EF4-FFF2-40B4-BE49-F238E27FC236}">
                  <a16:creationId xmlns:a16="http://schemas.microsoft.com/office/drawing/2014/main" id="{679C2DC4-0133-46C4-9D12-56B5015A4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3">
              <a:extLst>
                <a:ext uri="{FF2B5EF4-FFF2-40B4-BE49-F238E27FC236}">
                  <a16:creationId xmlns:a16="http://schemas.microsoft.com/office/drawing/2014/main" id="{029F6FDF-B7CE-47F9-ACCE-39CDF2A3F8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3" name="Group 56">
            <a:extLst>
              <a:ext uri="{FF2B5EF4-FFF2-40B4-BE49-F238E27FC236}">
                <a16:creationId xmlns:a16="http://schemas.microsoft.com/office/drawing/2014/main" id="{1C4906D7-7310-4442-A101-0B8E621E4971}"/>
              </a:ext>
            </a:extLst>
          </p:cNvPr>
          <p:cNvGrpSpPr/>
          <p:nvPr/>
        </p:nvGrpSpPr>
        <p:grpSpPr>
          <a:xfrm>
            <a:off x="632320" y="2418460"/>
            <a:ext cx="1539560" cy="171967"/>
            <a:chOff x="7746380" y="2949426"/>
            <a:chExt cx="2188691" cy="244475"/>
          </a:xfrm>
        </p:grpSpPr>
        <p:pic>
          <p:nvPicPr>
            <p:cNvPr id="263" name="Picture 14">
              <a:extLst>
                <a:ext uri="{FF2B5EF4-FFF2-40B4-BE49-F238E27FC236}">
                  <a16:creationId xmlns:a16="http://schemas.microsoft.com/office/drawing/2014/main" id="{5B3AECF9-20D4-4DEA-94CB-9BEA9B1CB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15">
              <a:extLst>
                <a:ext uri="{FF2B5EF4-FFF2-40B4-BE49-F238E27FC236}">
                  <a16:creationId xmlns:a16="http://schemas.microsoft.com/office/drawing/2014/main" id="{0897235F-2258-422E-8564-F1FCABB3C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16">
              <a:extLst>
                <a:ext uri="{FF2B5EF4-FFF2-40B4-BE49-F238E27FC236}">
                  <a16:creationId xmlns:a16="http://schemas.microsoft.com/office/drawing/2014/main" id="{1D69102F-0EAB-49D4-9A62-AD09F11BB4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17">
              <a:extLst>
                <a:ext uri="{FF2B5EF4-FFF2-40B4-BE49-F238E27FC236}">
                  <a16:creationId xmlns:a16="http://schemas.microsoft.com/office/drawing/2014/main" id="{9F65ED24-4176-45F7-AA5B-5ED302F76E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18">
              <a:extLst>
                <a:ext uri="{FF2B5EF4-FFF2-40B4-BE49-F238E27FC236}">
                  <a16:creationId xmlns:a16="http://schemas.microsoft.com/office/drawing/2014/main" id="{DE4EF5B6-56C1-417D-A169-0A5B3B5FC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19">
              <a:extLst>
                <a:ext uri="{FF2B5EF4-FFF2-40B4-BE49-F238E27FC236}">
                  <a16:creationId xmlns:a16="http://schemas.microsoft.com/office/drawing/2014/main" id="{CCBE819E-D6F4-443B-B367-CCBD24B142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0">
              <a:extLst>
                <a:ext uri="{FF2B5EF4-FFF2-40B4-BE49-F238E27FC236}">
                  <a16:creationId xmlns:a16="http://schemas.microsoft.com/office/drawing/2014/main" id="{5F681287-F7E4-47A1-AB0E-0203421C97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1">
              <a:extLst>
                <a:ext uri="{FF2B5EF4-FFF2-40B4-BE49-F238E27FC236}">
                  <a16:creationId xmlns:a16="http://schemas.microsoft.com/office/drawing/2014/main" id="{82287A15-90C3-4FA0-9E9E-47FA12AF8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2">
              <a:extLst>
                <a:ext uri="{FF2B5EF4-FFF2-40B4-BE49-F238E27FC236}">
                  <a16:creationId xmlns:a16="http://schemas.microsoft.com/office/drawing/2014/main" id="{B97242E7-6730-44E7-95FC-7D9C3D7B0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2" name="Picture 23">
              <a:extLst>
                <a:ext uri="{FF2B5EF4-FFF2-40B4-BE49-F238E27FC236}">
                  <a16:creationId xmlns:a16="http://schemas.microsoft.com/office/drawing/2014/main" id="{88EE6FE0-D940-4043-AC3A-2D0B2282D1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" name="Group 56">
            <a:extLst>
              <a:ext uri="{FF2B5EF4-FFF2-40B4-BE49-F238E27FC236}">
                <a16:creationId xmlns:a16="http://schemas.microsoft.com/office/drawing/2014/main" id="{ED30A2D8-A6BE-492F-9869-C8669C952A98}"/>
              </a:ext>
            </a:extLst>
          </p:cNvPr>
          <p:cNvGrpSpPr/>
          <p:nvPr/>
        </p:nvGrpSpPr>
        <p:grpSpPr>
          <a:xfrm>
            <a:off x="633612" y="2863989"/>
            <a:ext cx="1539560" cy="171967"/>
            <a:chOff x="7746380" y="2949426"/>
            <a:chExt cx="2188691" cy="244475"/>
          </a:xfrm>
        </p:grpSpPr>
        <p:pic>
          <p:nvPicPr>
            <p:cNvPr id="253" name="Picture 14">
              <a:extLst>
                <a:ext uri="{FF2B5EF4-FFF2-40B4-BE49-F238E27FC236}">
                  <a16:creationId xmlns:a16="http://schemas.microsoft.com/office/drawing/2014/main" id="{29B98710-096D-43C8-B428-16DFA7818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15">
              <a:extLst>
                <a:ext uri="{FF2B5EF4-FFF2-40B4-BE49-F238E27FC236}">
                  <a16:creationId xmlns:a16="http://schemas.microsoft.com/office/drawing/2014/main" id="{DC44BC61-4758-4AF3-B569-1C2E15D47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16">
              <a:extLst>
                <a:ext uri="{FF2B5EF4-FFF2-40B4-BE49-F238E27FC236}">
                  <a16:creationId xmlns:a16="http://schemas.microsoft.com/office/drawing/2014/main" id="{531F7CDA-E889-48F3-BAC7-67FEEE3EB8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17">
              <a:extLst>
                <a:ext uri="{FF2B5EF4-FFF2-40B4-BE49-F238E27FC236}">
                  <a16:creationId xmlns:a16="http://schemas.microsoft.com/office/drawing/2014/main" id="{B16A1D52-E4AB-42CE-ACD8-25FD1726B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18">
              <a:extLst>
                <a:ext uri="{FF2B5EF4-FFF2-40B4-BE49-F238E27FC236}">
                  <a16:creationId xmlns:a16="http://schemas.microsoft.com/office/drawing/2014/main" id="{3300361B-B6CA-40F5-9107-79B486B59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19">
              <a:extLst>
                <a:ext uri="{FF2B5EF4-FFF2-40B4-BE49-F238E27FC236}">
                  <a16:creationId xmlns:a16="http://schemas.microsoft.com/office/drawing/2014/main" id="{7CA59E57-747D-4FAB-A1A8-104149F1D6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0">
              <a:extLst>
                <a:ext uri="{FF2B5EF4-FFF2-40B4-BE49-F238E27FC236}">
                  <a16:creationId xmlns:a16="http://schemas.microsoft.com/office/drawing/2014/main" id="{F35CE29B-477E-4F48-A048-FFA144E3CD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1">
              <a:extLst>
                <a:ext uri="{FF2B5EF4-FFF2-40B4-BE49-F238E27FC236}">
                  <a16:creationId xmlns:a16="http://schemas.microsoft.com/office/drawing/2014/main" id="{4E80D174-389F-45F7-AC24-2A10949B40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22">
              <a:extLst>
                <a:ext uri="{FF2B5EF4-FFF2-40B4-BE49-F238E27FC236}">
                  <a16:creationId xmlns:a16="http://schemas.microsoft.com/office/drawing/2014/main" id="{91AB43B6-72E3-4032-A40E-A45E33BA7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23">
              <a:extLst>
                <a:ext uri="{FF2B5EF4-FFF2-40B4-BE49-F238E27FC236}">
                  <a16:creationId xmlns:a16="http://schemas.microsoft.com/office/drawing/2014/main" id="{C96568B3-B555-406D-9AA6-B06CD01D51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5" name="Group 56">
            <a:extLst>
              <a:ext uri="{FF2B5EF4-FFF2-40B4-BE49-F238E27FC236}">
                <a16:creationId xmlns:a16="http://schemas.microsoft.com/office/drawing/2014/main" id="{125ACCAB-6A7D-4D4B-A206-FDF2B087EBE0}"/>
              </a:ext>
            </a:extLst>
          </p:cNvPr>
          <p:cNvGrpSpPr/>
          <p:nvPr/>
        </p:nvGrpSpPr>
        <p:grpSpPr>
          <a:xfrm>
            <a:off x="630435" y="3309518"/>
            <a:ext cx="1539560" cy="171967"/>
            <a:chOff x="7746380" y="2949426"/>
            <a:chExt cx="2188691" cy="244475"/>
          </a:xfrm>
        </p:grpSpPr>
        <p:pic>
          <p:nvPicPr>
            <p:cNvPr id="243" name="Picture 14">
              <a:extLst>
                <a:ext uri="{FF2B5EF4-FFF2-40B4-BE49-F238E27FC236}">
                  <a16:creationId xmlns:a16="http://schemas.microsoft.com/office/drawing/2014/main" id="{D3E900F9-E4EA-4D32-82D8-FE86559B88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15">
              <a:extLst>
                <a:ext uri="{FF2B5EF4-FFF2-40B4-BE49-F238E27FC236}">
                  <a16:creationId xmlns:a16="http://schemas.microsoft.com/office/drawing/2014/main" id="{6FEB1436-E24C-4112-BA93-A3AC091F50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16">
              <a:extLst>
                <a:ext uri="{FF2B5EF4-FFF2-40B4-BE49-F238E27FC236}">
                  <a16:creationId xmlns:a16="http://schemas.microsoft.com/office/drawing/2014/main" id="{BEF529A7-A660-4686-937A-9FABA6040C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17">
              <a:extLst>
                <a:ext uri="{FF2B5EF4-FFF2-40B4-BE49-F238E27FC236}">
                  <a16:creationId xmlns:a16="http://schemas.microsoft.com/office/drawing/2014/main" id="{2FD8F3E5-048C-4BA1-B2E1-EAA2AEFB0C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18">
              <a:extLst>
                <a:ext uri="{FF2B5EF4-FFF2-40B4-BE49-F238E27FC236}">
                  <a16:creationId xmlns:a16="http://schemas.microsoft.com/office/drawing/2014/main" id="{A03E3193-DD03-405E-86D0-DDF4751968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19">
              <a:extLst>
                <a:ext uri="{FF2B5EF4-FFF2-40B4-BE49-F238E27FC236}">
                  <a16:creationId xmlns:a16="http://schemas.microsoft.com/office/drawing/2014/main" id="{F55A9AB7-B389-4A0D-97E7-2C32F80FA8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0">
              <a:extLst>
                <a:ext uri="{FF2B5EF4-FFF2-40B4-BE49-F238E27FC236}">
                  <a16:creationId xmlns:a16="http://schemas.microsoft.com/office/drawing/2014/main" id="{BA1B2A84-8F78-4587-9B0C-F26A2BE05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0" name="Picture 21">
              <a:extLst>
                <a:ext uri="{FF2B5EF4-FFF2-40B4-BE49-F238E27FC236}">
                  <a16:creationId xmlns:a16="http://schemas.microsoft.com/office/drawing/2014/main" id="{E75617C3-F961-4309-AB15-9D11A21C98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1" name="Picture 22">
              <a:extLst>
                <a:ext uri="{FF2B5EF4-FFF2-40B4-BE49-F238E27FC236}">
                  <a16:creationId xmlns:a16="http://schemas.microsoft.com/office/drawing/2014/main" id="{48384432-E29C-4AAD-A3D2-26E313ADC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3">
              <a:extLst>
                <a:ext uri="{FF2B5EF4-FFF2-40B4-BE49-F238E27FC236}">
                  <a16:creationId xmlns:a16="http://schemas.microsoft.com/office/drawing/2014/main" id="{C99786AA-0167-423A-961B-158F7394CE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6" name="Group 56">
            <a:extLst>
              <a:ext uri="{FF2B5EF4-FFF2-40B4-BE49-F238E27FC236}">
                <a16:creationId xmlns:a16="http://schemas.microsoft.com/office/drawing/2014/main" id="{CF8F3034-FE35-45B4-A638-3CD01C880B70}"/>
              </a:ext>
            </a:extLst>
          </p:cNvPr>
          <p:cNvGrpSpPr/>
          <p:nvPr/>
        </p:nvGrpSpPr>
        <p:grpSpPr>
          <a:xfrm>
            <a:off x="631727" y="3755047"/>
            <a:ext cx="1539560" cy="171967"/>
            <a:chOff x="7746380" y="2949426"/>
            <a:chExt cx="2188691" cy="244475"/>
          </a:xfrm>
        </p:grpSpPr>
        <p:pic>
          <p:nvPicPr>
            <p:cNvPr id="233" name="Picture 14">
              <a:extLst>
                <a:ext uri="{FF2B5EF4-FFF2-40B4-BE49-F238E27FC236}">
                  <a16:creationId xmlns:a16="http://schemas.microsoft.com/office/drawing/2014/main" id="{7C54AB10-CB03-4AC6-92C5-45CA63F3E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15">
              <a:extLst>
                <a:ext uri="{FF2B5EF4-FFF2-40B4-BE49-F238E27FC236}">
                  <a16:creationId xmlns:a16="http://schemas.microsoft.com/office/drawing/2014/main" id="{65ADC5A5-5ABC-44D8-B627-DA83182A10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16">
              <a:extLst>
                <a:ext uri="{FF2B5EF4-FFF2-40B4-BE49-F238E27FC236}">
                  <a16:creationId xmlns:a16="http://schemas.microsoft.com/office/drawing/2014/main" id="{95F2013A-4E73-4762-9F78-3D1112202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17">
              <a:extLst>
                <a:ext uri="{FF2B5EF4-FFF2-40B4-BE49-F238E27FC236}">
                  <a16:creationId xmlns:a16="http://schemas.microsoft.com/office/drawing/2014/main" id="{6702F963-8F82-46BD-BB6B-4EA3BC3CC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18">
              <a:extLst>
                <a:ext uri="{FF2B5EF4-FFF2-40B4-BE49-F238E27FC236}">
                  <a16:creationId xmlns:a16="http://schemas.microsoft.com/office/drawing/2014/main" id="{1F901D53-81F7-4375-8C1F-00AF76C71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19">
              <a:extLst>
                <a:ext uri="{FF2B5EF4-FFF2-40B4-BE49-F238E27FC236}">
                  <a16:creationId xmlns:a16="http://schemas.microsoft.com/office/drawing/2014/main" id="{0BDB17F5-40E0-49E9-8617-676A28C2EB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20">
              <a:extLst>
                <a:ext uri="{FF2B5EF4-FFF2-40B4-BE49-F238E27FC236}">
                  <a16:creationId xmlns:a16="http://schemas.microsoft.com/office/drawing/2014/main" id="{71B09CC1-7FAD-4BBA-8ABE-BB899F0575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0" name="Picture 21">
              <a:extLst>
                <a:ext uri="{FF2B5EF4-FFF2-40B4-BE49-F238E27FC236}">
                  <a16:creationId xmlns:a16="http://schemas.microsoft.com/office/drawing/2014/main" id="{BC8731AD-6C49-42CD-93DC-5AB3071D2C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2">
              <a:extLst>
                <a:ext uri="{FF2B5EF4-FFF2-40B4-BE49-F238E27FC236}">
                  <a16:creationId xmlns:a16="http://schemas.microsoft.com/office/drawing/2014/main" id="{459F6A5B-BB00-45E2-98C2-FFABFD356C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3">
              <a:extLst>
                <a:ext uri="{FF2B5EF4-FFF2-40B4-BE49-F238E27FC236}">
                  <a16:creationId xmlns:a16="http://schemas.microsoft.com/office/drawing/2014/main" id="{F74446F9-2C14-48C2-AEFE-59D3D0CDD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" name="Group 56">
            <a:extLst>
              <a:ext uri="{FF2B5EF4-FFF2-40B4-BE49-F238E27FC236}">
                <a16:creationId xmlns:a16="http://schemas.microsoft.com/office/drawing/2014/main" id="{8B0A40C8-B740-4C23-8E02-F6823345CE35}"/>
              </a:ext>
            </a:extLst>
          </p:cNvPr>
          <p:cNvGrpSpPr/>
          <p:nvPr/>
        </p:nvGrpSpPr>
        <p:grpSpPr>
          <a:xfrm>
            <a:off x="630435" y="4200576"/>
            <a:ext cx="1539560" cy="171967"/>
            <a:chOff x="7746380" y="2949426"/>
            <a:chExt cx="2188691" cy="244475"/>
          </a:xfrm>
        </p:grpSpPr>
        <p:pic>
          <p:nvPicPr>
            <p:cNvPr id="223" name="Picture 14">
              <a:extLst>
                <a:ext uri="{FF2B5EF4-FFF2-40B4-BE49-F238E27FC236}">
                  <a16:creationId xmlns:a16="http://schemas.microsoft.com/office/drawing/2014/main" id="{D5114665-1231-4EDB-A0AB-4F6B80478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15">
              <a:extLst>
                <a:ext uri="{FF2B5EF4-FFF2-40B4-BE49-F238E27FC236}">
                  <a16:creationId xmlns:a16="http://schemas.microsoft.com/office/drawing/2014/main" id="{813B2E6E-9211-44CD-9D73-7ECA46E9A1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16">
              <a:extLst>
                <a:ext uri="{FF2B5EF4-FFF2-40B4-BE49-F238E27FC236}">
                  <a16:creationId xmlns:a16="http://schemas.microsoft.com/office/drawing/2014/main" id="{7D9BC7D8-D535-4C81-ABCF-41877FBE5E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17">
              <a:extLst>
                <a:ext uri="{FF2B5EF4-FFF2-40B4-BE49-F238E27FC236}">
                  <a16:creationId xmlns:a16="http://schemas.microsoft.com/office/drawing/2014/main" id="{CA73E0A7-85D9-4C08-9CF1-0E07195655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18">
              <a:extLst>
                <a:ext uri="{FF2B5EF4-FFF2-40B4-BE49-F238E27FC236}">
                  <a16:creationId xmlns:a16="http://schemas.microsoft.com/office/drawing/2014/main" id="{801ECE55-5F9F-47F6-942E-AAAB14CC0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19">
              <a:extLst>
                <a:ext uri="{FF2B5EF4-FFF2-40B4-BE49-F238E27FC236}">
                  <a16:creationId xmlns:a16="http://schemas.microsoft.com/office/drawing/2014/main" id="{22F0AFE1-0AA0-49A0-8D68-82FF95A19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20">
              <a:extLst>
                <a:ext uri="{FF2B5EF4-FFF2-40B4-BE49-F238E27FC236}">
                  <a16:creationId xmlns:a16="http://schemas.microsoft.com/office/drawing/2014/main" id="{C214A9C1-6F79-4180-AC7E-2D3E7273F4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1">
              <a:extLst>
                <a:ext uri="{FF2B5EF4-FFF2-40B4-BE49-F238E27FC236}">
                  <a16:creationId xmlns:a16="http://schemas.microsoft.com/office/drawing/2014/main" id="{913146E1-1A08-4DBD-B8CB-44CD7F51E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22">
              <a:extLst>
                <a:ext uri="{FF2B5EF4-FFF2-40B4-BE49-F238E27FC236}">
                  <a16:creationId xmlns:a16="http://schemas.microsoft.com/office/drawing/2014/main" id="{318F8E24-66FC-4FB4-8732-04565EC13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23">
              <a:extLst>
                <a:ext uri="{FF2B5EF4-FFF2-40B4-BE49-F238E27FC236}">
                  <a16:creationId xmlns:a16="http://schemas.microsoft.com/office/drawing/2014/main" id="{781050FC-898F-4DC8-AF6E-E5888E307D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" name="Group 56">
            <a:extLst>
              <a:ext uri="{FF2B5EF4-FFF2-40B4-BE49-F238E27FC236}">
                <a16:creationId xmlns:a16="http://schemas.microsoft.com/office/drawing/2014/main" id="{7207E1BB-7D4B-442F-B9B0-518DF1C49D95}"/>
              </a:ext>
            </a:extLst>
          </p:cNvPr>
          <p:cNvGrpSpPr/>
          <p:nvPr/>
        </p:nvGrpSpPr>
        <p:grpSpPr>
          <a:xfrm>
            <a:off x="631727" y="4646105"/>
            <a:ext cx="1539560" cy="171967"/>
            <a:chOff x="7746380" y="2949426"/>
            <a:chExt cx="2188691" cy="244475"/>
          </a:xfrm>
        </p:grpSpPr>
        <p:pic>
          <p:nvPicPr>
            <p:cNvPr id="213" name="Picture 14">
              <a:extLst>
                <a:ext uri="{FF2B5EF4-FFF2-40B4-BE49-F238E27FC236}">
                  <a16:creationId xmlns:a16="http://schemas.microsoft.com/office/drawing/2014/main" id="{BB8C0CEB-0A09-4690-AC7C-00178DB49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5">
              <a:extLst>
                <a:ext uri="{FF2B5EF4-FFF2-40B4-BE49-F238E27FC236}">
                  <a16:creationId xmlns:a16="http://schemas.microsoft.com/office/drawing/2014/main" id="{71795520-5B06-4130-AEE2-F304CD9F0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6">
              <a:extLst>
                <a:ext uri="{FF2B5EF4-FFF2-40B4-BE49-F238E27FC236}">
                  <a16:creationId xmlns:a16="http://schemas.microsoft.com/office/drawing/2014/main" id="{76C345A3-45BD-4D48-A819-E2CADCEA0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17">
              <a:extLst>
                <a:ext uri="{FF2B5EF4-FFF2-40B4-BE49-F238E27FC236}">
                  <a16:creationId xmlns:a16="http://schemas.microsoft.com/office/drawing/2014/main" id="{2F2099CE-E1CE-42F4-910A-E6D0D263A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18">
              <a:extLst>
                <a:ext uri="{FF2B5EF4-FFF2-40B4-BE49-F238E27FC236}">
                  <a16:creationId xmlns:a16="http://schemas.microsoft.com/office/drawing/2014/main" id="{8DA74913-8A58-41BC-B370-0547060F8C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19">
              <a:extLst>
                <a:ext uri="{FF2B5EF4-FFF2-40B4-BE49-F238E27FC236}">
                  <a16:creationId xmlns:a16="http://schemas.microsoft.com/office/drawing/2014/main" id="{DB7BBFE2-E571-4605-B91B-F44A049DF1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0">
              <a:extLst>
                <a:ext uri="{FF2B5EF4-FFF2-40B4-BE49-F238E27FC236}">
                  <a16:creationId xmlns:a16="http://schemas.microsoft.com/office/drawing/2014/main" id="{8E1DE718-1023-4A57-8195-DF4393AAD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">
              <a:extLst>
                <a:ext uri="{FF2B5EF4-FFF2-40B4-BE49-F238E27FC236}">
                  <a16:creationId xmlns:a16="http://schemas.microsoft.com/office/drawing/2014/main" id="{D71330EB-B4AE-4E03-A170-F7A016914A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">
              <a:extLst>
                <a:ext uri="{FF2B5EF4-FFF2-40B4-BE49-F238E27FC236}">
                  <a16:creationId xmlns:a16="http://schemas.microsoft.com/office/drawing/2014/main" id="{CF48C4EC-FAD4-4BBC-9B20-174569EE7E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3">
              <a:extLst>
                <a:ext uri="{FF2B5EF4-FFF2-40B4-BE49-F238E27FC236}">
                  <a16:creationId xmlns:a16="http://schemas.microsoft.com/office/drawing/2014/main" id="{D65230D5-5059-48A7-87A5-FF5A9EDF93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9" name="Group 56">
            <a:extLst>
              <a:ext uri="{FF2B5EF4-FFF2-40B4-BE49-F238E27FC236}">
                <a16:creationId xmlns:a16="http://schemas.microsoft.com/office/drawing/2014/main" id="{88BFD248-5F98-4A6D-83E5-D7265FAB318B}"/>
              </a:ext>
            </a:extLst>
          </p:cNvPr>
          <p:cNvGrpSpPr/>
          <p:nvPr/>
        </p:nvGrpSpPr>
        <p:grpSpPr>
          <a:xfrm>
            <a:off x="633594" y="5096197"/>
            <a:ext cx="1539560" cy="171967"/>
            <a:chOff x="7746380" y="2949426"/>
            <a:chExt cx="2188691" cy="244475"/>
          </a:xfrm>
        </p:grpSpPr>
        <p:pic>
          <p:nvPicPr>
            <p:cNvPr id="200" name="Picture 14">
              <a:extLst>
                <a:ext uri="{FF2B5EF4-FFF2-40B4-BE49-F238E27FC236}">
                  <a16:creationId xmlns:a16="http://schemas.microsoft.com/office/drawing/2014/main" id="{663CF75D-A279-49DF-995A-33BAE72F8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15">
              <a:extLst>
                <a:ext uri="{FF2B5EF4-FFF2-40B4-BE49-F238E27FC236}">
                  <a16:creationId xmlns:a16="http://schemas.microsoft.com/office/drawing/2014/main" id="{0F97210D-EB9E-4401-8C7F-32165A612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16">
              <a:extLst>
                <a:ext uri="{FF2B5EF4-FFF2-40B4-BE49-F238E27FC236}">
                  <a16:creationId xmlns:a16="http://schemas.microsoft.com/office/drawing/2014/main" id="{BB76E224-17D6-4461-9A65-4EC28F43C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7">
              <a:extLst>
                <a:ext uri="{FF2B5EF4-FFF2-40B4-BE49-F238E27FC236}">
                  <a16:creationId xmlns:a16="http://schemas.microsoft.com/office/drawing/2014/main" id="{37C64E9C-C1BD-4E6F-8140-00A3D36F48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18">
              <a:extLst>
                <a:ext uri="{FF2B5EF4-FFF2-40B4-BE49-F238E27FC236}">
                  <a16:creationId xmlns:a16="http://schemas.microsoft.com/office/drawing/2014/main" id="{BCBBC6E6-2055-48C1-B3E3-E7D7C7AC9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19">
              <a:extLst>
                <a:ext uri="{FF2B5EF4-FFF2-40B4-BE49-F238E27FC236}">
                  <a16:creationId xmlns:a16="http://schemas.microsoft.com/office/drawing/2014/main" id="{6A22D79A-E5E6-4C5E-A9F0-CB1D99394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20">
              <a:extLst>
                <a:ext uri="{FF2B5EF4-FFF2-40B4-BE49-F238E27FC236}">
                  <a16:creationId xmlns:a16="http://schemas.microsoft.com/office/drawing/2014/main" id="{6C4CAD9F-B3C2-4DDB-A564-FD6E1D9560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1">
              <a:extLst>
                <a:ext uri="{FF2B5EF4-FFF2-40B4-BE49-F238E27FC236}">
                  <a16:creationId xmlns:a16="http://schemas.microsoft.com/office/drawing/2014/main" id="{A69E0069-1105-47B0-966D-9104326063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2">
              <a:extLst>
                <a:ext uri="{FF2B5EF4-FFF2-40B4-BE49-F238E27FC236}">
                  <a16:creationId xmlns:a16="http://schemas.microsoft.com/office/drawing/2014/main" id="{CCF39E20-91A5-4771-8237-D5D9608D8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23">
              <a:extLst>
                <a:ext uri="{FF2B5EF4-FFF2-40B4-BE49-F238E27FC236}">
                  <a16:creationId xmlns:a16="http://schemas.microsoft.com/office/drawing/2014/main" id="{1B36526C-5D25-4158-8758-1DAF0C0D6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2" name="Rectangle 521">
            <a:extLst>
              <a:ext uri="{FF2B5EF4-FFF2-40B4-BE49-F238E27FC236}">
                <a16:creationId xmlns:a16="http://schemas.microsoft.com/office/drawing/2014/main" id="{420FABA8-B758-48AA-A76B-63E74CBCDE28}"/>
              </a:ext>
            </a:extLst>
          </p:cNvPr>
          <p:cNvSpPr/>
          <p:nvPr/>
        </p:nvSpPr>
        <p:spPr>
          <a:xfrm>
            <a:off x="1525893" y="37778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F97AD352-E590-4FDF-9BF0-555ECDBF0CCA}"/>
              </a:ext>
            </a:extLst>
          </p:cNvPr>
          <p:cNvSpPr/>
          <p:nvPr/>
        </p:nvSpPr>
        <p:spPr>
          <a:xfrm>
            <a:off x="2574248" y="37778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AC972987-C592-485A-830F-77729D146DF7}"/>
              </a:ext>
            </a:extLst>
          </p:cNvPr>
          <p:cNvSpPr/>
          <p:nvPr/>
        </p:nvSpPr>
        <p:spPr>
          <a:xfrm>
            <a:off x="625956" y="37778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F0B8CE31-82D0-42FC-B50D-6C7AE1E34F9E}"/>
              </a:ext>
            </a:extLst>
          </p:cNvPr>
          <p:cNvSpPr/>
          <p:nvPr/>
        </p:nvSpPr>
        <p:spPr>
          <a:xfrm>
            <a:off x="7309291" y="3711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E7BC95CE-B054-41D1-A324-3EBCEDF739ED}"/>
              </a:ext>
            </a:extLst>
          </p:cNvPr>
          <p:cNvSpPr/>
          <p:nvPr/>
        </p:nvSpPr>
        <p:spPr>
          <a:xfrm>
            <a:off x="8375286" y="371155"/>
            <a:ext cx="333070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C9857D59-FB33-4069-A3FF-83783D159751}"/>
              </a:ext>
            </a:extLst>
          </p:cNvPr>
          <p:cNvSpPr/>
          <p:nvPr/>
        </p:nvSpPr>
        <p:spPr>
          <a:xfrm>
            <a:off x="6409354" y="37115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528" name="Group 56">
            <a:extLst>
              <a:ext uri="{FF2B5EF4-FFF2-40B4-BE49-F238E27FC236}">
                <a16:creationId xmlns:a16="http://schemas.microsoft.com/office/drawing/2014/main" id="{19A2DB77-7395-4DFE-9DC1-3FA5363282F7}"/>
              </a:ext>
            </a:extLst>
          </p:cNvPr>
          <p:cNvGrpSpPr/>
          <p:nvPr/>
        </p:nvGrpSpPr>
        <p:grpSpPr>
          <a:xfrm>
            <a:off x="6448095" y="1522987"/>
            <a:ext cx="1539560" cy="171967"/>
            <a:chOff x="7746380" y="2949426"/>
            <a:chExt cx="2188691" cy="244475"/>
          </a:xfrm>
        </p:grpSpPr>
        <p:pic>
          <p:nvPicPr>
            <p:cNvPr id="529" name="Picture 14">
              <a:extLst>
                <a:ext uri="{FF2B5EF4-FFF2-40B4-BE49-F238E27FC236}">
                  <a16:creationId xmlns:a16="http://schemas.microsoft.com/office/drawing/2014/main" id="{32218FE8-C220-4D23-AC2C-D30508068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0" name="Picture 15">
              <a:extLst>
                <a:ext uri="{FF2B5EF4-FFF2-40B4-BE49-F238E27FC236}">
                  <a16:creationId xmlns:a16="http://schemas.microsoft.com/office/drawing/2014/main" id="{5D6CAE2A-CD5B-4959-AD68-3DC9E09D28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1" name="Picture 16">
              <a:extLst>
                <a:ext uri="{FF2B5EF4-FFF2-40B4-BE49-F238E27FC236}">
                  <a16:creationId xmlns:a16="http://schemas.microsoft.com/office/drawing/2014/main" id="{69ADD75A-EBCF-403F-AC2A-08F0F3748A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17">
              <a:extLst>
                <a:ext uri="{FF2B5EF4-FFF2-40B4-BE49-F238E27FC236}">
                  <a16:creationId xmlns:a16="http://schemas.microsoft.com/office/drawing/2014/main" id="{A0A95679-65E5-4D6E-B523-3B09581890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18">
              <a:extLst>
                <a:ext uri="{FF2B5EF4-FFF2-40B4-BE49-F238E27FC236}">
                  <a16:creationId xmlns:a16="http://schemas.microsoft.com/office/drawing/2014/main" id="{DB197DA4-4C8B-4E58-95C8-CD1E0FA160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19">
              <a:extLst>
                <a:ext uri="{FF2B5EF4-FFF2-40B4-BE49-F238E27FC236}">
                  <a16:creationId xmlns:a16="http://schemas.microsoft.com/office/drawing/2014/main" id="{8ACD38E6-58D7-4C71-9268-16C044416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20">
              <a:extLst>
                <a:ext uri="{FF2B5EF4-FFF2-40B4-BE49-F238E27FC236}">
                  <a16:creationId xmlns:a16="http://schemas.microsoft.com/office/drawing/2014/main" id="{8D2AD8F0-7C3D-4844-A28E-55DA2E747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21">
              <a:extLst>
                <a:ext uri="{FF2B5EF4-FFF2-40B4-BE49-F238E27FC236}">
                  <a16:creationId xmlns:a16="http://schemas.microsoft.com/office/drawing/2014/main" id="{CEB996EC-A4E6-4AFC-A849-AF155C7639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22">
              <a:extLst>
                <a:ext uri="{FF2B5EF4-FFF2-40B4-BE49-F238E27FC236}">
                  <a16:creationId xmlns:a16="http://schemas.microsoft.com/office/drawing/2014/main" id="{9DE7F143-ACE8-4D4B-B4DF-D8E0608CA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23">
              <a:extLst>
                <a:ext uri="{FF2B5EF4-FFF2-40B4-BE49-F238E27FC236}">
                  <a16:creationId xmlns:a16="http://schemas.microsoft.com/office/drawing/2014/main" id="{5CBD2F31-C265-46E4-B9EB-7D18717CC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39" name="Group 56">
            <a:extLst>
              <a:ext uri="{FF2B5EF4-FFF2-40B4-BE49-F238E27FC236}">
                <a16:creationId xmlns:a16="http://schemas.microsoft.com/office/drawing/2014/main" id="{6D1C7145-28B8-4A77-B732-3D274ACF7031}"/>
              </a:ext>
            </a:extLst>
          </p:cNvPr>
          <p:cNvGrpSpPr/>
          <p:nvPr/>
        </p:nvGrpSpPr>
        <p:grpSpPr>
          <a:xfrm>
            <a:off x="6449387" y="1968516"/>
            <a:ext cx="1539560" cy="171967"/>
            <a:chOff x="7746380" y="2949426"/>
            <a:chExt cx="2188691" cy="244475"/>
          </a:xfrm>
        </p:grpSpPr>
        <p:pic>
          <p:nvPicPr>
            <p:cNvPr id="540" name="Picture 14">
              <a:extLst>
                <a:ext uri="{FF2B5EF4-FFF2-40B4-BE49-F238E27FC236}">
                  <a16:creationId xmlns:a16="http://schemas.microsoft.com/office/drawing/2014/main" id="{730C7FD2-92F7-4F7F-9682-743911404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1" name="Picture 15">
              <a:extLst>
                <a:ext uri="{FF2B5EF4-FFF2-40B4-BE49-F238E27FC236}">
                  <a16:creationId xmlns:a16="http://schemas.microsoft.com/office/drawing/2014/main" id="{C3B43853-29B4-4CC8-8A8A-9E5E77E74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" name="Picture 16">
              <a:extLst>
                <a:ext uri="{FF2B5EF4-FFF2-40B4-BE49-F238E27FC236}">
                  <a16:creationId xmlns:a16="http://schemas.microsoft.com/office/drawing/2014/main" id="{C66342CE-2B7A-4304-B8DC-C8EBB51A07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17">
              <a:extLst>
                <a:ext uri="{FF2B5EF4-FFF2-40B4-BE49-F238E27FC236}">
                  <a16:creationId xmlns:a16="http://schemas.microsoft.com/office/drawing/2014/main" id="{688A1233-9D84-43B7-A84F-6CE7CACEBF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18">
              <a:extLst>
                <a:ext uri="{FF2B5EF4-FFF2-40B4-BE49-F238E27FC236}">
                  <a16:creationId xmlns:a16="http://schemas.microsoft.com/office/drawing/2014/main" id="{1B4E9D9C-9C18-4F5D-9B94-66B77075A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19">
              <a:extLst>
                <a:ext uri="{FF2B5EF4-FFF2-40B4-BE49-F238E27FC236}">
                  <a16:creationId xmlns:a16="http://schemas.microsoft.com/office/drawing/2014/main" id="{9EBE325C-A560-4D94-971D-6CE1A584D3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20">
              <a:extLst>
                <a:ext uri="{FF2B5EF4-FFF2-40B4-BE49-F238E27FC236}">
                  <a16:creationId xmlns:a16="http://schemas.microsoft.com/office/drawing/2014/main" id="{007F99F9-55F7-4945-8E38-96DB1F51C0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21">
              <a:extLst>
                <a:ext uri="{FF2B5EF4-FFF2-40B4-BE49-F238E27FC236}">
                  <a16:creationId xmlns:a16="http://schemas.microsoft.com/office/drawing/2014/main" id="{D198E98D-166C-43B5-AF19-522640228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22">
              <a:extLst>
                <a:ext uri="{FF2B5EF4-FFF2-40B4-BE49-F238E27FC236}">
                  <a16:creationId xmlns:a16="http://schemas.microsoft.com/office/drawing/2014/main" id="{B4DCB174-BB59-4FA2-B128-5455C73B18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23">
              <a:extLst>
                <a:ext uri="{FF2B5EF4-FFF2-40B4-BE49-F238E27FC236}">
                  <a16:creationId xmlns:a16="http://schemas.microsoft.com/office/drawing/2014/main" id="{4E16534A-1EB1-4556-8DFC-EF87B5231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0" name="Group 56">
            <a:extLst>
              <a:ext uri="{FF2B5EF4-FFF2-40B4-BE49-F238E27FC236}">
                <a16:creationId xmlns:a16="http://schemas.microsoft.com/office/drawing/2014/main" id="{6C4817B2-B63A-4401-B15C-2339033DE828}"/>
              </a:ext>
            </a:extLst>
          </p:cNvPr>
          <p:cNvGrpSpPr/>
          <p:nvPr/>
        </p:nvGrpSpPr>
        <p:grpSpPr>
          <a:xfrm>
            <a:off x="6449334" y="2414045"/>
            <a:ext cx="1539560" cy="171967"/>
            <a:chOff x="7746380" y="2949426"/>
            <a:chExt cx="2188691" cy="244475"/>
          </a:xfrm>
        </p:grpSpPr>
        <p:pic>
          <p:nvPicPr>
            <p:cNvPr id="551" name="Picture 14">
              <a:extLst>
                <a:ext uri="{FF2B5EF4-FFF2-40B4-BE49-F238E27FC236}">
                  <a16:creationId xmlns:a16="http://schemas.microsoft.com/office/drawing/2014/main" id="{79FAD040-367C-4ED5-8B6E-C62A3D5913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2" name="Picture 15">
              <a:extLst>
                <a:ext uri="{FF2B5EF4-FFF2-40B4-BE49-F238E27FC236}">
                  <a16:creationId xmlns:a16="http://schemas.microsoft.com/office/drawing/2014/main" id="{BBDB5A9F-EAC7-47BC-9878-030AC29A3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" name="Picture 16">
              <a:extLst>
                <a:ext uri="{FF2B5EF4-FFF2-40B4-BE49-F238E27FC236}">
                  <a16:creationId xmlns:a16="http://schemas.microsoft.com/office/drawing/2014/main" id="{E5D20837-2C5B-42EB-BCCB-20F76175A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4" name="Picture 17">
              <a:extLst>
                <a:ext uri="{FF2B5EF4-FFF2-40B4-BE49-F238E27FC236}">
                  <a16:creationId xmlns:a16="http://schemas.microsoft.com/office/drawing/2014/main" id="{C5CC9733-6A09-4BBD-AF88-FE47564FE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5" name="Picture 18">
              <a:extLst>
                <a:ext uri="{FF2B5EF4-FFF2-40B4-BE49-F238E27FC236}">
                  <a16:creationId xmlns:a16="http://schemas.microsoft.com/office/drawing/2014/main" id="{244CC643-7B2F-4F82-88AD-56AC1BE75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6" name="Picture 19">
              <a:extLst>
                <a:ext uri="{FF2B5EF4-FFF2-40B4-BE49-F238E27FC236}">
                  <a16:creationId xmlns:a16="http://schemas.microsoft.com/office/drawing/2014/main" id="{BCAA9900-2D4F-4CA8-9BEA-FBE17BD149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7" name="Picture 20">
              <a:extLst>
                <a:ext uri="{FF2B5EF4-FFF2-40B4-BE49-F238E27FC236}">
                  <a16:creationId xmlns:a16="http://schemas.microsoft.com/office/drawing/2014/main" id="{CE8165E0-47F1-43EF-8B37-9E29F94FC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8" name="Picture 21">
              <a:extLst>
                <a:ext uri="{FF2B5EF4-FFF2-40B4-BE49-F238E27FC236}">
                  <a16:creationId xmlns:a16="http://schemas.microsoft.com/office/drawing/2014/main" id="{CB10D0EF-6027-4AFA-94D2-245EBB0C5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9" name="Picture 22">
              <a:extLst>
                <a:ext uri="{FF2B5EF4-FFF2-40B4-BE49-F238E27FC236}">
                  <a16:creationId xmlns:a16="http://schemas.microsoft.com/office/drawing/2014/main" id="{AA052ED4-252A-4364-9BD4-FB2A31A9A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0" name="Picture 23">
              <a:extLst>
                <a:ext uri="{FF2B5EF4-FFF2-40B4-BE49-F238E27FC236}">
                  <a16:creationId xmlns:a16="http://schemas.microsoft.com/office/drawing/2014/main" id="{87E902BB-639E-4A7F-BCE1-E7A7ACBC26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1" name="Group 56">
            <a:extLst>
              <a:ext uri="{FF2B5EF4-FFF2-40B4-BE49-F238E27FC236}">
                <a16:creationId xmlns:a16="http://schemas.microsoft.com/office/drawing/2014/main" id="{7DB9646C-2510-4ED4-BB9A-076C38671AF3}"/>
              </a:ext>
            </a:extLst>
          </p:cNvPr>
          <p:cNvGrpSpPr/>
          <p:nvPr/>
        </p:nvGrpSpPr>
        <p:grpSpPr>
          <a:xfrm>
            <a:off x="6450626" y="2859574"/>
            <a:ext cx="1539560" cy="171967"/>
            <a:chOff x="7746380" y="2949426"/>
            <a:chExt cx="2188691" cy="244475"/>
          </a:xfrm>
        </p:grpSpPr>
        <p:pic>
          <p:nvPicPr>
            <p:cNvPr id="562" name="Picture 14">
              <a:extLst>
                <a:ext uri="{FF2B5EF4-FFF2-40B4-BE49-F238E27FC236}">
                  <a16:creationId xmlns:a16="http://schemas.microsoft.com/office/drawing/2014/main" id="{48CABD57-EA44-4698-AF58-CD4171AB6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" name="Picture 15">
              <a:extLst>
                <a:ext uri="{FF2B5EF4-FFF2-40B4-BE49-F238E27FC236}">
                  <a16:creationId xmlns:a16="http://schemas.microsoft.com/office/drawing/2014/main" id="{209504DE-1FE4-4885-BF68-D1995097A6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4" name="Picture 16">
              <a:extLst>
                <a:ext uri="{FF2B5EF4-FFF2-40B4-BE49-F238E27FC236}">
                  <a16:creationId xmlns:a16="http://schemas.microsoft.com/office/drawing/2014/main" id="{F3322EDE-AAC8-451E-9C3A-7EA61FDC1A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5" name="Picture 17">
              <a:extLst>
                <a:ext uri="{FF2B5EF4-FFF2-40B4-BE49-F238E27FC236}">
                  <a16:creationId xmlns:a16="http://schemas.microsoft.com/office/drawing/2014/main" id="{8CF5E9E8-30F0-4527-8FB9-1C3184BCE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6" name="Picture 18">
              <a:extLst>
                <a:ext uri="{FF2B5EF4-FFF2-40B4-BE49-F238E27FC236}">
                  <a16:creationId xmlns:a16="http://schemas.microsoft.com/office/drawing/2014/main" id="{24C508FC-4059-4929-B846-8847D8A6C3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7" name="Picture 19">
              <a:extLst>
                <a:ext uri="{FF2B5EF4-FFF2-40B4-BE49-F238E27FC236}">
                  <a16:creationId xmlns:a16="http://schemas.microsoft.com/office/drawing/2014/main" id="{27C3152C-302D-4157-B321-57B9A8A34B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8" name="Picture 20">
              <a:extLst>
                <a:ext uri="{FF2B5EF4-FFF2-40B4-BE49-F238E27FC236}">
                  <a16:creationId xmlns:a16="http://schemas.microsoft.com/office/drawing/2014/main" id="{57722FD6-9F32-4A4D-B080-F3B876374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9" name="Picture 21">
              <a:extLst>
                <a:ext uri="{FF2B5EF4-FFF2-40B4-BE49-F238E27FC236}">
                  <a16:creationId xmlns:a16="http://schemas.microsoft.com/office/drawing/2014/main" id="{776AE7F1-583B-4C9F-A093-D7B5708C94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0" name="Picture 22">
              <a:extLst>
                <a:ext uri="{FF2B5EF4-FFF2-40B4-BE49-F238E27FC236}">
                  <a16:creationId xmlns:a16="http://schemas.microsoft.com/office/drawing/2014/main" id="{8137AD64-D0DC-4B02-B91E-C5CD41C7C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1" name="Picture 23">
              <a:extLst>
                <a:ext uri="{FF2B5EF4-FFF2-40B4-BE49-F238E27FC236}">
                  <a16:creationId xmlns:a16="http://schemas.microsoft.com/office/drawing/2014/main" id="{121109FE-FC67-4D2B-9072-8516657E5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2" name="Group 56">
            <a:extLst>
              <a:ext uri="{FF2B5EF4-FFF2-40B4-BE49-F238E27FC236}">
                <a16:creationId xmlns:a16="http://schemas.microsoft.com/office/drawing/2014/main" id="{13091A5F-2B6F-4480-8453-8DEF0D890523}"/>
              </a:ext>
            </a:extLst>
          </p:cNvPr>
          <p:cNvGrpSpPr/>
          <p:nvPr/>
        </p:nvGrpSpPr>
        <p:grpSpPr>
          <a:xfrm>
            <a:off x="6447449" y="3305103"/>
            <a:ext cx="1539560" cy="171967"/>
            <a:chOff x="7746380" y="2949426"/>
            <a:chExt cx="2188691" cy="244475"/>
          </a:xfrm>
        </p:grpSpPr>
        <p:pic>
          <p:nvPicPr>
            <p:cNvPr id="573" name="Picture 14">
              <a:extLst>
                <a:ext uri="{FF2B5EF4-FFF2-40B4-BE49-F238E27FC236}">
                  <a16:creationId xmlns:a16="http://schemas.microsoft.com/office/drawing/2014/main" id="{7CC472CE-D80F-4559-AC9A-9B64CE432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4" name="Picture 15">
              <a:extLst>
                <a:ext uri="{FF2B5EF4-FFF2-40B4-BE49-F238E27FC236}">
                  <a16:creationId xmlns:a16="http://schemas.microsoft.com/office/drawing/2014/main" id="{EB564CB1-A150-4790-94AE-D3111CCD4E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5" name="Picture 16">
              <a:extLst>
                <a:ext uri="{FF2B5EF4-FFF2-40B4-BE49-F238E27FC236}">
                  <a16:creationId xmlns:a16="http://schemas.microsoft.com/office/drawing/2014/main" id="{19F3514D-74F5-4C38-BB32-0221EBBFE0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6" name="Picture 17">
              <a:extLst>
                <a:ext uri="{FF2B5EF4-FFF2-40B4-BE49-F238E27FC236}">
                  <a16:creationId xmlns:a16="http://schemas.microsoft.com/office/drawing/2014/main" id="{21EA78ED-9513-4977-9DC1-EA6896E01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7" name="Picture 18">
              <a:extLst>
                <a:ext uri="{FF2B5EF4-FFF2-40B4-BE49-F238E27FC236}">
                  <a16:creationId xmlns:a16="http://schemas.microsoft.com/office/drawing/2014/main" id="{2AAFA8F0-212C-4970-89CD-B222604577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8" name="Picture 19">
              <a:extLst>
                <a:ext uri="{FF2B5EF4-FFF2-40B4-BE49-F238E27FC236}">
                  <a16:creationId xmlns:a16="http://schemas.microsoft.com/office/drawing/2014/main" id="{B21469F4-9968-44D4-810B-AB36D8FF6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9" name="Picture 20">
              <a:extLst>
                <a:ext uri="{FF2B5EF4-FFF2-40B4-BE49-F238E27FC236}">
                  <a16:creationId xmlns:a16="http://schemas.microsoft.com/office/drawing/2014/main" id="{B33C650E-85BC-4830-962C-04CCF77ABC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0" name="Picture 21">
              <a:extLst>
                <a:ext uri="{FF2B5EF4-FFF2-40B4-BE49-F238E27FC236}">
                  <a16:creationId xmlns:a16="http://schemas.microsoft.com/office/drawing/2014/main" id="{50207640-D19E-44AF-960E-B227C0DD4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1" name="Picture 22">
              <a:extLst>
                <a:ext uri="{FF2B5EF4-FFF2-40B4-BE49-F238E27FC236}">
                  <a16:creationId xmlns:a16="http://schemas.microsoft.com/office/drawing/2014/main" id="{01F4FFC3-7C7B-4A46-AF8A-0AA7B4C2D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2" name="Picture 23">
              <a:extLst>
                <a:ext uri="{FF2B5EF4-FFF2-40B4-BE49-F238E27FC236}">
                  <a16:creationId xmlns:a16="http://schemas.microsoft.com/office/drawing/2014/main" id="{86197C50-5851-400F-B073-9584DDC9A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83" name="Group 56">
            <a:extLst>
              <a:ext uri="{FF2B5EF4-FFF2-40B4-BE49-F238E27FC236}">
                <a16:creationId xmlns:a16="http://schemas.microsoft.com/office/drawing/2014/main" id="{884DBC9F-034C-4D03-BA53-45BEBC1C35F9}"/>
              </a:ext>
            </a:extLst>
          </p:cNvPr>
          <p:cNvGrpSpPr/>
          <p:nvPr/>
        </p:nvGrpSpPr>
        <p:grpSpPr>
          <a:xfrm>
            <a:off x="6448741" y="3750632"/>
            <a:ext cx="1539560" cy="171967"/>
            <a:chOff x="7746380" y="2949426"/>
            <a:chExt cx="2188691" cy="244475"/>
          </a:xfrm>
        </p:grpSpPr>
        <p:pic>
          <p:nvPicPr>
            <p:cNvPr id="584" name="Picture 14">
              <a:extLst>
                <a:ext uri="{FF2B5EF4-FFF2-40B4-BE49-F238E27FC236}">
                  <a16:creationId xmlns:a16="http://schemas.microsoft.com/office/drawing/2014/main" id="{CBF61E96-7FBD-441C-9D5D-44E8178309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5" name="Picture 15">
              <a:extLst>
                <a:ext uri="{FF2B5EF4-FFF2-40B4-BE49-F238E27FC236}">
                  <a16:creationId xmlns:a16="http://schemas.microsoft.com/office/drawing/2014/main" id="{4390A931-150D-4073-A109-669E7E0C7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6" name="Picture 16">
              <a:extLst>
                <a:ext uri="{FF2B5EF4-FFF2-40B4-BE49-F238E27FC236}">
                  <a16:creationId xmlns:a16="http://schemas.microsoft.com/office/drawing/2014/main" id="{55091049-B0A9-4BF5-9F0F-767AF7158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7" name="Picture 17">
              <a:extLst>
                <a:ext uri="{FF2B5EF4-FFF2-40B4-BE49-F238E27FC236}">
                  <a16:creationId xmlns:a16="http://schemas.microsoft.com/office/drawing/2014/main" id="{BCA45614-7C58-42E0-934C-B4FBD355AF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8" name="Picture 18">
              <a:extLst>
                <a:ext uri="{FF2B5EF4-FFF2-40B4-BE49-F238E27FC236}">
                  <a16:creationId xmlns:a16="http://schemas.microsoft.com/office/drawing/2014/main" id="{EB0910D3-9894-4A80-8588-BA78C146C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9" name="Picture 19">
              <a:extLst>
                <a:ext uri="{FF2B5EF4-FFF2-40B4-BE49-F238E27FC236}">
                  <a16:creationId xmlns:a16="http://schemas.microsoft.com/office/drawing/2014/main" id="{7FEA6813-BA61-4879-B852-FEF8BB32DE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0" name="Picture 20">
              <a:extLst>
                <a:ext uri="{FF2B5EF4-FFF2-40B4-BE49-F238E27FC236}">
                  <a16:creationId xmlns:a16="http://schemas.microsoft.com/office/drawing/2014/main" id="{4B65179A-862F-45F3-934E-60469CB21C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1" name="Picture 21">
              <a:extLst>
                <a:ext uri="{FF2B5EF4-FFF2-40B4-BE49-F238E27FC236}">
                  <a16:creationId xmlns:a16="http://schemas.microsoft.com/office/drawing/2014/main" id="{A9C9552F-C897-4794-8697-5967DD66B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2" name="Picture 22">
              <a:extLst>
                <a:ext uri="{FF2B5EF4-FFF2-40B4-BE49-F238E27FC236}">
                  <a16:creationId xmlns:a16="http://schemas.microsoft.com/office/drawing/2014/main" id="{C0D34425-20CD-4B0F-8409-F80F805777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3" name="Picture 23">
              <a:extLst>
                <a:ext uri="{FF2B5EF4-FFF2-40B4-BE49-F238E27FC236}">
                  <a16:creationId xmlns:a16="http://schemas.microsoft.com/office/drawing/2014/main" id="{E14630CF-B562-4EC4-8AE7-F9CDE2A7AE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94" name="Group 56">
            <a:extLst>
              <a:ext uri="{FF2B5EF4-FFF2-40B4-BE49-F238E27FC236}">
                <a16:creationId xmlns:a16="http://schemas.microsoft.com/office/drawing/2014/main" id="{DAC78233-9CED-4014-8401-1F472A180AA7}"/>
              </a:ext>
            </a:extLst>
          </p:cNvPr>
          <p:cNvGrpSpPr/>
          <p:nvPr/>
        </p:nvGrpSpPr>
        <p:grpSpPr>
          <a:xfrm>
            <a:off x="6447449" y="4196161"/>
            <a:ext cx="1539560" cy="171967"/>
            <a:chOff x="7746380" y="2949426"/>
            <a:chExt cx="2188691" cy="244475"/>
          </a:xfrm>
        </p:grpSpPr>
        <p:pic>
          <p:nvPicPr>
            <p:cNvPr id="595" name="Picture 14">
              <a:extLst>
                <a:ext uri="{FF2B5EF4-FFF2-40B4-BE49-F238E27FC236}">
                  <a16:creationId xmlns:a16="http://schemas.microsoft.com/office/drawing/2014/main" id="{711FB258-5BF3-4872-B42D-C44EE6B07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6" name="Picture 15">
              <a:extLst>
                <a:ext uri="{FF2B5EF4-FFF2-40B4-BE49-F238E27FC236}">
                  <a16:creationId xmlns:a16="http://schemas.microsoft.com/office/drawing/2014/main" id="{677BD017-1EA4-4D03-B5B8-D7C49D2782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7" name="Picture 16">
              <a:extLst>
                <a:ext uri="{FF2B5EF4-FFF2-40B4-BE49-F238E27FC236}">
                  <a16:creationId xmlns:a16="http://schemas.microsoft.com/office/drawing/2014/main" id="{F9435C17-5DCF-42B3-A5B8-DAF353F3B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8" name="Picture 17">
              <a:extLst>
                <a:ext uri="{FF2B5EF4-FFF2-40B4-BE49-F238E27FC236}">
                  <a16:creationId xmlns:a16="http://schemas.microsoft.com/office/drawing/2014/main" id="{D8E1B99A-8733-4899-94C4-64DC0ED557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9" name="Picture 18">
              <a:extLst>
                <a:ext uri="{FF2B5EF4-FFF2-40B4-BE49-F238E27FC236}">
                  <a16:creationId xmlns:a16="http://schemas.microsoft.com/office/drawing/2014/main" id="{E9F002CF-02FE-4763-ADD3-E19A397E1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0" name="Picture 19">
              <a:extLst>
                <a:ext uri="{FF2B5EF4-FFF2-40B4-BE49-F238E27FC236}">
                  <a16:creationId xmlns:a16="http://schemas.microsoft.com/office/drawing/2014/main" id="{712CA6D9-020D-495C-A450-1791D93F5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1" name="Picture 20">
              <a:extLst>
                <a:ext uri="{FF2B5EF4-FFF2-40B4-BE49-F238E27FC236}">
                  <a16:creationId xmlns:a16="http://schemas.microsoft.com/office/drawing/2014/main" id="{3CD6E4AD-7877-4A73-BE5A-211C9B420B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2" name="Picture 21">
              <a:extLst>
                <a:ext uri="{FF2B5EF4-FFF2-40B4-BE49-F238E27FC236}">
                  <a16:creationId xmlns:a16="http://schemas.microsoft.com/office/drawing/2014/main" id="{6164D627-7193-41D7-8343-CC7C0B9CD2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3" name="Picture 22">
              <a:extLst>
                <a:ext uri="{FF2B5EF4-FFF2-40B4-BE49-F238E27FC236}">
                  <a16:creationId xmlns:a16="http://schemas.microsoft.com/office/drawing/2014/main" id="{A6600C3D-9157-4471-9EF4-CC84BD64EB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" name="Picture 23">
              <a:extLst>
                <a:ext uri="{FF2B5EF4-FFF2-40B4-BE49-F238E27FC236}">
                  <a16:creationId xmlns:a16="http://schemas.microsoft.com/office/drawing/2014/main" id="{4F5F0FE9-7614-474F-BB0E-E9E3E20DA4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51023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522" grpId="0" animBg="1"/>
      <p:bldP spid="522" grpId="1" animBg="1"/>
      <p:bldP spid="523" grpId="0" animBg="1"/>
      <p:bldP spid="523" grpId="1" animBg="1"/>
      <p:bldP spid="524" grpId="0" animBg="1"/>
      <p:bldP spid="524" grpId="1" animBg="1"/>
      <p:bldP spid="525" grpId="0" animBg="1"/>
      <p:bldP spid="525" grpId="1" animBg="1"/>
      <p:bldP spid="526" grpId="0" animBg="1"/>
      <p:bldP spid="526" grpId="1" animBg="1"/>
      <p:bldP spid="527" grpId="0" animBg="1"/>
      <p:bldP spid="52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263247" y="372324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 – 40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483302" y="376871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– 20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415579" y="49988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499233" y="49094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8300684" y="48108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8192039" y="4972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4ABDD564-B699-4B64-A56F-F9DA132C17C6}"/>
              </a:ext>
            </a:extLst>
          </p:cNvPr>
          <p:cNvSpPr/>
          <p:nvPr/>
        </p:nvSpPr>
        <p:spPr>
          <a:xfrm>
            <a:off x="1525893" y="37778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3550F3DB-222B-478A-8185-DFDF168A94CE}"/>
              </a:ext>
            </a:extLst>
          </p:cNvPr>
          <p:cNvSpPr/>
          <p:nvPr/>
        </p:nvSpPr>
        <p:spPr>
          <a:xfrm>
            <a:off x="2574248" y="37778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D2B09B86-3331-44FD-AC27-C52119F3B49D}"/>
              </a:ext>
            </a:extLst>
          </p:cNvPr>
          <p:cNvSpPr/>
          <p:nvPr/>
        </p:nvSpPr>
        <p:spPr>
          <a:xfrm>
            <a:off x="625956" y="37778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9E270DFE-14C4-4241-BA17-7AD28A7F7753}"/>
              </a:ext>
            </a:extLst>
          </p:cNvPr>
          <p:cNvSpPr/>
          <p:nvPr/>
        </p:nvSpPr>
        <p:spPr>
          <a:xfrm>
            <a:off x="7309291" y="3711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2661E7DA-9287-4EEB-A8A9-0B7BCF0BE31A}"/>
              </a:ext>
            </a:extLst>
          </p:cNvPr>
          <p:cNvSpPr/>
          <p:nvPr/>
        </p:nvSpPr>
        <p:spPr>
          <a:xfrm>
            <a:off x="8377966" y="371155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4A38D216-9934-4316-BFC9-4DA50D6AAA33}"/>
              </a:ext>
            </a:extLst>
          </p:cNvPr>
          <p:cNvSpPr/>
          <p:nvPr/>
        </p:nvSpPr>
        <p:spPr>
          <a:xfrm>
            <a:off x="6409354" y="37115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A996D14-7964-4798-92EA-ABB3885AF286}"/>
              </a:ext>
            </a:extLst>
          </p:cNvPr>
          <p:cNvGrpSpPr/>
          <p:nvPr/>
        </p:nvGrpSpPr>
        <p:grpSpPr>
          <a:xfrm>
            <a:off x="6267154" y="2431961"/>
            <a:ext cx="3097273" cy="817087"/>
            <a:chOff x="255526" y="2607393"/>
            <a:chExt cx="2758874" cy="1134018"/>
          </a:xfrm>
        </p:grpSpPr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7C586964-CC6E-48AD-B63E-F3533B3AAA27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747EE98-1959-44DB-A4AB-44768ABBF722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– 50 = 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88DA89D3-BDBF-4410-BB47-257055797DA8}"/>
              </a:ext>
            </a:extLst>
          </p:cNvPr>
          <p:cNvGrpSpPr/>
          <p:nvPr/>
        </p:nvGrpSpPr>
        <p:grpSpPr>
          <a:xfrm>
            <a:off x="487209" y="2436509"/>
            <a:ext cx="3097273" cy="817087"/>
            <a:chOff x="255525" y="372323"/>
            <a:chExt cx="2758874" cy="1134018"/>
          </a:xfrm>
        </p:grpSpPr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87AC9F5F-7B30-46E2-9F50-72FC5D9F98D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240E1E9-D4D6-4550-AA74-B8B772518EA1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– 60 = </a:t>
              </a:r>
            </a:p>
          </p:txBody>
        </p:sp>
      </p:grpSp>
      <p:sp>
        <p:nvSpPr>
          <p:cNvPr id="250" name="Rectangle 249">
            <a:extLst>
              <a:ext uri="{FF2B5EF4-FFF2-40B4-BE49-F238E27FC236}">
                <a16:creationId xmlns:a16="http://schemas.microsoft.com/office/drawing/2014/main" id="{6315E408-156A-491D-962B-58FB28D72B6E}"/>
              </a:ext>
            </a:extLst>
          </p:cNvPr>
          <p:cNvSpPr/>
          <p:nvPr/>
        </p:nvSpPr>
        <p:spPr>
          <a:xfrm>
            <a:off x="2419486" y="255952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8DA94C07-2DBE-4EF8-9A7F-195B747EAD15}"/>
              </a:ext>
            </a:extLst>
          </p:cNvPr>
          <p:cNvSpPr txBox="1"/>
          <p:nvPr/>
        </p:nvSpPr>
        <p:spPr>
          <a:xfrm>
            <a:off x="2503140" y="255058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6534414-C52D-413B-BD71-86724761A9D3}"/>
              </a:ext>
            </a:extLst>
          </p:cNvPr>
          <p:cNvSpPr txBox="1"/>
          <p:nvPr/>
        </p:nvSpPr>
        <p:spPr>
          <a:xfrm>
            <a:off x="8312203" y="2540722"/>
            <a:ext cx="884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3473D901-0D1D-4CCE-9E4A-2FEB6C0B754F}"/>
              </a:ext>
            </a:extLst>
          </p:cNvPr>
          <p:cNvSpPr/>
          <p:nvPr/>
        </p:nvSpPr>
        <p:spPr>
          <a:xfrm>
            <a:off x="8195946" y="255690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0F8E6E48-C4EE-42FE-BB59-F39B60943ACD}"/>
              </a:ext>
            </a:extLst>
          </p:cNvPr>
          <p:cNvSpPr/>
          <p:nvPr/>
        </p:nvSpPr>
        <p:spPr>
          <a:xfrm>
            <a:off x="1529800" y="24374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B7931D9D-2BAE-40E3-9A41-772DF185E2A7}"/>
              </a:ext>
            </a:extLst>
          </p:cNvPr>
          <p:cNvSpPr/>
          <p:nvPr/>
        </p:nvSpPr>
        <p:spPr>
          <a:xfrm>
            <a:off x="2578155" y="2437426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29D315A6-38EE-494F-BB2E-47FB53E9A1FA}"/>
              </a:ext>
            </a:extLst>
          </p:cNvPr>
          <p:cNvSpPr/>
          <p:nvPr/>
        </p:nvSpPr>
        <p:spPr>
          <a:xfrm>
            <a:off x="629863" y="24374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85F655C9-CF80-4826-83FC-65E7A85380A7}"/>
              </a:ext>
            </a:extLst>
          </p:cNvPr>
          <p:cNvSpPr/>
          <p:nvPr/>
        </p:nvSpPr>
        <p:spPr>
          <a:xfrm>
            <a:off x="7313198" y="24307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9C01CC82-E21B-41B6-8585-9F12ECB990D8}"/>
              </a:ext>
            </a:extLst>
          </p:cNvPr>
          <p:cNvSpPr/>
          <p:nvPr/>
        </p:nvSpPr>
        <p:spPr>
          <a:xfrm>
            <a:off x="8379193" y="2430793"/>
            <a:ext cx="333070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192AB484-7ADA-4FA5-959E-68B7655716B0}"/>
              </a:ext>
            </a:extLst>
          </p:cNvPr>
          <p:cNvSpPr/>
          <p:nvPr/>
        </p:nvSpPr>
        <p:spPr>
          <a:xfrm>
            <a:off x="6413261" y="24307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8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251" grpId="0"/>
      <p:bldP spid="252" grpId="0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  <p:bldP spid="25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D2FC-1960-43FE-AFBB-B39A4764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14 Count back in tens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C95C9-A571-43BC-90A7-0456F3DC5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709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54BC872-6AB2-4202-B949-68AE095C7910}"/>
              </a:ext>
            </a:extLst>
          </p:cNvPr>
          <p:cNvGrpSpPr/>
          <p:nvPr/>
        </p:nvGrpSpPr>
        <p:grpSpPr>
          <a:xfrm>
            <a:off x="461187" y="240817"/>
            <a:ext cx="11236241" cy="1134018"/>
            <a:chOff x="255524" y="4828688"/>
            <a:chExt cx="4822582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4469027-40E7-4E4F-80C5-34C73A2F5EFA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A07FD60-40E9-4578-9B0C-445C0983E0E4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96, 86, 76,           ,           ,           ,           ,           ,           ,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6CA53273-E4D1-4CAC-853A-30A9D75E9331}"/>
              </a:ext>
            </a:extLst>
          </p:cNvPr>
          <p:cNvSpPr/>
          <p:nvPr/>
        </p:nvSpPr>
        <p:spPr>
          <a:xfrm>
            <a:off x="2764809" y="44357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7096DD4-4B40-4BF2-9F4E-4028212E8D03}"/>
              </a:ext>
            </a:extLst>
          </p:cNvPr>
          <p:cNvSpPr/>
          <p:nvPr/>
        </p:nvSpPr>
        <p:spPr>
          <a:xfrm>
            <a:off x="4026287" y="44357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022AE38-C57A-4F38-B35D-F88D6B9B70EF}"/>
              </a:ext>
            </a:extLst>
          </p:cNvPr>
          <p:cNvSpPr txBox="1"/>
          <p:nvPr/>
        </p:nvSpPr>
        <p:spPr>
          <a:xfrm>
            <a:off x="2859016" y="481586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C578FFE-EBF2-4126-B873-019006BDE4FB}"/>
              </a:ext>
            </a:extLst>
          </p:cNvPr>
          <p:cNvSpPr txBox="1"/>
          <p:nvPr/>
        </p:nvSpPr>
        <p:spPr>
          <a:xfrm>
            <a:off x="4128274" y="48259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56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F682DCE-4DF3-4B0C-AE6D-A97FB29C7665}"/>
              </a:ext>
            </a:extLst>
          </p:cNvPr>
          <p:cNvSpPr/>
          <p:nvPr/>
        </p:nvSpPr>
        <p:spPr>
          <a:xfrm>
            <a:off x="5278619" y="44498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5FB43B1-4D90-4161-A5F4-C4A4AA24C184}"/>
              </a:ext>
            </a:extLst>
          </p:cNvPr>
          <p:cNvSpPr/>
          <p:nvPr/>
        </p:nvSpPr>
        <p:spPr>
          <a:xfrm>
            <a:off x="6523600" y="44595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D8B3F3D-357B-48D0-BBC2-1E8D63D4E110}"/>
              </a:ext>
            </a:extLst>
          </p:cNvPr>
          <p:cNvSpPr/>
          <p:nvPr/>
        </p:nvSpPr>
        <p:spPr>
          <a:xfrm>
            <a:off x="7759049" y="445716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DF71456-78C4-4698-A0EF-E679BE043CBA}"/>
              </a:ext>
            </a:extLst>
          </p:cNvPr>
          <p:cNvSpPr/>
          <p:nvPr/>
        </p:nvSpPr>
        <p:spPr>
          <a:xfrm>
            <a:off x="9020527" y="445716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BA86EAC-9993-48E2-B684-5055497E95EA}"/>
              </a:ext>
            </a:extLst>
          </p:cNvPr>
          <p:cNvSpPr/>
          <p:nvPr/>
        </p:nvSpPr>
        <p:spPr>
          <a:xfrm>
            <a:off x="10276458" y="445716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628B755-5DE2-41AC-94E9-0C6DC9E120F7}"/>
              </a:ext>
            </a:extLst>
          </p:cNvPr>
          <p:cNvSpPr txBox="1"/>
          <p:nvPr/>
        </p:nvSpPr>
        <p:spPr>
          <a:xfrm>
            <a:off x="5363345" y="486421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EAB0B6A-E000-4C07-9C47-E5CF0D673E33}"/>
              </a:ext>
            </a:extLst>
          </p:cNvPr>
          <p:cNvSpPr txBox="1"/>
          <p:nvPr/>
        </p:nvSpPr>
        <p:spPr>
          <a:xfrm>
            <a:off x="6632603" y="48742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36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C8ABFCB-FF88-4D72-A41B-05C89750DB86}"/>
              </a:ext>
            </a:extLst>
          </p:cNvPr>
          <p:cNvSpPr txBox="1"/>
          <p:nvPr/>
        </p:nvSpPr>
        <p:spPr>
          <a:xfrm>
            <a:off x="7848418" y="486421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26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867FDBF-CD0D-4A2E-AF18-6A8BACC85455}"/>
              </a:ext>
            </a:extLst>
          </p:cNvPr>
          <p:cNvSpPr txBox="1"/>
          <p:nvPr/>
        </p:nvSpPr>
        <p:spPr>
          <a:xfrm>
            <a:off x="9117676" y="48742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16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5D0521E-605B-4E61-85BB-13498045F615}"/>
              </a:ext>
            </a:extLst>
          </p:cNvPr>
          <p:cNvSpPr txBox="1"/>
          <p:nvPr/>
        </p:nvSpPr>
        <p:spPr>
          <a:xfrm>
            <a:off x="10561224" y="480241"/>
            <a:ext cx="66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642E0B53-F5A6-40CF-8827-5AD2F1A70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049" y="19797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E3B8979C-8594-4587-A4BD-27EA5E186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6448" y="19797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345D8425-32AC-440F-9964-0801CC172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2847" y="198027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1C9269DD-9045-495A-B3B1-A4DA8DA64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8021" y="198275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16488631-455D-4697-B4CC-C8DB34B57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3897" y="198275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22AB0F32-DE15-4F10-B9B6-F86F37949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5041" y="19797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4" name="Group 56">
            <a:extLst>
              <a:ext uri="{FF2B5EF4-FFF2-40B4-BE49-F238E27FC236}">
                <a16:creationId xmlns:a16="http://schemas.microsoft.com/office/drawing/2014/main" id="{D6EE8DF3-847F-40FA-983D-A5F44519F9F5}"/>
              </a:ext>
            </a:extLst>
          </p:cNvPr>
          <p:cNvGrpSpPr/>
          <p:nvPr/>
        </p:nvGrpSpPr>
        <p:grpSpPr>
          <a:xfrm>
            <a:off x="599265" y="1979528"/>
            <a:ext cx="1539560" cy="171967"/>
            <a:chOff x="7746380" y="2949426"/>
            <a:chExt cx="2188691" cy="244475"/>
          </a:xfrm>
        </p:grpSpPr>
        <p:pic>
          <p:nvPicPr>
            <p:cNvPr id="125" name="Picture 14">
              <a:extLst>
                <a:ext uri="{FF2B5EF4-FFF2-40B4-BE49-F238E27FC236}">
                  <a16:creationId xmlns:a16="http://schemas.microsoft.com/office/drawing/2014/main" id="{C17B255C-3D8A-480D-AEB6-CDBE45E1D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15">
              <a:extLst>
                <a:ext uri="{FF2B5EF4-FFF2-40B4-BE49-F238E27FC236}">
                  <a16:creationId xmlns:a16="http://schemas.microsoft.com/office/drawing/2014/main" id="{4337A3E4-19DD-4140-93C7-070B4DE72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16">
              <a:extLst>
                <a:ext uri="{FF2B5EF4-FFF2-40B4-BE49-F238E27FC236}">
                  <a16:creationId xmlns:a16="http://schemas.microsoft.com/office/drawing/2014/main" id="{068EC695-BBCB-4F2C-986D-96297C52F5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17">
              <a:extLst>
                <a:ext uri="{FF2B5EF4-FFF2-40B4-BE49-F238E27FC236}">
                  <a16:creationId xmlns:a16="http://schemas.microsoft.com/office/drawing/2014/main" id="{0A0E5EB9-71FC-44D8-90A3-8139EEFDF9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18">
              <a:extLst>
                <a:ext uri="{FF2B5EF4-FFF2-40B4-BE49-F238E27FC236}">
                  <a16:creationId xmlns:a16="http://schemas.microsoft.com/office/drawing/2014/main" id="{0BB554D0-8A5B-476A-AA07-702AF4357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19">
              <a:extLst>
                <a:ext uri="{FF2B5EF4-FFF2-40B4-BE49-F238E27FC236}">
                  <a16:creationId xmlns:a16="http://schemas.microsoft.com/office/drawing/2014/main" id="{6AC8EF3E-D0AB-4D08-B772-236E46179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20">
              <a:extLst>
                <a:ext uri="{FF2B5EF4-FFF2-40B4-BE49-F238E27FC236}">
                  <a16:creationId xmlns:a16="http://schemas.microsoft.com/office/drawing/2014/main" id="{A63DDBF7-FC33-4FAD-8295-91DF4F98D8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21">
              <a:extLst>
                <a:ext uri="{FF2B5EF4-FFF2-40B4-BE49-F238E27FC236}">
                  <a16:creationId xmlns:a16="http://schemas.microsoft.com/office/drawing/2014/main" id="{02C35A7E-3EED-492D-9D1B-0071B42DA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22">
              <a:extLst>
                <a:ext uri="{FF2B5EF4-FFF2-40B4-BE49-F238E27FC236}">
                  <a16:creationId xmlns:a16="http://schemas.microsoft.com/office/drawing/2014/main" id="{2C12CFCE-4E71-49CE-8319-B8DB3F813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23">
              <a:extLst>
                <a:ext uri="{FF2B5EF4-FFF2-40B4-BE49-F238E27FC236}">
                  <a16:creationId xmlns:a16="http://schemas.microsoft.com/office/drawing/2014/main" id="{A1840A10-238A-4F4F-8EBC-08B8B6235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5" name="Group 56">
            <a:extLst>
              <a:ext uri="{FF2B5EF4-FFF2-40B4-BE49-F238E27FC236}">
                <a16:creationId xmlns:a16="http://schemas.microsoft.com/office/drawing/2014/main" id="{5CA872B2-9A55-4FC7-BB10-AC8E2C5EDCCD}"/>
              </a:ext>
            </a:extLst>
          </p:cNvPr>
          <p:cNvGrpSpPr/>
          <p:nvPr/>
        </p:nvGrpSpPr>
        <p:grpSpPr>
          <a:xfrm>
            <a:off x="600557" y="2425057"/>
            <a:ext cx="1539560" cy="171967"/>
            <a:chOff x="7746380" y="2949426"/>
            <a:chExt cx="2188691" cy="244475"/>
          </a:xfrm>
        </p:grpSpPr>
        <p:pic>
          <p:nvPicPr>
            <p:cNvPr id="136" name="Picture 14">
              <a:extLst>
                <a:ext uri="{FF2B5EF4-FFF2-40B4-BE49-F238E27FC236}">
                  <a16:creationId xmlns:a16="http://schemas.microsoft.com/office/drawing/2014/main" id="{5F228048-EC0C-4C4E-B8EF-AA7D249DC6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15">
              <a:extLst>
                <a:ext uri="{FF2B5EF4-FFF2-40B4-BE49-F238E27FC236}">
                  <a16:creationId xmlns:a16="http://schemas.microsoft.com/office/drawing/2014/main" id="{5D6866FD-4130-4A33-836E-B036A3EA94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16">
              <a:extLst>
                <a:ext uri="{FF2B5EF4-FFF2-40B4-BE49-F238E27FC236}">
                  <a16:creationId xmlns:a16="http://schemas.microsoft.com/office/drawing/2014/main" id="{94833A81-0D22-4E40-8411-E08012DDD8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17">
              <a:extLst>
                <a:ext uri="{FF2B5EF4-FFF2-40B4-BE49-F238E27FC236}">
                  <a16:creationId xmlns:a16="http://schemas.microsoft.com/office/drawing/2014/main" id="{CD69A9BF-143A-4A14-BFE2-A3477431A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18">
              <a:extLst>
                <a:ext uri="{FF2B5EF4-FFF2-40B4-BE49-F238E27FC236}">
                  <a16:creationId xmlns:a16="http://schemas.microsoft.com/office/drawing/2014/main" id="{AAFE1D71-9C9F-4ACD-9BD3-B1909429C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19">
              <a:extLst>
                <a:ext uri="{FF2B5EF4-FFF2-40B4-BE49-F238E27FC236}">
                  <a16:creationId xmlns:a16="http://schemas.microsoft.com/office/drawing/2014/main" id="{6510CBEE-A7BE-4EF6-8622-13FE9629B2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20">
              <a:extLst>
                <a:ext uri="{FF2B5EF4-FFF2-40B4-BE49-F238E27FC236}">
                  <a16:creationId xmlns:a16="http://schemas.microsoft.com/office/drawing/2014/main" id="{88C897EF-08F4-452A-B8A9-96AC6E4D8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" name="Picture 21">
              <a:extLst>
                <a:ext uri="{FF2B5EF4-FFF2-40B4-BE49-F238E27FC236}">
                  <a16:creationId xmlns:a16="http://schemas.microsoft.com/office/drawing/2014/main" id="{BBCB8CB4-3CC2-4AAA-9709-BD390DE479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" name="Picture 22">
              <a:extLst>
                <a:ext uri="{FF2B5EF4-FFF2-40B4-BE49-F238E27FC236}">
                  <a16:creationId xmlns:a16="http://schemas.microsoft.com/office/drawing/2014/main" id="{B483DFB5-3CFF-4C55-B26F-4FC0FB17D2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23">
              <a:extLst>
                <a:ext uri="{FF2B5EF4-FFF2-40B4-BE49-F238E27FC236}">
                  <a16:creationId xmlns:a16="http://schemas.microsoft.com/office/drawing/2014/main" id="{A8D491D3-162D-4443-9BF9-C1B6FCAB2D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6" name="Group 56">
            <a:extLst>
              <a:ext uri="{FF2B5EF4-FFF2-40B4-BE49-F238E27FC236}">
                <a16:creationId xmlns:a16="http://schemas.microsoft.com/office/drawing/2014/main" id="{C318C5CF-AD93-4315-AAD2-E0FEACB03801}"/>
              </a:ext>
            </a:extLst>
          </p:cNvPr>
          <p:cNvGrpSpPr/>
          <p:nvPr/>
        </p:nvGrpSpPr>
        <p:grpSpPr>
          <a:xfrm>
            <a:off x="600504" y="2870586"/>
            <a:ext cx="1539560" cy="171967"/>
            <a:chOff x="7746380" y="2949426"/>
            <a:chExt cx="2188691" cy="244475"/>
          </a:xfrm>
        </p:grpSpPr>
        <p:pic>
          <p:nvPicPr>
            <p:cNvPr id="147" name="Picture 14">
              <a:extLst>
                <a:ext uri="{FF2B5EF4-FFF2-40B4-BE49-F238E27FC236}">
                  <a16:creationId xmlns:a16="http://schemas.microsoft.com/office/drawing/2014/main" id="{6D3E21BF-36B5-4A85-B85F-19B030EA77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5">
              <a:extLst>
                <a:ext uri="{FF2B5EF4-FFF2-40B4-BE49-F238E27FC236}">
                  <a16:creationId xmlns:a16="http://schemas.microsoft.com/office/drawing/2014/main" id="{20EA4C94-C9BC-4386-B5FC-D3679A6E2F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6">
              <a:extLst>
                <a:ext uri="{FF2B5EF4-FFF2-40B4-BE49-F238E27FC236}">
                  <a16:creationId xmlns:a16="http://schemas.microsoft.com/office/drawing/2014/main" id="{25471600-2DF4-4DF6-BDC0-9E28D8732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17">
              <a:extLst>
                <a:ext uri="{FF2B5EF4-FFF2-40B4-BE49-F238E27FC236}">
                  <a16:creationId xmlns:a16="http://schemas.microsoft.com/office/drawing/2014/main" id="{04E1BE56-2480-4C16-A803-392FACD55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18">
              <a:extLst>
                <a:ext uri="{FF2B5EF4-FFF2-40B4-BE49-F238E27FC236}">
                  <a16:creationId xmlns:a16="http://schemas.microsoft.com/office/drawing/2014/main" id="{65732062-3ACF-4C95-92E5-CB5B2BB24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19">
              <a:extLst>
                <a:ext uri="{FF2B5EF4-FFF2-40B4-BE49-F238E27FC236}">
                  <a16:creationId xmlns:a16="http://schemas.microsoft.com/office/drawing/2014/main" id="{A618DA5C-789F-43ED-9910-AE6DE9CFB6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20">
              <a:extLst>
                <a:ext uri="{FF2B5EF4-FFF2-40B4-BE49-F238E27FC236}">
                  <a16:creationId xmlns:a16="http://schemas.microsoft.com/office/drawing/2014/main" id="{2DB19336-4BC2-4875-A3A1-D03549C202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21">
              <a:extLst>
                <a:ext uri="{FF2B5EF4-FFF2-40B4-BE49-F238E27FC236}">
                  <a16:creationId xmlns:a16="http://schemas.microsoft.com/office/drawing/2014/main" id="{9E5DA25B-3054-45D7-82F1-639430276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Picture 22">
              <a:extLst>
                <a:ext uri="{FF2B5EF4-FFF2-40B4-BE49-F238E27FC236}">
                  <a16:creationId xmlns:a16="http://schemas.microsoft.com/office/drawing/2014/main" id="{76918ED7-6D06-40DF-82D5-2B5DDE302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23">
              <a:extLst>
                <a:ext uri="{FF2B5EF4-FFF2-40B4-BE49-F238E27FC236}">
                  <a16:creationId xmlns:a16="http://schemas.microsoft.com/office/drawing/2014/main" id="{71909C5D-30AE-4C32-B576-7608DC0E9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7" name="Group 56">
            <a:extLst>
              <a:ext uri="{FF2B5EF4-FFF2-40B4-BE49-F238E27FC236}">
                <a16:creationId xmlns:a16="http://schemas.microsoft.com/office/drawing/2014/main" id="{F7288F27-BC77-4FEA-9FEE-5FC4D4CE3FD2}"/>
              </a:ext>
            </a:extLst>
          </p:cNvPr>
          <p:cNvGrpSpPr/>
          <p:nvPr/>
        </p:nvGrpSpPr>
        <p:grpSpPr>
          <a:xfrm>
            <a:off x="601796" y="3316115"/>
            <a:ext cx="1539560" cy="171967"/>
            <a:chOff x="7746380" y="2949426"/>
            <a:chExt cx="2188691" cy="244475"/>
          </a:xfrm>
        </p:grpSpPr>
        <p:pic>
          <p:nvPicPr>
            <p:cNvPr id="158" name="Picture 14">
              <a:extLst>
                <a:ext uri="{FF2B5EF4-FFF2-40B4-BE49-F238E27FC236}">
                  <a16:creationId xmlns:a16="http://schemas.microsoft.com/office/drawing/2014/main" id="{B75380A0-C872-41B2-A737-1AB9E60998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15">
              <a:extLst>
                <a:ext uri="{FF2B5EF4-FFF2-40B4-BE49-F238E27FC236}">
                  <a16:creationId xmlns:a16="http://schemas.microsoft.com/office/drawing/2014/main" id="{9790427F-3E30-4FAB-9919-7B7C18882A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16">
              <a:extLst>
                <a:ext uri="{FF2B5EF4-FFF2-40B4-BE49-F238E27FC236}">
                  <a16:creationId xmlns:a16="http://schemas.microsoft.com/office/drawing/2014/main" id="{E09E1A75-9BBE-40BB-AA8B-56D492A1E3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17">
              <a:extLst>
                <a:ext uri="{FF2B5EF4-FFF2-40B4-BE49-F238E27FC236}">
                  <a16:creationId xmlns:a16="http://schemas.microsoft.com/office/drawing/2014/main" id="{F790D1F7-517F-471E-B745-9703AC9133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18">
              <a:extLst>
                <a:ext uri="{FF2B5EF4-FFF2-40B4-BE49-F238E27FC236}">
                  <a16:creationId xmlns:a16="http://schemas.microsoft.com/office/drawing/2014/main" id="{82C5B54E-5C2B-4CBF-A729-02DFD5344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19">
              <a:extLst>
                <a:ext uri="{FF2B5EF4-FFF2-40B4-BE49-F238E27FC236}">
                  <a16:creationId xmlns:a16="http://schemas.microsoft.com/office/drawing/2014/main" id="{46188334-356F-4963-8C34-0DE9FEF6C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20">
              <a:extLst>
                <a:ext uri="{FF2B5EF4-FFF2-40B4-BE49-F238E27FC236}">
                  <a16:creationId xmlns:a16="http://schemas.microsoft.com/office/drawing/2014/main" id="{A87EAB00-7F28-4AED-B967-884CBDE745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21">
              <a:extLst>
                <a:ext uri="{FF2B5EF4-FFF2-40B4-BE49-F238E27FC236}">
                  <a16:creationId xmlns:a16="http://schemas.microsoft.com/office/drawing/2014/main" id="{BB165A5B-96B3-469B-8FD0-E0DC2899A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22">
              <a:extLst>
                <a:ext uri="{FF2B5EF4-FFF2-40B4-BE49-F238E27FC236}">
                  <a16:creationId xmlns:a16="http://schemas.microsoft.com/office/drawing/2014/main" id="{377FEFAC-D8AD-4FFE-9FBD-B4AABBF76F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23">
              <a:extLst>
                <a:ext uri="{FF2B5EF4-FFF2-40B4-BE49-F238E27FC236}">
                  <a16:creationId xmlns:a16="http://schemas.microsoft.com/office/drawing/2014/main" id="{119FC12C-BF1D-403A-95F1-1ED7BACF96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8" name="Group 56">
            <a:extLst>
              <a:ext uri="{FF2B5EF4-FFF2-40B4-BE49-F238E27FC236}">
                <a16:creationId xmlns:a16="http://schemas.microsoft.com/office/drawing/2014/main" id="{D1F6B0BA-6981-4120-B77B-8273E59BE176}"/>
              </a:ext>
            </a:extLst>
          </p:cNvPr>
          <p:cNvGrpSpPr/>
          <p:nvPr/>
        </p:nvGrpSpPr>
        <p:grpSpPr>
          <a:xfrm>
            <a:off x="598619" y="3761644"/>
            <a:ext cx="1539560" cy="171967"/>
            <a:chOff x="7746380" y="2949426"/>
            <a:chExt cx="2188691" cy="244475"/>
          </a:xfrm>
        </p:grpSpPr>
        <p:pic>
          <p:nvPicPr>
            <p:cNvPr id="169" name="Picture 14">
              <a:extLst>
                <a:ext uri="{FF2B5EF4-FFF2-40B4-BE49-F238E27FC236}">
                  <a16:creationId xmlns:a16="http://schemas.microsoft.com/office/drawing/2014/main" id="{D47B85C7-00D5-4EF6-9C3B-9B0FEAFA25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15">
              <a:extLst>
                <a:ext uri="{FF2B5EF4-FFF2-40B4-BE49-F238E27FC236}">
                  <a16:creationId xmlns:a16="http://schemas.microsoft.com/office/drawing/2014/main" id="{C8680E94-A505-4D1D-800D-81BD7E945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6">
              <a:extLst>
                <a:ext uri="{FF2B5EF4-FFF2-40B4-BE49-F238E27FC236}">
                  <a16:creationId xmlns:a16="http://schemas.microsoft.com/office/drawing/2014/main" id="{2321D8BB-3B8C-4700-A9E7-F69E3BBEE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17">
              <a:extLst>
                <a:ext uri="{FF2B5EF4-FFF2-40B4-BE49-F238E27FC236}">
                  <a16:creationId xmlns:a16="http://schemas.microsoft.com/office/drawing/2014/main" id="{41D9073A-AC49-4791-9F8F-ACAF9EEC24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18">
              <a:extLst>
                <a:ext uri="{FF2B5EF4-FFF2-40B4-BE49-F238E27FC236}">
                  <a16:creationId xmlns:a16="http://schemas.microsoft.com/office/drawing/2014/main" id="{85E3820D-4DA3-4D4E-B0F2-6BB5796C13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19">
              <a:extLst>
                <a:ext uri="{FF2B5EF4-FFF2-40B4-BE49-F238E27FC236}">
                  <a16:creationId xmlns:a16="http://schemas.microsoft.com/office/drawing/2014/main" id="{03E601DF-0244-4786-B5CF-C81E45A4C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20">
              <a:extLst>
                <a:ext uri="{FF2B5EF4-FFF2-40B4-BE49-F238E27FC236}">
                  <a16:creationId xmlns:a16="http://schemas.microsoft.com/office/drawing/2014/main" id="{38A71AE1-3B2D-45E3-AFBC-709910F27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21">
              <a:extLst>
                <a:ext uri="{FF2B5EF4-FFF2-40B4-BE49-F238E27FC236}">
                  <a16:creationId xmlns:a16="http://schemas.microsoft.com/office/drawing/2014/main" id="{343E7B74-95C4-4C55-AB32-A7EAE2895D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22">
              <a:extLst>
                <a:ext uri="{FF2B5EF4-FFF2-40B4-BE49-F238E27FC236}">
                  <a16:creationId xmlns:a16="http://schemas.microsoft.com/office/drawing/2014/main" id="{36E977C5-95E9-461C-A15B-DE57BF26C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23">
              <a:extLst>
                <a:ext uri="{FF2B5EF4-FFF2-40B4-BE49-F238E27FC236}">
                  <a16:creationId xmlns:a16="http://schemas.microsoft.com/office/drawing/2014/main" id="{30D4F4F8-28D8-45E0-8C1F-8A0F6CA0D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9" name="Group 56">
            <a:extLst>
              <a:ext uri="{FF2B5EF4-FFF2-40B4-BE49-F238E27FC236}">
                <a16:creationId xmlns:a16="http://schemas.microsoft.com/office/drawing/2014/main" id="{D04123BD-F104-4853-AFFC-5148C26FC170}"/>
              </a:ext>
            </a:extLst>
          </p:cNvPr>
          <p:cNvGrpSpPr/>
          <p:nvPr/>
        </p:nvGrpSpPr>
        <p:grpSpPr>
          <a:xfrm>
            <a:off x="599911" y="4207173"/>
            <a:ext cx="1539560" cy="171967"/>
            <a:chOff x="7746380" y="2949426"/>
            <a:chExt cx="2188691" cy="244475"/>
          </a:xfrm>
        </p:grpSpPr>
        <p:pic>
          <p:nvPicPr>
            <p:cNvPr id="180" name="Picture 14">
              <a:extLst>
                <a:ext uri="{FF2B5EF4-FFF2-40B4-BE49-F238E27FC236}">
                  <a16:creationId xmlns:a16="http://schemas.microsoft.com/office/drawing/2014/main" id="{722550D4-730E-4540-A4B8-4E70A14E3E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5">
              <a:extLst>
                <a:ext uri="{FF2B5EF4-FFF2-40B4-BE49-F238E27FC236}">
                  <a16:creationId xmlns:a16="http://schemas.microsoft.com/office/drawing/2014/main" id="{139993ED-0C55-446C-A076-61A8A6255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6">
              <a:extLst>
                <a:ext uri="{FF2B5EF4-FFF2-40B4-BE49-F238E27FC236}">
                  <a16:creationId xmlns:a16="http://schemas.microsoft.com/office/drawing/2014/main" id="{9690FD6F-E999-4F3E-81CA-EF709810D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7">
              <a:extLst>
                <a:ext uri="{FF2B5EF4-FFF2-40B4-BE49-F238E27FC236}">
                  <a16:creationId xmlns:a16="http://schemas.microsoft.com/office/drawing/2014/main" id="{E6D266AC-B1BE-4918-B2A8-0CCD63F79B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8">
              <a:extLst>
                <a:ext uri="{FF2B5EF4-FFF2-40B4-BE49-F238E27FC236}">
                  <a16:creationId xmlns:a16="http://schemas.microsoft.com/office/drawing/2014/main" id="{1A499E1C-D961-446D-9CFE-F493A1010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19">
              <a:extLst>
                <a:ext uri="{FF2B5EF4-FFF2-40B4-BE49-F238E27FC236}">
                  <a16:creationId xmlns:a16="http://schemas.microsoft.com/office/drawing/2014/main" id="{3430EDCF-7194-4D96-BB9F-AAB81B5AD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20">
              <a:extLst>
                <a:ext uri="{FF2B5EF4-FFF2-40B4-BE49-F238E27FC236}">
                  <a16:creationId xmlns:a16="http://schemas.microsoft.com/office/drawing/2014/main" id="{E19B42BB-E994-4D8E-8E2D-C0375EA9D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21">
              <a:extLst>
                <a:ext uri="{FF2B5EF4-FFF2-40B4-BE49-F238E27FC236}">
                  <a16:creationId xmlns:a16="http://schemas.microsoft.com/office/drawing/2014/main" id="{9239E790-E81D-4C5D-8E39-57318DAB59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22">
              <a:extLst>
                <a:ext uri="{FF2B5EF4-FFF2-40B4-BE49-F238E27FC236}">
                  <a16:creationId xmlns:a16="http://schemas.microsoft.com/office/drawing/2014/main" id="{D04D0D93-3520-4C3F-A862-0CC1D9815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23">
              <a:extLst>
                <a:ext uri="{FF2B5EF4-FFF2-40B4-BE49-F238E27FC236}">
                  <a16:creationId xmlns:a16="http://schemas.microsoft.com/office/drawing/2014/main" id="{B564C63A-DB70-4EFB-9F94-6D517DDB68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" name="Group 56">
            <a:extLst>
              <a:ext uri="{FF2B5EF4-FFF2-40B4-BE49-F238E27FC236}">
                <a16:creationId xmlns:a16="http://schemas.microsoft.com/office/drawing/2014/main" id="{34229001-DA49-439D-BE8F-26A16316A616}"/>
              </a:ext>
            </a:extLst>
          </p:cNvPr>
          <p:cNvGrpSpPr/>
          <p:nvPr/>
        </p:nvGrpSpPr>
        <p:grpSpPr>
          <a:xfrm>
            <a:off x="598619" y="4652702"/>
            <a:ext cx="1539560" cy="171967"/>
            <a:chOff x="7746380" y="2949426"/>
            <a:chExt cx="2188691" cy="244475"/>
          </a:xfrm>
        </p:grpSpPr>
        <p:pic>
          <p:nvPicPr>
            <p:cNvPr id="191" name="Picture 14">
              <a:extLst>
                <a:ext uri="{FF2B5EF4-FFF2-40B4-BE49-F238E27FC236}">
                  <a16:creationId xmlns:a16="http://schemas.microsoft.com/office/drawing/2014/main" id="{D79658E4-3784-48E4-AACC-E9DA59F26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5">
              <a:extLst>
                <a:ext uri="{FF2B5EF4-FFF2-40B4-BE49-F238E27FC236}">
                  <a16:creationId xmlns:a16="http://schemas.microsoft.com/office/drawing/2014/main" id="{F71767F3-9D3C-4C94-87F0-9F286F2D8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6">
              <a:extLst>
                <a:ext uri="{FF2B5EF4-FFF2-40B4-BE49-F238E27FC236}">
                  <a16:creationId xmlns:a16="http://schemas.microsoft.com/office/drawing/2014/main" id="{046E6493-DDB4-4903-8F5E-4D3E46230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7">
              <a:extLst>
                <a:ext uri="{FF2B5EF4-FFF2-40B4-BE49-F238E27FC236}">
                  <a16:creationId xmlns:a16="http://schemas.microsoft.com/office/drawing/2014/main" id="{137BA6EA-E207-4504-96B4-E54D620BD7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18">
              <a:extLst>
                <a:ext uri="{FF2B5EF4-FFF2-40B4-BE49-F238E27FC236}">
                  <a16:creationId xmlns:a16="http://schemas.microsoft.com/office/drawing/2014/main" id="{9FD4818A-6C31-4654-AB18-CCE1C5C8C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19">
              <a:extLst>
                <a:ext uri="{FF2B5EF4-FFF2-40B4-BE49-F238E27FC236}">
                  <a16:creationId xmlns:a16="http://schemas.microsoft.com/office/drawing/2014/main" id="{0862AFD1-1582-4940-8731-74951FF4DD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0">
              <a:extLst>
                <a:ext uri="{FF2B5EF4-FFF2-40B4-BE49-F238E27FC236}">
                  <a16:creationId xmlns:a16="http://schemas.microsoft.com/office/drawing/2014/main" id="{4908C674-FFDE-41F3-84CF-B8D0A2499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21">
              <a:extLst>
                <a:ext uri="{FF2B5EF4-FFF2-40B4-BE49-F238E27FC236}">
                  <a16:creationId xmlns:a16="http://schemas.microsoft.com/office/drawing/2014/main" id="{25574D23-8D51-4B7B-BCCD-0F6EB7E687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22">
              <a:extLst>
                <a:ext uri="{FF2B5EF4-FFF2-40B4-BE49-F238E27FC236}">
                  <a16:creationId xmlns:a16="http://schemas.microsoft.com/office/drawing/2014/main" id="{C86FD840-8B45-449B-B737-FB8636452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23">
              <a:extLst>
                <a:ext uri="{FF2B5EF4-FFF2-40B4-BE49-F238E27FC236}">
                  <a16:creationId xmlns:a16="http://schemas.microsoft.com/office/drawing/2014/main" id="{E3E40411-8651-4CD4-8BB4-5BF62F3EB0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" name="Group 56">
            <a:extLst>
              <a:ext uri="{FF2B5EF4-FFF2-40B4-BE49-F238E27FC236}">
                <a16:creationId xmlns:a16="http://schemas.microsoft.com/office/drawing/2014/main" id="{5CA89B32-4E98-40C4-B581-52E65BE8E455}"/>
              </a:ext>
            </a:extLst>
          </p:cNvPr>
          <p:cNvGrpSpPr/>
          <p:nvPr/>
        </p:nvGrpSpPr>
        <p:grpSpPr>
          <a:xfrm>
            <a:off x="599911" y="5098231"/>
            <a:ext cx="1539560" cy="171967"/>
            <a:chOff x="7746380" y="2949426"/>
            <a:chExt cx="2188691" cy="244475"/>
          </a:xfrm>
        </p:grpSpPr>
        <p:pic>
          <p:nvPicPr>
            <p:cNvPr id="202" name="Picture 14">
              <a:extLst>
                <a:ext uri="{FF2B5EF4-FFF2-40B4-BE49-F238E27FC236}">
                  <a16:creationId xmlns:a16="http://schemas.microsoft.com/office/drawing/2014/main" id="{B182AE18-69F9-4187-A30B-B6C3D9934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5">
              <a:extLst>
                <a:ext uri="{FF2B5EF4-FFF2-40B4-BE49-F238E27FC236}">
                  <a16:creationId xmlns:a16="http://schemas.microsoft.com/office/drawing/2014/main" id="{6D3C8948-2F6C-4BE0-B6C9-AA8730896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16">
              <a:extLst>
                <a:ext uri="{FF2B5EF4-FFF2-40B4-BE49-F238E27FC236}">
                  <a16:creationId xmlns:a16="http://schemas.microsoft.com/office/drawing/2014/main" id="{B96E0625-85D9-4C3C-89A6-D50B9894C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17">
              <a:extLst>
                <a:ext uri="{FF2B5EF4-FFF2-40B4-BE49-F238E27FC236}">
                  <a16:creationId xmlns:a16="http://schemas.microsoft.com/office/drawing/2014/main" id="{569C11B2-467B-46C3-ABC8-F3D6556402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18">
              <a:extLst>
                <a:ext uri="{FF2B5EF4-FFF2-40B4-BE49-F238E27FC236}">
                  <a16:creationId xmlns:a16="http://schemas.microsoft.com/office/drawing/2014/main" id="{EAF3E4EE-6B52-49AA-B100-7D07A4AED8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19">
              <a:extLst>
                <a:ext uri="{FF2B5EF4-FFF2-40B4-BE49-F238E27FC236}">
                  <a16:creationId xmlns:a16="http://schemas.microsoft.com/office/drawing/2014/main" id="{20C1F35A-EBA0-413D-98DB-FA27412ED5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0">
              <a:extLst>
                <a:ext uri="{FF2B5EF4-FFF2-40B4-BE49-F238E27FC236}">
                  <a16:creationId xmlns:a16="http://schemas.microsoft.com/office/drawing/2014/main" id="{707D1D48-75FE-4B23-B00B-4F18BA1CC3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1">
              <a:extLst>
                <a:ext uri="{FF2B5EF4-FFF2-40B4-BE49-F238E27FC236}">
                  <a16:creationId xmlns:a16="http://schemas.microsoft.com/office/drawing/2014/main" id="{00F48BD7-9597-4521-9E75-EF36D6718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2">
              <a:extLst>
                <a:ext uri="{FF2B5EF4-FFF2-40B4-BE49-F238E27FC236}">
                  <a16:creationId xmlns:a16="http://schemas.microsoft.com/office/drawing/2014/main" id="{033EAB38-E506-4085-997A-DF54036277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3">
              <a:extLst>
                <a:ext uri="{FF2B5EF4-FFF2-40B4-BE49-F238E27FC236}">
                  <a16:creationId xmlns:a16="http://schemas.microsoft.com/office/drawing/2014/main" id="{65FD3CB5-DDAD-4353-8DC2-E4DD99F33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2" name="Group 56">
            <a:extLst>
              <a:ext uri="{FF2B5EF4-FFF2-40B4-BE49-F238E27FC236}">
                <a16:creationId xmlns:a16="http://schemas.microsoft.com/office/drawing/2014/main" id="{CF6D76B4-B14C-4ECB-9B56-4B8CE5FD4241}"/>
              </a:ext>
            </a:extLst>
          </p:cNvPr>
          <p:cNvGrpSpPr/>
          <p:nvPr/>
        </p:nvGrpSpPr>
        <p:grpSpPr>
          <a:xfrm>
            <a:off x="601778" y="5548323"/>
            <a:ext cx="1539560" cy="171967"/>
            <a:chOff x="7746380" y="2949426"/>
            <a:chExt cx="2188691" cy="244475"/>
          </a:xfrm>
        </p:grpSpPr>
        <p:pic>
          <p:nvPicPr>
            <p:cNvPr id="213" name="Picture 14">
              <a:extLst>
                <a:ext uri="{FF2B5EF4-FFF2-40B4-BE49-F238E27FC236}">
                  <a16:creationId xmlns:a16="http://schemas.microsoft.com/office/drawing/2014/main" id="{1E215358-D4A9-4D9E-969A-BAE436E9A4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5">
              <a:extLst>
                <a:ext uri="{FF2B5EF4-FFF2-40B4-BE49-F238E27FC236}">
                  <a16:creationId xmlns:a16="http://schemas.microsoft.com/office/drawing/2014/main" id="{1FCFFE9D-0E9F-472D-8510-8BED06377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6">
              <a:extLst>
                <a:ext uri="{FF2B5EF4-FFF2-40B4-BE49-F238E27FC236}">
                  <a16:creationId xmlns:a16="http://schemas.microsoft.com/office/drawing/2014/main" id="{8733B771-FF4B-4479-AC51-183363D22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17">
              <a:extLst>
                <a:ext uri="{FF2B5EF4-FFF2-40B4-BE49-F238E27FC236}">
                  <a16:creationId xmlns:a16="http://schemas.microsoft.com/office/drawing/2014/main" id="{39FA9F59-8734-42B3-9749-E35207294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18">
              <a:extLst>
                <a:ext uri="{FF2B5EF4-FFF2-40B4-BE49-F238E27FC236}">
                  <a16:creationId xmlns:a16="http://schemas.microsoft.com/office/drawing/2014/main" id="{A3A8FA44-5837-4B8F-A5FE-4296748D27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19">
              <a:extLst>
                <a:ext uri="{FF2B5EF4-FFF2-40B4-BE49-F238E27FC236}">
                  <a16:creationId xmlns:a16="http://schemas.microsoft.com/office/drawing/2014/main" id="{EFDAA2C6-3AF2-4573-892D-653492C97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0">
              <a:extLst>
                <a:ext uri="{FF2B5EF4-FFF2-40B4-BE49-F238E27FC236}">
                  <a16:creationId xmlns:a16="http://schemas.microsoft.com/office/drawing/2014/main" id="{05623747-1969-4ACC-A9D4-278A5EDA9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">
              <a:extLst>
                <a:ext uri="{FF2B5EF4-FFF2-40B4-BE49-F238E27FC236}">
                  <a16:creationId xmlns:a16="http://schemas.microsoft.com/office/drawing/2014/main" id="{98F3EF83-6193-43D3-BB50-ACEEB26177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">
              <a:extLst>
                <a:ext uri="{FF2B5EF4-FFF2-40B4-BE49-F238E27FC236}">
                  <a16:creationId xmlns:a16="http://schemas.microsoft.com/office/drawing/2014/main" id="{3474C049-998B-42F6-9FF7-801A28AABF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3">
              <a:extLst>
                <a:ext uri="{FF2B5EF4-FFF2-40B4-BE49-F238E27FC236}">
                  <a16:creationId xmlns:a16="http://schemas.microsoft.com/office/drawing/2014/main" id="{D2FCCABD-7C6B-4498-A389-62F84788E0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3352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3" grpId="0"/>
      <p:bldP spid="94" grpId="0"/>
      <p:bldP spid="95" grpId="0"/>
      <p:bldP spid="96" grpId="0"/>
      <p:bldP spid="9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19FFE94-68EB-40F8-9F30-EEDE1512EC0F}"/>
              </a:ext>
            </a:extLst>
          </p:cNvPr>
          <p:cNvGrpSpPr/>
          <p:nvPr/>
        </p:nvGrpSpPr>
        <p:grpSpPr>
          <a:xfrm>
            <a:off x="461187" y="241198"/>
            <a:ext cx="11236241" cy="1134018"/>
            <a:chOff x="255524" y="4828688"/>
            <a:chExt cx="4822582" cy="1134018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AC6978F7-42F1-4316-8FA5-E64C2A16ED8E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26FBDA5-1F7A-4F13-AB0E-F84D5053EE62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91, 81, 71,           ,           ,           ,           ,           ,           ,</a:t>
              </a: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E9179C3-4A3A-47D3-B02A-4E7378A0A484}"/>
              </a:ext>
            </a:extLst>
          </p:cNvPr>
          <p:cNvSpPr/>
          <p:nvPr/>
        </p:nvSpPr>
        <p:spPr>
          <a:xfrm>
            <a:off x="2764809" y="44395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B9C2305-3A26-4198-A48B-62CA5519F843}"/>
              </a:ext>
            </a:extLst>
          </p:cNvPr>
          <p:cNvSpPr/>
          <p:nvPr/>
        </p:nvSpPr>
        <p:spPr>
          <a:xfrm>
            <a:off x="4026287" y="44395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C82FCDE-5448-4B84-B691-DE03B4FF5905}"/>
              </a:ext>
            </a:extLst>
          </p:cNvPr>
          <p:cNvSpPr txBox="1"/>
          <p:nvPr/>
        </p:nvSpPr>
        <p:spPr>
          <a:xfrm>
            <a:off x="2859016" y="48196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74AC242-398C-4B85-AE54-9E3146725C3E}"/>
              </a:ext>
            </a:extLst>
          </p:cNvPr>
          <p:cNvSpPr txBox="1"/>
          <p:nvPr/>
        </p:nvSpPr>
        <p:spPr>
          <a:xfrm>
            <a:off x="4128274" y="482973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51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A6181F8A-121D-411F-9577-E8C86F146E24}"/>
              </a:ext>
            </a:extLst>
          </p:cNvPr>
          <p:cNvSpPr/>
          <p:nvPr/>
        </p:nvSpPr>
        <p:spPr>
          <a:xfrm>
            <a:off x="5278619" y="445369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2C93EB8-DE33-4ED3-BA90-A85446B17BCF}"/>
              </a:ext>
            </a:extLst>
          </p:cNvPr>
          <p:cNvSpPr/>
          <p:nvPr/>
        </p:nvSpPr>
        <p:spPr>
          <a:xfrm>
            <a:off x="6523600" y="446334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A500F18-BDC7-4AB9-AA15-CBCD214B8C18}"/>
              </a:ext>
            </a:extLst>
          </p:cNvPr>
          <p:cNvSpPr/>
          <p:nvPr/>
        </p:nvSpPr>
        <p:spPr>
          <a:xfrm>
            <a:off x="7759049" y="44609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B4DA061-2993-46A8-9FC1-956CFEAC7D1E}"/>
              </a:ext>
            </a:extLst>
          </p:cNvPr>
          <p:cNvSpPr/>
          <p:nvPr/>
        </p:nvSpPr>
        <p:spPr>
          <a:xfrm>
            <a:off x="9020527" y="44609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97281A-0952-4439-B2EA-FDEB018F737D}"/>
              </a:ext>
            </a:extLst>
          </p:cNvPr>
          <p:cNvSpPr/>
          <p:nvPr/>
        </p:nvSpPr>
        <p:spPr>
          <a:xfrm>
            <a:off x="10276458" y="44609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4813A20-4277-43EF-B518-73172F706833}"/>
              </a:ext>
            </a:extLst>
          </p:cNvPr>
          <p:cNvSpPr txBox="1"/>
          <p:nvPr/>
        </p:nvSpPr>
        <p:spPr>
          <a:xfrm>
            <a:off x="5363345" y="48680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8BAF5F8-160A-44D6-998C-7BF5325A5A83}"/>
              </a:ext>
            </a:extLst>
          </p:cNvPr>
          <p:cNvSpPr txBox="1"/>
          <p:nvPr/>
        </p:nvSpPr>
        <p:spPr>
          <a:xfrm>
            <a:off x="6632603" y="48780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E94B8FD-7419-41D6-AD8E-D11E53511F57}"/>
              </a:ext>
            </a:extLst>
          </p:cNvPr>
          <p:cNvSpPr txBox="1"/>
          <p:nvPr/>
        </p:nvSpPr>
        <p:spPr>
          <a:xfrm>
            <a:off x="7848418" y="48680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D16CB5-6DBF-40FC-A631-32FD5CBBAAB9}"/>
              </a:ext>
            </a:extLst>
          </p:cNvPr>
          <p:cNvSpPr txBox="1"/>
          <p:nvPr/>
        </p:nvSpPr>
        <p:spPr>
          <a:xfrm>
            <a:off x="9117676" y="487808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2BC1D9B-CB76-4B37-861D-9F6414F0E90E}"/>
              </a:ext>
            </a:extLst>
          </p:cNvPr>
          <p:cNvSpPr txBox="1"/>
          <p:nvPr/>
        </p:nvSpPr>
        <p:spPr>
          <a:xfrm>
            <a:off x="10561224" y="480622"/>
            <a:ext cx="66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pic>
        <p:nvPicPr>
          <p:cNvPr id="223" name="Picture 222">
            <a:extLst>
              <a:ext uri="{FF2B5EF4-FFF2-40B4-BE49-F238E27FC236}">
                <a16:creationId xmlns:a16="http://schemas.microsoft.com/office/drawing/2014/main" id="{5AC25EF2-2528-4BCA-8D62-79E39FBBD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049" y="19797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9" name="Group 56">
            <a:extLst>
              <a:ext uri="{FF2B5EF4-FFF2-40B4-BE49-F238E27FC236}">
                <a16:creationId xmlns:a16="http://schemas.microsoft.com/office/drawing/2014/main" id="{1BB1501E-4CF9-45DB-A8E4-2F3D2AF957C8}"/>
              </a:ext>
            </a:extLst>
          </p:cNvPr>
          <p:cNvGrpSpPr/>
          <p:nvPr/>
        </p:nvGrpSpPr>
        <p:grpSpPr>
          <a:xfrm>
            <a:off x="599265" y="1979528"/>
            <a:ext cx="1539560" cy="171967"/>
            <a:chOff x="7746380" y="2949426"/>
            <a:chExt cx="2188691" cy="244475"/>
          </a:xfrm>
        </p:grpSpPr>
        <p:pic>
          <p:nvPicPr>
            <p:cNvPr id="230" name="Picture 14">
              <a:extLst>
                <a:ext uri="{FF2B5EF4-FFF2-40B4-BE49-F238E27FC236}">
                  <a16:creationId xmlns:a16="http://schemas.microsoft.com/office/drawing/2014/main" id="{2C1FAC2E-AD60-4C92-86EB-7A4950F8A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15">
              <a:extLst>
                <a:ext uri="{FF2B5EF4-FFF2-40B4-BE49-F238E27FC236}">
                  <a16:creationId xmlns:a16="http://schemas.microsoft.com/office/drawing/2014/main" id="{882D01BE-641C-4B0B-9601-CC2FCC1A6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16">
              <a:extLst>
                <a:ext uri="{FF2B5EF4-FFF2-40B4-BE49-F238E27FC236}">
                  <a16:creationId xmlns:a16="http://schemas.microsoft.com/office/drawing/2014/main" id="{074A805D-3036-4DF7-A9AC-BE829C6B7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17">
              <a:extLst>
                <a:ext uri="{FF2B5EF4-FFF2-40B4-BE49-F238E27FC236}">
                  <a16:creationId xmlns:a16="http://schemas.microsoft.com/office/drawing/2014/main" id="{EF764AC5-C08D-4E45-A0F0-59966BDDF9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18">
              <a:extLst>
                <a:ext uri="{FF2B5EF4-FFF2-40B4-BE49-F238E27FC236}">
                  <a16:creationId xmlns:a16="http://schemas.microsoft.com/office/drawing/2014/main" id="{99B8BA7E-31A6-4425-A5C1-0559763C14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19">
              <a:extLst>
                <a:ext uri="{FF2B5EF4-FFF2-40B4-BE49-F238E27FC236}">
                  <a16:creationId xmlns:a16="http://schemas.microsoft.com/office/drawing/2014/main" id="{4EA53A42-536F-43B1-BA45-A5CEF75C71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0">
              <a:extLst>
                <a:ext uri="{FF2B5EF4-FFF2-40B4-BE49-F238E27FC236}">
                  <a16:creationId xmlns:a16="http://schemas.microsoft.com/office/drawing/2014/main" id="{17A61158-25D4-4AFD-B5C3-E799B7BE5C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1">
              <a:extLst>
                <a:ext uri="{FF2B5EF4-FFF2-40B4-BE49-F238E27FC236}">
                  <a16:creationId xmlns:a16="http://schemas.microsoft.com/office/drawing/2014/main" id="{37CC3900-55FD-463A-B5CF-B2115D00D6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2">
              <a:extLst>
                <a:ext uri="{FF2B5EF4-FFF2-40B4-BE49-F238E27FC236}">
                  <a16:creationId xmlns:a16="http://schemas.microsoft.com/office/drawing/2014/main" id="{8132971E-3EFE-4C3C-97C2-E5A12C1786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23">
              <a:extLst>
                <a:ext uri="{FF2B5EF4-FFF2-40B4-BE49-F238E27FC236}">
                  <a16:creationId xmlns:a16="http://schemas.microsoft.com/office/drawing/2014/main" id="{D085B3EE-6D01-407E-AFDF-30D81144E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0" name="Group 56">
            <a:extLst>
              <a:ext uri="{FF2B5EF4-FFF2-40B4-BE49-F238E27FC236}">
                <a16:creationId xmlns:a16="http://schemas.microsoft.com/office/drawing/2014/main" id="{2F1376E7-9490-413B-A582-7651827CC7F9}"/>
              </a:ext>
            </a:extLst>
          </p:cNvPr>
          <p:cNvGrpSpPr/>
          <p:nvPr/>
        </p:nvGrpSpPr>
        <p:grpSpPr>
          <a:xfrm>
            <a:off x="600557" y="2425057"/>
            <a:ext cx="1539560" cy="171967"/>
            <a:chOff x="7746380" y="2949426"/>
            <a:chExt cx="2188691" cy="244475"/>
          </a:xfrm>
        </p:grpSpPr>
        <p:pic>
          <p:nvPicPr>
            <p:cNvPr id="241" name="Picture 14">
              <a:extLst>
                <a:ext uri="{FF2B5EF4-FFF2-40B4-BE49-F238E27FC236}">
                  <a16:creationId xmlns:a16="http://schemas.microsoft.com/office/drawing/2014/main" id="{FB37456D-F664-44E7-92F7-44F19957B0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15">
              <a:extLst>
                <a:ext uri="{FF2B5EF4-FFF2-40B4-BE49-F238E27FC236}">
                  <a16:creationId xmlns:a16="http://schemas.microsoft.com/office/drawing/2014/main" id="{56BD930E-F0BB-4C08-B823-89315D81A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16">
              <a:extLst>
                <a:ext uri="{FF2B5EF4-FFF2-40B4-BE49-F238E27FC236}">
                  <a16:creationId xmlns:a16="http://schemas.microsoft.com/office/drawing/2014/main" id="{B03FD082-E77A-4980-8895-2F5A33E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17">
              <a:extLst>
                <a:ext uri="{FF2B5EF4-FFF2-40B4-BE49-F238E27FC236}">
                  <a16:creationId xmlns:a16="http://schemas.microsoft.com/office/drawing/2014/main" id="{6A72AE22-FA7B-46FB-BDB1-CEC913F4D5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18">
              <a:extLst>
                <a:ext uri="{FF2B5EF4-FFF2-40B4-BE49-F238E27FC236}">
                  <a16:creationId xmlns:a16="http://schemas.microsoft.com/office/drawing/2014/main" id="{152C65EA-1A70-4C9E-9250-8751AE7410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19">
              <a:extLst>
                <a:ext uri="{FF2B5EF4-FFF2-40B4-BE49-F238E27FC236}">
                  <a16:creationId xmlns:a16="http://schemas.microsoft.com/office/drawing/2014/main" id="{F5ABF275-A22E-404E-A5CA-F3DEB5CD0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20">
              <a:extLst>
                <a:ext uri="{FF2B5EF4-FFF2-40B4-BE49-F238E27FC236}">
                  <a16:creationId xmlns:a16="http://schemas.microsoft.com/office/drawing/2014/main" id="{1EDD1B4E-2F49-4B17-B573-1FA7B6D13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21">
              <a:extLst>
                <a:ext uri="{FF2B5EF4-FFF2-40B4-BE49-F238E27FC236}">
                  <a16:creationId xmlns:a16="http://schemas.microsoft.com/office/drawing/2014/main" id="{67896128-98C3-4878-9AA0-F22DB01509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2">
              <a:extLst>
                <a:ext uri="{FF2B5EF4-FFF2-40B4-BE49-F238E27FC236}">
                  <a16:creationId xmlns:a16="http://schemas.microsoft.com/office/drawing/2014/main" id="{2EA9DE10-D5ED-4874-9363-90AC5A23B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0" name="Picture 23">
              <a:extLst>
                <a:ext uri="{FF2B5EF4-FFF2-40B4-BE49-F238E27FC236}">
                  <a16:creationId xmlns:a16="http://schemas.microsoft.com/office/drawing/2014/main" id="{8F351292-F196-4192-9031-FE6E048202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1" name="Group 56">
            <a:extLst>
              <a:ext uri="{FF2B5EF4-FFF2-40B4-BE49-F238E27FC236}">
                <a16:creationId xmlns:a16="http://schemas.microsoft.com/office/drawing/2014/main" id="{D48CF0B3-45D1-4417-B739-B24151081EE0}"/>
              </a:ext>
            </a:extLst>
          </p:cNvPr>
          <p:cNvGrpSpPr/>
          <p:nvPr/>
        </p:nvGrpSpPr>
        <p:grpSpPr>
          <a:xfrm>
            <a:off x="600504" y="2870586"/>
            <a:ext cx="1539560" cy="171967"/>
            <a:chOff x="7746380" y="2949426"/>
            <a:chExt cx="2188691" cy="244475"/>
          </a:xfrm>
        </p:grpSpPr>
        <p:pic>
          <p:nvPicPr>
            <p:cNvPr id="252" name="Picture 14">
              <a:extLst>
                <a:ext uri="{FF2B5EF4-FFF2-40B4-BE49-F238E27FC236}">
                  <a16:creationId xmlns:a16="http://schemas.microsoft.com/office/drawing/2014/main" id="{F1D0636F-79BC-43A1-A9F8-BD9CE9831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15">
              <a:extLst>
                <a:ext uri="{FF2B5EF4-FFF2-40B4-BE49-F238E27FC236}">
                  <a16:creationId xmlns:a16="http://schemas.microsoft.com/office/drawing/2014/main" id="{9FA10D8A-DFC8-472C-9DC7-C7F854504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16">
              <a:extLst>
                <a:ext uri="{FF2B5EF4-FFF2-40B4-BE49-F238E27FC236}">
                  <a16:creationId xmlns:a16="http://schemas.microsoft.com/office/drawing/2014/main" id="{9251D13B-3BCB-449E-BE24-845C8FCE2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17">
              <a:extLst>
                <a:ext uri="{FF2B5EF4-FFF2-40B4-BE49-F238E27FC236}">
                  <a16:creationId xmlns:a16="http://schemas.microsoft.com/office/drawing/2014/main" id="{DD287D1C-C9A3-48AF-8B02-DAB498ACB5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18">
              <a:extLst>
                <a:ext uri="{FF2B5EF4-FFF2-40B4-BE49-F238E27FC236}">
                  <a16:creationId xmlns:a16="http://schemas.microsoft.com/office/drawing/2014/main" id="{9CAD1165-FC03-41DE-ADFB-09C3FCCDA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19">
              <a:extLst>
                <a:ext uri="{FF2B5EF4-FFF2-40B4-BE49-F238E27FC236}">
                  <a16:creationId xmlns:a16="http://schemas.microsoft.com/office/drawing/2014/main" id="{F3C9DC32-C57B-4DD0-8A19-663AB0EE7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0">
              <a:extLst>
                <a:ext uri="{FF2B5EF4-FFF2-40B4-BE49-F238E27FC236}">
                  <a16:creationId xmlns:a16="http://schemas.microsoft.com/office/drawing/2014/main" id="{5721B064-3579-48D3-A628-9FEEF8A89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1">
              <a:extLst>
                <a:ext uri="{FF2B5EF4-FFF2-40B4-BE49-F238E27FC236}">
                  <a16:creationId xmlns:a16="http://schemas.microsoft.com/office/drawing/2014/main" id="{1A4F4177-3313-4168-AD1E-5DE862B1C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2">
              <a:extLst>
                <a:ext uri="{FF2B5EF4-FFF2-40B4-BE49-F238E27FC236}">
                  <a16:creationId xmlns:a16="http://schemas.microsoft.com/office/drawing/2014/main" id="{6F36935C-3870-476B-A528-550F7ABCC6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23">
              <a:extLst>
                <a:ext uri="{FF2B5EF4-FFF2-40B4-BE49-F238E27FC236}">
                  <a16:creationId xmlns:a16="http://schemas.microsoft.com/office/drawing/2014/main" id="{6FE0AD2C-2CEA-403B-B17B-424F73BCEB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2" name="Group 56">
            <a:extLst>
              <a:ext uri="{FF2B5EF4-FFF2-40B4-BE49-F238E27FC236}">
                <a16:creationId xmlns:a16="http://schemas.microsoft.com/office/drawing/2014/main" id="{8F28518E-D956-4032-9228-91A9D907F376}"/>
              </a:ext>
            </a:extLst>
          </p:cNvPr>
          <p:cNvGrpSpPr/>
          <p:nvPr/>
        </p:nvGrpSpPr>
        <p:grpSpPr>
          <a:xfrm>
            <a:off x="601796" y="3316115"/>
            <a:ext cx="1539560" cy="171967"/>
            <a:chOff x="7746380" y="2949426"/>
            <a:chExt cx="2188691" cy="244475"/>
          </a:xfrm>
        </p:grpSpPr>
        <p:pic>
          <p:nvPicPr>
            <p:cNvPr id="263" name="Picture 14">
              <a:extLst>
                <a:ext uri="{FF2B5EF4-FFF2-40B4-BE49-F238E27FC236}">
                  <a16:creationId xmlns:a16="http://schemas.microsoft.com/office/drawing/2014/main" id="{AE2D6448-4A87-497A-B9A1-9E47E35AA2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15">
              <a:extLst>
                <a:ext uri="{FF2B5EF4-FFF2-40B4-BE49-F238E27FC236}">
                  <a16:creationId xmlns:a16="http://schemas.microsoft.com/office/drawing/2014/main" id="{BA46EA4C-235D-4B75-BFDF-CA18FDA8E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16">
              <a:extLst>
                <a:ext uri="{FF2B5EF4-FFF2-40B4-BE49-F238E27FC236}">
                  <a16:creationId xmlns:a16="http://schemas.microsoft.com/office/drawing/2014/main" id="{22460F80-5FDC-4B00-A544-6D5D68AD60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17">
              <a:extLst>
                <a:ext uri="{FF2B5EF4-FFF2-40B4-BE49-F238E27FC236}">
                  <a16:creationId xmlns:a16="http://schemas.microsoft.com/office/drawing/2014/main" id="{85BD40C4-82D6-442B-9D07-F7284C719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18">
              <a:extLst>
                <a:ext uri="{FF2B5EF4-FFF2-40B4-BE49-F238E27FC236}">
                  <a16:creationId xmlns:a16="http://schemas.microsoft.com/office/drawing/2014/main" id="{C6B38C2C-9BD4-48D9-8B0B-26889DF0E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19">
              <a:extLst>
                <a:ext uri="{FF2B5EF4-FFF2-40B4-BE49-F238E27FC236}">
                  <a16:creationId xmlns:a16="http://schemas.microsoft.com/office/drawing/2014/main" id="{11DF5FE9-D3CE-4C00-8059-E3F165B53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0">
              <a:extLst>
                <a:ext uri="{FF2B5EF4-FFF2-40B4-BE49-F238E27FC236}">
                  <a16:creationId xmlns:a16="http://schemas.microsoft.com/office/drawing/2014/main" id="{4F22F136-3D64-432F-8260-4FDE21B40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1">
              <a:extLst>
                <a:ext uri="{FF2B5EF4-FFF2-40B4-BE49-F238E27FC236}">
                  <a16:creationId xmlns:a16="http://schemas.microsoft.com/office/drawing/2014/main" id="{873F46E1-40AE-4A0E-A3B2-AE0F5EC495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2">
              <a:extLst>
                <a:ext uri="{FF2B5EF4-FFF2-40B4-BE49-F238E27FC236}">
                  <a16:creationId xmlns:a16="http://schemas.microsoft.com/office/drawing/2014/main" id="{3EA58E83-4858-4884-ABF9-7B45A1DAF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2" name="Picture 23">
              <a:extLst>
                <a:ext uri="{FF2B5EF4-FFF2-40B4-BE49-F238E27FC236}">
                  <a16:creationId xmlns:a16="http://schemas.microsoft.com/office/drawing/2014/main" id="{A47B1C14-FA8D-4627-A827-9234EA376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3" name="Group 56">
            <a:extLst>
              <a:ext uri="{FF2B5EF4-FFF2-40B4-BE49-F238E27FC236}">
                <a16:creationId xmlns:a16="http://schemas.microsoft.com/office/drawing/2014/main" id="{F2A91DD8-B0FC-40C1-89CE-52243F52B9C1}"/>
              </a:ext>
            </a:extLst>
          </p:cNvPr>
          <p:cNvGrpSpPr/>
          <p:nvPr/>
        </p:nvGrpSpPr>
        <p:grpSpPr>
          <a:xfrm>
            <a:off x="598619" y="3761644"/>
            <a:ext cx="1539560" cy="171967"/>
            <a:chOff x="7746380" y="2949426"/>
            <a:chExt cx="2188691" cy="244475"/>
          </a:xfrm>
        </p:grpSpPr>
        <p:pic>
          <p:nvPicPr>
            <p:cNvPr id="274" name="Picture 14">
              <a:extLst>
                <a:ext uri="{FF2B5EF4-FFF2-40B4-BE49-F238E27FC236}">
                  <a16:creationId xmlns:a16="http://schemas.microsoft.com/office/drawing/2014/main" id="{59826BF0-3223-48B4-A53F-DA9E68C647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15">
              <a:extLst>
                <a:ext uri="{FF2B5EF4-FFF2-40B4-BE49-F238E27FC236}">
                  <a16:creationId xmlns:a16="http://schemas.microsoft.com/office/drawing/2014/main" id="{4E937404-AAC0-4263-B1E3-8C24EEFE6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16">
              <a:extLst>
                <a:ext uri="{FF2B5EF4-FFF2-40B4-BE49-F238E27FC236}">
                  <a16:creationId xmlns:a16="http://schemas.microsoft.com/office/drawing/2014/main" id="{C0757EBA-D8E7-46DD-8086-C04AAB7090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17">
              <a:extLst>
                <a:ext uri="{FF2B5EF4-FFF2-40B4-BE49-F238E27FC236}">
                  <a16:creationId xmlns:a16="http://schemas.microsoft.com/office/drawing/2014/main" id="{1C0AC9B2-5766-4526-B7D2-192097BD33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18">
              <a:extLst>
                <a:ext uri="{FF2B5EF4-FFF2-40B4-BE49-F238E27FC236}">
                  <a16:creationId xmlns:a16="http://schemas.microsoft.com/office/drawing/2014/main" id="{22A6B7FB-AE6F-4D5F-8C2C-7977EE8FD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9" name="Picture 19">
              <a:extLst>
                <a:ext uri="{FF2B5EF4-FFF2-40B4-BE49-F238E27FC236}">
                  <a16:creationId xmlns:a16="http://schemas.microsoft.com/office/drawing/2014/main" id="{CFF5D9DA-9E5E-4FAF-BCAA-65F7812DE6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20">
              <a:extLst>
                <a:ext uri="{FF2B5EF4-FFF2-40B4-BE49-F238E27FC236}">
                  <a16:creationId xmlns:a16="http://schemas.microsoft.com/office/drawing/2014/main" id="{120C669F-51C0-47AE-AAA2-B6A668B405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1">
              <a:extLst>
                <a:ext uri="{FF2B5EF4-FFF2-40B4-BE49-F238E27FC236}">
                  <a16:creationId xmlns:a16="http://schemas.microsoft.com/office/drawing/2014/main" id="{8734715D-81A3-4D93-8909-30DC03FEEA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2">
              <a:extLst>
                <a:ext uri="{FF2B5EF4-FFF2-40B4-BE49-F238E27FC236}">
                  <a16:creationId xmlns:a16="http://schemas.microsoft.com/office/drawing/2014/main" id="{0CB6D365-AA51-4445-A90B-A1BC82B0D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" name="Picture 23">
              <a:extLst>
                <a:ext uri="{FF2B5EF4-FFF2-40B4-BE49-F238E27FC236}">
                  <a16:creationId xmlns:a16="http://schemas.microsoft.com/office/drawing/2014/main" id="{50FD4BC1-5789-4304-B0E0-5BCBBC9A7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4" name="Group 56">
            <a:extLst>
              <a:ext uri="{FF2B5EF4-FFF2-40B4-BE49-F238E27FC236}">
                <a16:creationId xmlns:a16="http://schemas.microsoft.com/office/drawing/2014/main" id="{8731E8CD-F2E4-4739-9305-42BDA880DFDF}"/>
              </a:ext>
            </a:extLst>
          </p:cNvPr>
          <p:cNvGrpSpPr/>
          <p:nvPr/>
        </p:nvGrpSpPr>
        <p:grpSpPr>
          <a:xfrm>
            <a:off x="599911" y="4207173"/>
            <a:ext cx="1539560" cy="171967"/>
            <a:chOff x="7746380" y="2949426"/>
            <a:chExt cx="2188691" cy="244475"/>
          </a:xfrm>
        </p:grpSpPr>
        <p:pic>
          <p:nvPicPr>
            <p:cNvPr id="285" name="Picture 14">
              <a:extLst>
                <a:ext uri="{FF2B5EF4-FFF2-40B4-BE49-F238E27FC236}">
                  <a16:creationId xmlns:a16="http://schemas.microsoft.com/office/drawing/2014/main" id="{A9256798-09AE-4B71-9B6B-466DA0F180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15">
              <a:extLst>
                <a:ext uri="{FF2B5EF4-FFF2-40B4-BE49-F238E27FC236}">
                  <a16:creationId xmlns:a16="http://schemas.microsoft.com/office/drawing/2014/main" id="{D48AA28B-0C21-4D6B-B799-FAFCA9458E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16">
              <a:extLst>
                <a:ext uri="{FF2B5EF4-FFF2-40B4-BE49-F238E27FC236}">
                  <a16:creationId xmlns:a16="http://schemas.microsoft.com/office/drawing/2014/main" id="{24CFBD48-265B-4606-9AE1-55B381E72C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17">
              <a:extLst>
                <a:ext uri="{FF2B5EF4-FFF2-40B4-BE49-F238E27FC236}">
                  <a16:creationId xmlns:a16="http://schemas.microsoft.com/office/drawing/2014/main" id="{1291F647-BAF8-4476-AB90-FBD9981686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18">
              <a:extLst>
                <a:ext uri="{FF2B5EF4-FFF2-40B4-BE49-F238E27FC236}">
                  <a16:creationId xmlns:a16="http://schemas.microsoft.com/office/drawing/2014/main" id="{339D210E-2B3D-470F-B385-9D4A066090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19">
              <a:extLst>
                <a:ext uri="{FF2B5EF4-FFF2-40B4-BE49-F238E27FC236}">
                  <a16:creationId xmlns:a16="http://schemas.microsoft.com/office/drawing/2014/main" id="{40F32F95-C25D-4BB7-9F5C-24F842A90A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0">
              <a:extLst>
                <a:ext uri="{FF2B5EF4-FFF2-40B4-BE49-F238E27FC236}">
                  <a16:creationId xmlns:a16="http://schemas.microsoft.com/office/drawing/2014/main" id="{8FE25812-1B13-47B5-95E2-8E39698796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1">
              <a:extLst>
                <a:ext uri="{FF2B5EF4-FFF2-40B4-BE49-F238E27FC236}">
                  <a16:creationId xmlns:a16="http://schemas.microsoft.com/office/drawing/2014/main" id="{0BF20FA9-5704-42A7-B270-70E310AC8D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2">
              <a:extLst>
                <a:ext uri="{FF2B5EF4-FFF2-40B4-BE49-F238E27FC236}">
                  <a16:creationId xmlns:a16="http://schemas.microsoft.com/office/drawing/2014/main" id="{F7BDE8A2-F9E0-4C03-9E9D-A6CB40E1C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23">
              <a:extLst>
                <a:ext uri="{FF2B5EF4-FFF2-40B4-BE49-F238E27FC236}">
                  <a16:creationId xmlns:a16="http://schemas.microsoft.com/office/drawing/2014/main" id="{5FB80E78-B78D-4E29-B960-C972DA10EE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5" name="Group 56">
            <a:extLst>
              <a:ext uri="{FF2B5EF4-FFF2-40B4-BE49-F238E27FC236}">
                <a16:creationId xmlns:a16="http://schemas.microsoft.com/office/drawing/2014/main" id="{8023C85F-F1AD-45F9-9F85-CC98F33D3ADD}"/>
              </a:ext>
            </a:extLst>
          </p:cNvPr>
          <p:cNvGrpSpPr/>
          <p:nvPr/>
        </p:nvGrpSpPr>
        <p:grpSpPr>
          <a:xfrm>
            <a:off x="598619" y="4652702"/>
            <a:ext cx="1539560" cy="171967"/>
            <a:chOff x="7746380" y="2949426"/>
            <a:chExt cx="2188691" cy="244475"/>
          </a:xfrm>
        </p:grpSpPr>
        <p:pic>
          <p:nvPicPr>
            <p:cNvPr id="296" name="Picture 14">
              <a:extLst>
                <a:ext uri="{FF2B5EF4-FFF2-40B4-BE49-F238E27FC236}">
                  <a16:creationId xmlns:a16="http://schemas.microsoft.com/office/drawing/2014/main" id="{A2B07FDE-F96E-471E-9027-F6942C50F4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15">
              <a:extLst>
                <a:ext uri="{FF2B5EF4-FFF2-40B4-BE49-F238E27FC236}">
                  <a16:creationId xmlns:a16="http://schemas.microsoft.com/office/drawing/2014/main" id="{6B258421-00A5-408E-9291-CA6988432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16">
              <a:extLst>
                <a:ext uri="{FF2B5EF4-FFF2-40B4-BE49-F238E27FC236}">
                  <a16:creationId xmlns:a16="http://schemas.microsoft.com/office/drawing/2014/main" id="{50ABA823-52AF-4DBD-A73B-72CAB73F7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17">
              <a:extLst>
                <a:ext uri="{FF2B5EF4-FFF2-40B4-BE49-F238E27FC236}">
                  <a16:creationId xmlns:a16="http://schemas.microsoft.com/office/drawing/2014/main" id="{E386A569-14B2-47C3-B590-65202AA4D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18">
              <a:extLst>
                <a:ext uri="{FF2B5EF4-FFF2-40B4-BE49-F238E27FC236}">
                  <a16:creationId xmlns:a16="http://schemas.microsoft.com/office/drawing/2014/main" id="{EE0B3703-1299-4F70-B7C2-859E10639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1" name="Picture 19">
              <a:extLst>
                <a:ext uri="{FF2B5EF4-FFF2-40B4-BE49-F238E27FC236}">
                  <a16:creationId xmlns:a16="http://schemas.microsoft.com/office/drawing/2014/main" id="{EB5EAD46-BBC9-4773-A0A8-1808518CB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20">
              <a:extLst>
                <a:ext uri="{FF2B5EF4-FFF2-40B4-BE49-F238E27FC236}">
                  <a16:creationId xmlns:a16="http://schemas.microsoft.com/office/drawing/2014/main" id="{954F1B09-BDF2-4C89-907D-2E507E520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21">
              <a:extLst>
                <a:ext uri="{FF2B5EF4-FFF2-40B4-BE49-F238E27FC236}">
                  <a16:creationId xmlns:a16="http://schemas.microsoft.com/office/drawing/2014/main" id="{9201E917-6643-4D9A-9CAC-057D2F672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22">
              <a:extLst>
                <a:ext uri="{FF2B5EF4-FFF2-40B4-BE49-F238E27FC236}">
                  <a16:creationId xmlns:a16="http://schemas.microsoft.com/office/drawing/2014/main" id="{5CF6E284-B252-4CB1-9B94-7E59ED7E7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23">
              <a:extLst>
                <a:ext uri="{FF2B5EF4-FFF2-40B4-BE49-F238E27FC236}">
                  <a16:creationId xmlns:a16="http://schemas.microsoft.com/office/drawing/2014/main" id="{A6B2AB9E-52C1-4FA4-B974-15649CD8E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6" name="Group 56">
            <a:extLst>
              <a:ext uri="{FF2B5EF4-FFF2-40B4-BE49-F238E27FC236}">
                <a16:creationId xmlns:a16="http://schemas.microsoft.com/office/drawing/2014/main" id="{69B7A3EE-318A-41B4-A6DF-2BE713D0615D}"/>
              </a:ext>
            </a:extLst>
          </p:cNvPr>
          <p:cNvGrpSpPr/>
          <p:nvPr/>
        </p:nvGrpSpPr>
        <p:grpSpPr>
          <a:xfrm>
            <a:off x="599911" y="5098231"/>
            <a:ext cx="1539560" cy="171967"/>
            <a:chOff x="7746380" y="2949426"/>
            <a:chExt cx="2188691" cy="244475"/>
          </a:xfrm>
        </p:grpSpPr>
        <p:pic>
          <p:nvPicPr>
            <p:cNvPr id="307" name="Picture 14">
              <a:extLst>
                <a:ext uri="{FF2B5EF4-FFF2-40B4-BE49-F238E27FC236}">
                  <a16:creationId xmlns:a16="http://schemas.microsoft.com/office/drawing/2014/main" id="{9DF60C70-848C-4919-9CC0-FE16FF14B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15">
              <a:extLst>
                <a:ext uri="{FF2B5EF4-FFF2-40B4-BE49-F238E27FC236}">
                  <a16:creationId xmlns:a16="http://schemas.microsoft.com/office/drawing/2014/main" id="{9B386610-624B-4C99-844D-8FA306E21D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16">
              <a:extLst>
                <a:ext uri="{FF2B5EF4-FFF2-40B4-BE49-F238E27FC236}">
                  <a16:creationId xmlns:a16="http://schemas.microsoft.com/office/drawing/2014/main" id="{609C84E3-A5D2-4479-BAC0-9292D39FD1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17">
              <a:extLst>
                <a:ext uri="{FF2B5EF4-FFF2-40B4-BE49-F238E27FC236}">
                  <a16:creationId xmlns:a16="http://schemas.microsoft.com/office/drawing/2014/main" id="{2F061922-8331-4CCA-B4E6-016E14EB6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18">
              <a:extLst>
                <a:ext uri="{FF2B5EF4-FFF2-40B4-BE49-F238E27FC236}">
                  <a16:creationId xmlns:a16="http://schemas.microsoft.com/office/drawing/2014/main" id="{4CE1AC28-F316-4CB3-ACC7-FC733AB8C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19">
              <a:extLst>
                <a:ext uri="{FF2B5EF4-FFF2-40B4-BE49-F238E27FC236}">
                  <a16:creationId xmlns:a16="http://schemas.microsoft.com/office/drawing/2014/main" id="{62010C3E-6CB7-4F11-AE3A-A9654C948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20">
              <a:extLst>
                <a:ext uri="{FF2B5EF4-FFF2-40B4-BE49-F238E27FC236}">
                  <a16:creationId xmlns:a16="http://schemas.microsoft.com/office/drawing/2014/main" id="{9725527D-9DF6-41C2-8F75-BF43B17821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21">
              <a:extLst>
                <a:ext uri="{FF2B5EF4-FFF2-40B4-BE49-F238E27FC236}">
                  <a16:creationId xmlns:a16="http://schemas.microsoft.com/office/drawing/2014/main" id="{DB4A98E0-611F-475E-8879-3024AFFC46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5" name="Picture 22">
              <a:extLst>
                <a:ext uri="{FF2B5EF4-FFF2-40B4-BE49-F238E27FC236}">
                  <a16:creationId xmlns:a16="http://schemas.microsoft.com/office/drawing/2014/main" id="{8015FB70-3399-4C27-AB40-4CADDB05E8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23">
              <a:extLst>
                <a:ext uri="{FF2B5EF4-FFF2-40B4-BE49-F238E27FC236}">
                  <a16:creationId xmlns:a16="http://schemas.microsoft.com/office/drawing/2014/main" id="{EEB35839-22EA-453B-B880-190E962A7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7" name="Group 56">
            <a:extLst>
              <a:ext uri="{FF2B5EF4-FFF2-40B4-BE49-F238E27FC236}">
                <a16:creationId xmlns:a16="http://schemas.microsoft.com/office/drawing/2014/main" id="{D72FBE26-DC2F-43AB-A844-C7A6DE707C0D}"/>
              </a:ext>
            </a:extLst>
          </p:cNvPr>
          <p:cNvGrpSpPr/>
          <p:nvPr/>
        </p:nvGrpSpPr>
        <p:grpSpPr>
          <a:xfrm>
            <a:off x="601778" y="5548323"/>
            <a:ext cx="1539560" cy="171967"/>
            <a:chOff x="7746380" y="2949426"/>
            <a:chExt cx="2188691" cy="244475"/>
          </a:xfrm>
        </p:grpSpPr>
        <p:pic>
          <p:nvPicPr>
            <p:cNvPr id="318" name="Picture 14">
              <a:extLst>
                <a:ext uri="{FF2B5EF4-FFF2-40B4-BE49-F238E27FC236}">
                  <a16:creationId xmlns:a16="http://schemas.microsoft.com/office/drawing/2014/main" id="{5EECFB0B-0DF5-4082-BA14-6D8BD4BB3A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15">
              <a:extLst>
                <a:ext uri="{FF2B5EF4-FFF2-40B4-BE49-F238E27FC236}">
                  <a16:creationId xmlns:a16="http://schemas.microsoft.com/office/drawing/2014/main" id="{38065FDA-C525-4AF3-8237-32830DB3C5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16">
              <a:extLst>
                <a:ext uri="{FF2B5EF4-FFF2-40B4-BE49-F238E27FC236}">
                  <a16:creationId xmlns:a16="http://schemas.microsoft.com/office/drawing/2014/main" id="{7B6AE932-5442-480B-9DB4-8EF50CE97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17">
              <a:extLst>
                <a:ext uri="{FF2B5EF4-FFF2-40B4-BE49-F238E27FC236}">
                  <a16:creationId xmlns:a16="http://schemas.microsoft.com/office/drawing/2014/main" id="{EE7932B0-DA58-47B9-9B54-333768EFAB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18">
              <a:extLst>
                <a:ext uri="{FF2B5EF4-FFF2-40B4-BE49-F238E27FC236}">
                  <a16:creationId xmlns:a16="http://schemas.microsoft.com/office/drawing/2014/main" id="{6E4CB3C8-AFDF-4B54-8862-99C66DEFA1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19">
              <a:extLst>
                <a:ext uri="{FF2B5EF4-FFF2-40B4-BE49-F238E27FC236}">
                  <a16:creationId xmlns:a16="http://schemas.microsoft.com/office/drawing/2014/main" id="{DFFD56B3-D29F-4FC1-94C0-0B3CC124E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20">
              <a:extLst>
                <a:ext uri="{FF2B5EF4-FFF2-40B4-BE49-F238E27FC236}">
                  <a16:creationId xmlns:a16="http://schemas.microsoft.com/office/drawing/2014/main" id="{CFD1A78F-3311-45ED-995A-608DA34D64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21">
              <a:extLst>
                <a:ext uri="{FF2B5EF4-FFF2-40B4-BE49-F238E27FC236}">
                  <a16:creationId xmlns:a16="http://schemas.microsoft.com/office/drawing/2014/main" id="{813E194F-CA65-4B8B-9484-C58C85DC6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6" name="Picture 22">
              <a:extLst>
                <a:ext uri="{FF2B5EF4-FFF2-40B4-BE49-F238E27FC236}">
                  <a16:creationId xmlns:a16="http://schemas.microsoft.com/office/drawing/2014/main" id="{991CD5A3-C374-44DE-8E77-93DB34A400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23">
              <a:extLst>
                <a:ext uri="{FF2B5EF4-FFF2-40B4-BE49-F238E27FC236}">
                  <a16:creationId xmlns:a16="http://schemas.microsoft.com/office/drawing/2014/main" id="{D2CBAD47-6BA4-46F8-A390-C8266490F7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01607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10" grpId="0"/>
      <p:bldP spid="111" grpId="0"/>
      <p:bldP spid="112" grpId="0"/>
      <p:bldP spid="113" grpId="0"/>
      <p:bldP spid="1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54BC872-6AB2-4202-B949-68AE095C7910}"/>
              </a:ext>
            </a:extLst>
          </p:cNvPr>
          <p:cNvGrpSpPr/>
          <p:nvPr/>
        </p:nvGrpSpPr>
        <p:grpSpPr>
          <a:xfrm>
            <a:off x="461187" y="240817"/>
            <a:ext cx="11236241" cy="1134018"/>
            <a:chOff x="255524" y="4828688"/>
            <a:chExt cx="4822582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4469027-40E7-4E4F-80C5-34C73A2F5EFA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A07FD60-40E9-4578-9B0C-445C0983E0E4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99, 89, 79,           ,           ,           ,           ,           ,           ,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6CA53273-E4D1-4CAC-853A-30A9D75E9331}"/>
              </a:ext>
            </a:extLst>
          </p:cNvPr>
          <p:cNvSpPr/>
          <p:nvPr/>
        </p:nvSpPr>
        <p:spPr>
          <a:xfrm>
            <a:off x="2764809" y="44357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7096DD4-4B40-4BF2-9F4E-4028212E8D03}"/>
              </a:ext>
            </a:extLst>
          </p:cNvPr>
          <p:cNvSpPr/>
          <p:nvPr/>
        </p:nvSpPr>
        <p:spPr>
          <a:xfrm>
            <a:off x="4026287" y="443572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022AE38-C57A-4F38-B35D-F88D6B9B70EF}"/>
              </a:ext>
            </a:extLst>
          </p:cNvPr>
          <p:cNvSpPr txBox="1"/>
          <p:nvPr/>
        </p:nvSpPr>
        <p:spPr>
          <a:xfrm>
            <a:off x="2859016" y="481586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69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C578FFE-EBF2-4126-B873-019006BDE4FB}"/>
              </a:ext>
            </a:extLst>
          </p:cNvPr>
          <p:cNvSpPr txBox="1"/>
          <p:nvPr/>
        </p:nvSpPr>
        <p:spPr>
          <a:xfrm>
            <a:off x="4128274" y="48259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F682DCE-4DF3-4B0C-AE6D-A97FB29C7665}"/>
              </a:ext>
            </a:extLst>
          </p:cNvPr>
          <p:cNvSpPr/>
          <p:nvPr/>
        </p:nvSpPr>
        <p:spPr>
          <a:xfrm>
            <a:off x="5278619" y="44498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5FB43B1-4D90-4161-A5F4-C4A4AA24C184}"/>
              </a:ext>
            </a:extLst>
          </p:cNvPr>
          <p:cNvSpPr/>
          <p:nvPr/>
        </p:nvSpPr>
        <p:spPr>
          <a:xfrm>
            <a:off x="6523600" y="44595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D8B3F3D-357B-48D0-BBC2-1E8D63D4E110}"/>
              </a:ext>
            </a:extLst>
          </p:cNvPr>
          <p:cNvSpPr/>
          <p:nvPr/>
        </p:nvSpPr>
        <p:spPr>
          <a:xfrm>
            <a:off x="7759049" y="445716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DF71456-78C4-4698-A0EF-E679BE043CBA}"/>
              </a:ext>
            </a:extLst>
          </p:cNvPr>
          <p:cNvSpPr/>
          <p:nvPr/>
        </p:nvSpPr>
        <p:spPr>
          <a:xfrm>
            <a:off x="9020527" y="445716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BA86EAC-9993-48E2-B684-5055497E95EA}"/>
              </a:ext>
            </a:extLst>
          </p:cNvPr>
          <p:cNvSpPr/>
          <p:nvPr/>
        </p:nvSpPr>
        <p:spPr>
          <a:xfrm>
            <a:off x="10276458" y="445716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628B755-5DE2-41AC-94E9-0C6DC9E120F7}"/>
              </a:ext>
            </a:extLst>
          </p:cNvPr>
          <p:cNvSpPr txBox="1"/>
          <p:nvPr/>
        </p:nvSpPr>
        <p:spPr>
          <a:xfrm>
            <a:off x="5363345" y="486421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EAB0B6A-E000-4C07-9C47-E5CF0D673E33}"/>
              </a:ext>
            </a:extLst>
          </p:cNvPr>
          <p:cNvSpPr txBox="1"/>
          <p:nvPr/>
        </p:nvSpPr>
        <p:spPr>
          <a:xfrm>
            <a:off x="6632603" y="48742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C8ABFCB-FF88-4D72-A41B-05C89750DB86}"/>
              </a:ext>
            </a:extLst>
          </p:cNvPr>
          <p:cNvSpPr txBox="1"/>
          <p:nvPr/>
        </p:nvSpPr>
        <p:spPr>
          <a:xfrm>
            <a:off x="7848418" y="486421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867FDBF-CD0D-4A2E-AF18-6A8BACC85455}"/>
              </a:ext>
            </a:extLst>
          </p:cNvPr>
          <p:cNvSpPr txBox="1"/>
          <p:nvPr/>
        </p:nvSpPr>
        <p:spPr>
          <a:xfrm>
            <a:off x="9117676" y="48742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5D0521E-605B-4E61-85BB-13498045F615}"/>
              </a:ext>
            </a:extLst>
          </p:cNvPr>
          <p:cNvSpPr txBox="1"/>
          <p:nvPr/>
        </p:nvSpPr>
        <p:spPr>
          <a:xfrm>
            <a:off x="10561224" y="480241"/>
            <a:ext cx="66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CB31CA6A-7429-4CE5-8BE1-B83BC3027DF0}"/>
              </a:ext>
            </a:extLst>
          </p:cNvPr>
          <p:cNvGrpSpPr/>
          <p:nvPr/>
        </p:nvGrpSpPr>
        <p:grpSpPr>
          <a:xfrm>
            <a:off x="461187" y="2473412"/>
            <a:ext cx="11236241" cy="1134018"/>
            <a:chOff x="255524" y="4828688"/>
            <a:chExt cx="4822582" cy="1134018"/>
          </a:xfrm>
        </p:grpSpPr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AA9670B6-43A4-4BEE-A26F-6FA60C70BB3B}"/>
                </a:ext>
              </a:extLst>
            </p:cNvPr>
            <p:cNvSpPr/>
            <p:nvPr/>
          </p:nvSpPr>
          <p:spPr>
            <a:xfrm>
              <a:off x="255524" y="4828688"/>
              <a:ext cx="48225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60DF3BA2-2280-482B-8B24-AEB72E2D4160}"/>
                </a:ext>
              </a:extLst>
            </p:cNvPr>
            <p:cNvSpPr txBox="1"/>
            <p:nvPr/>
          </p:nvSpPr>
          <p:spPr>
            <a:xfrm>
              <a:off x="347197" y="5035975"/>
              <a:ext cx="4360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94, 84, 74,           ,           ,           ,           ,           ,           ,</a:t>
              </a:r>
            </a:p>
          </p:txBody>
        </p:sp>
      </p:grpSp>
      <p:sp>
        <p:nvSpPr>
          <p:cNvPr id="226" name="Rectangle 225">
            <a:extLst>
              <a:ext uri="{FF2B5EF4-FFF2-40B4-BE49-F238E27FC236}">
                <a16:creationId xmlns:a16="http://schemas.microsoft.com/office/drawing/2014/main" id="{04C84F84-4A88-411A-A334-DE48787B33BC}"/>
              </a:ext>
            </a:extLst>
          </p:cNvPr>
          <p:cNvSpPr/>
          <p:nvPr/>
        </p:nvSpPr>
        <p:spPr>
          <a:xfrm>
            <a:off x="2764809" y="267616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CCCA141F-4ACF-4AB1-8E74-709024326D0C}"/>
              </a:ext>
            </a:extLst>
          </p:cNvPr>
          <p:cNvSpPr/>
          <p:nvPr/>
        </p:nvSpPr>
        <p:spPr>
          <a:xfrm>
            <a:off x="4026287" y="2676167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90944C4-0903-4520-9DD8-628ED90CBD78}"/>
              </a:ext>
            </a:extLst>
          </p:cNvPr>
          <p:cNvSpPr txBox="1"/>
          <p:nvPr/>
        </p:nvSpPr>
        <p:spPr>
          <a:xfrm>
            <a:off x="2859016" y="2714181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64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E2AC5EC3-9619-4781-A659-7D3549C6091C}"/>
              </a:ext>
            </a:extLst>
          </p:cNvPr>
          <p:cNvSpPr txBox="1"/>
          <p:nvPr/>
        </p:nvSpPr>
        <p:spPr>
          <a:xfrm>
            <a:off x="4128274" y="2715187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237B7FEA-081E-44EA-9D90-A0C2257672DA}"/>
              </a:ext>
            </a:extLst>
          </p:cNvPr>
          <p:cNvSpPr/>
          <p:nvPr/>
        </p:nvSpPr>
        <p:spPr>
          <a:xfrm>
            <a:off x="5278619" y="2677583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FE5BBBF-8027-45D9-9567-B77E3D8B37CE}"/>
              </a:ext>
            </a:extLst>
          </p:cNvPr>
          <p:cNvSpPr/>
          <p:nvPr/>
        </p:nvSpPr>
        <p:spPr>
          <a:xfrm>
            <a:off x="6523600" y="2678548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95D833B9-0FA1-4026-BDA8-972FDE9FF161}"/>
              </a:ext>
            </a:extLst>
          </p:cNvPr>
          <p:cNvSpPr/>
          <p:nvPr/>
        </p:nvSpPr>
        <p:spPr>
          <a:xfrm>
            <a:off x="7759049" y="2678311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14A0E60F-FF9F-41CA-A699-36D2432C453D}"/>
              </a:ext>
            </a:extLst>
          </p:cNvPr>
          <p:cNvSpPr/>
          <p:nvPr/>
        </p:nvSpPr>
        <p:spPr>
          <a:xfrm>
            <a:off x="9020527" y="2678311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E7AEBB6E-F443-43FD-AF62-584B26920317}"/>
              </a:ext>
            </a:extLst>
          </p:cNvPr>
          <p:cNvSpPr/>
          <p:nvPr/>
        </p:nvSpPr>
        <p:spPr>
          <a:xfrm>
            <a:off x="10276458" y="2678311"/>
            <a:ext cx="976308" cy="7113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C2A6893D-6D06-4B38-AF34-3F90175284F2}"/>
              </a:ext>
            </a:extLst>
          </p:cNvPr>
          <p:cNvSpPr txBox="1"/>
          <p:nvPr/>
        </p:nvSpPr>
        <p:spPr>
          <a:xfrm>
            <a:off x="5363345" y="2719016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44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2BE452D3-FB12-4E4E-A1DC-5BBCEC21E826}"/>
              </a:ext>
            </a:extLst>
          </p:cNvPr>
          <p:cNvSpPr txBox="1"/>
          <p:nvPr/>
        </p:nvSpPr>
        <p:spPr>
          <a:xfrm>
            <a:off x="6632603" y="272002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89019E30-8D59-4D59-A782-5F11C55846EF}"/>
              </a:ext>
            </a:extLst>
          </p:cNvPr>
          <p:cNvSpPr txBox="1"/>
          <p:nvPr/>
        </p:nvSpPr>
        <p:spPr>
          <a:xfrm>
            <a:off x="7848418" y="2719016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99473FDA-CE1B-4BB5-9C12-42079FB2905A}"/>
              </a:ext>
            </a:extLst>
          </p:cNvPr>
          <p:cNvSpPr txBox="1"/>
          <p:nvPr/>
        </p:nvSpPr>
        <p:spPr>
          <a:xfrm>
            <a:off x="9117676" y="2720022"/>
            <a:ext cx="8520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08776BEF-FAEB-41CC-B438-BA9688BC3685}"/>
              </a:ext>
            </a:extLst>
          </p:cNvPr>
          <p:cNvSpPr txBox="1"/>
          <p:nvPr/>
        </p:nvSpPr>
        <p:spPr>
          <a:xfrm>
            <a:off x="10561224" y="2712836"/>
            <a:ext cx="66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2061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3" grpId="0"/>
      <p:bldP spid="94" grpId="0"/>
      <p:bldP spid="95" grpId="0"/>
      <p:bldP spid="96" grpId="0"/>
      <p:bldP spid="97" grpId="0"/>
      <p:bldP spid="228" grpId="0"/>
      <p:bldP spid="229" grpId="0"/>
      <p:bldP spid="235" grpId="0"/>
      <p:bldP spid="236" grpId="0"/>
      <p:bldP spid="237" grpId="0"/>
      <p:bldP spid="238" grpId="0"/>
      <p:bldP spid="23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B562D-BC21-4C4B-8771-1D6DC95FA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15 Subtract a multiple of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58EAD-431B-4E12-B8FB-AE5A26E27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94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16896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158490" y="372323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 – 40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372324"/>
            <a:ext cx="3097273" cy="817082"/>
            <a:chOff x="255525" y="372324"/>
            <a:chExt cx="2758874" cy="1134011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4"/>
              <a:ext cx="2758874" cy="113401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66 – 30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8176745" y="48108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8087282" y="4972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895963-A850-4FA3-A5D7-560A981B61B4}"/>
              </a:ext>
            </a:extLst>
          </p:cNvPr>
          <p:cNvGrpSpPr/>
          <p:nvPr/>
        </p:nvGrpSpPr>
        <p:grpSpPr>
          <a:xfrm>
            <a:off x="598619" y="3316115"/>
            <a:ext cx="1542730" cy="1063025"/>
            <a:chOff x="598619" y="3316115"/>
            <a:chExt cx="1542730" cy="1063025"/>
          </a:xfrm>
        </p:grpSpPr>
        <p:grpSp>
          <p:nvGrpSpPr>
            <p:cNvPr id="191" name="Group 56">
              <a:extLst>
                <a:ext uri="{FF2B5EF4-FFF2-40B4-BE49-F238E27FC236}">
                  <a16:creationId xmlns:a16="http://schemas.microsoft.com/office/drawing/2014/main" id="{2B460C2F-E495-4C07-9164-8073415887D2}"/>
                </a:ext>
              </a:extLst>
            </p:cNvPr>
            <p:cNvGrpSpPr/>
            <p:nvPr/>
          </p:nvGrpSpPr>
          <p:grpSpPr>
            <a:xfrm>
              <a:off x="601796" y="3316115"/>
              <a:ext cx="1539553" cy="171967"/>
              <a:chOff x="7746388" y="2949426"/>
              <a:chExt cx="2188683" cy="244475"/>
            </a:xfrm>
          </p:grpSpPr>
          <p:pic>
            <p:nvPicPr>
              <p:cNvPr id="192" name="Picture 14">
                <a:extLst>
                  <a:ext uri="{FF2B5EF4-FFF2-40B4-BE49-F238E27FC236}">
                    <a16:creationId xmlns:a16="http://schemas.microsoft.com/office/drawing/2014/main" id="{FDACAA88-BC05-4393-B8D5-367058D572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15">
                <a:extLst>
                  <a:ext uri="{FF2B5EF4-FFF2-40B4-BE49-F238E27FC236}">
                    <a16:creationId xmlns:a16="http://schemas.microsoft.com/office/drawing/2014/main" id="{A0E87FA9-2A05-4A0F-B3AC-2BEBE36715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6">
                <a:extLst>
                  <a:ext uri="{FF2B5EF4-FFF2-40B4-BE49-F238E27FC236}">
                    <a16:creationId xmlns:a16="http://schemas.microsoft.com/office/drawing/2014/main" id="{FD291CD5-3D9F-4030-AFC8-14ACC5DECB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17">
                <a:extLst>
                  <a:ext uri="{FF2B5EF4-FFF2-40B4-BE49-F238E27FC236}">
                    <a16:creationId xmlns:a16="http://schemas.microsoft.com/office/drawing/2014/main" id="{A10B3593-6DC6-4245-8840-046F5D5F6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18">
                <a:extLst>
                  <a:ext uri="{FF2B5EF4-FFF2-40B4-BE49-F238E27FC236}">
                    <a16:creationId xmlns:a16="http://schemas.microsoft.com/office/drawing/2014/main" id="{1FA286E9-1836-4B5D-810B-77EC537FFD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19">
                <a:extLst>
                  <a:ext uri="{FF2B5EF4-FFF2-40B4-BE49-F238E27FC236}">
                    <a16:creationId xmlns:a16="http://schemas.microsoft.com/office/drawing/2014/main" id="{FFFC00A2-9C1F-48EB-A88E-BA787DA53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20">
                <a:extLst>
                  <a:ext uri="{FF2B5EF4-FFF2-40B4-BE49-F238E27FC236}">
                    <a16:creationId xmlns:a16="http://schemas.microsoft.com/office/drawing/2014/main" id="{DCD35892-D83E-404F-BE2D-7515983337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1">
                <a:extLst>
                  <a:ext uri="{FF2B5EF4-FFF2-40B4-BE49-F238E27FC236}">
                    <a16:creationId xmlns:a16="http://schemas.microsoft.com/office/drawing/2014/main" id="{DFB68000-BDCF-4121-AC6C-0CBDC9CE4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2">
                <a:extLst>
                  <a:ext uri="{FF2B5EF4-FFF2-40B4-BE49-F238E27FC236}">
                    <a16:creationId xmlns:a16="http://schemas.microsoft.com/office/drawing/2014/main" id="{B8C4EE52-1706-4635-9B70-443D95BB0B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1" name="Picture 23">
                <a:extLst>
                  <a:ext uri="{FF2B5EF4-FFF2-40B4-BE49-F238E27FC236}">
                    <a16:creationId xmlns:a16="http://schemas.microsoft.com/office/drawing/2014/main" id="{6E63C998-D571-4E8C-9B17-EC8550F8C7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2E5329C8-78CE-4627-A1C4-1AF1866BB4AF}"/>
                </a:ext>
              </a:extLst>
            </p:cNvPr>
            <p:cNvGrpSpPr/>
            <p:nvPr/>
          </p:nvGrpSpPr>
          <p:grpSpPr>
            <a:xfrm>
              <a:off x="598619" y="3761644"/>
              <a:ext cx="1539553" cy="171967"/>
              <a:chOff x="7746388" y="2949426"/>
              <a:chExt cx="2188683" cy="244475"/>
            </a:xfrm>
          </p:grpSpPr>
          <p:pic>
            <p:nvPicPr>
              <p:cNvPr id="203" name="Picture 14">
                <a:extLst>
                  <a:ext uri="{FF2B5EF4-FFF2-40B4-BE49-F238E27FC236}">
                    <a16:creationId xmlns:a16="http://schemas.microsoft.com/office/drawing/2014/main" id="{C6235367-5494-43BE-88BA-4C23CD2808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" name="Picture 15">
                <a:extLst>
                  <a:ext uri="{FF2B5EF4-FFF2-40B4-BE49-F238E27FC236}">
                    <a16:creationId xmlns:a16="http://schemas.microsoft.com/office/drawing/2014/main" id="{8D6FA2EA-DB4D-4A07-AAD5-A594F1BD8C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" name="Picture 16">
                <a:extLst>
                  <a:ext uri="{FF2B5EF4-FFF2-40B4-BE49-F238E27FC236}">
                    <a16:creationId xmlns:a16="http://schemas.microsoft.com/office/drawing/2014/main" id="{808829C1-7281-48AA-8D85-07E7627F17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" name="Picture 17">
                <a:extLst>
                  <a:ext uri="{FF2B5EF4-FFF2-40B4-BE49-F238E27FC236}">
                    <a16:creationId xmlns:a16="http://schemas.microsoft.com/office/drawing/2014/main" id="{8CCF5824-3D04-4992-9FD3-2F5A1C0AEB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8">
                <a:extLst>
                  <a:ext uri="{FF2B5EF4-FFF2-40B4-BE49-F238E27FC236}">
                    <a16:creationId xmlns:a16="http://schemas.microsoft.com/office/drawing/2014/main" id="{2A36186E-1CA6-4FA5-906A-E6206C55A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9">
                <a:extLst>
                  <a:ext uri="{FF2B5EF4-FFF2-40B4-BE49-F238E27FC236}">
                    <a16:creationId xmlns:a16="http://schemas.microsoft.com/office/drawing/2014/main" id="{A44D163A-1CFB-4EF0-BF85-0C959A981D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20">
                <a:extLst>
                  <a:ext uri="{FF2B5EF4-FFF2-40B4-BE49-F238E27FC236}">
                    <a16:creationId xmlns:a16="http://schemas.microsoft.com/office/drawing/2014/main" id="{9DACEF5A-7F22-4469-8D10-9988C88ACD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21">
                <a:extLst>
                  <a:ext uri="{FF2B5EF4-FFF2-40B4-BE49-F238E27FC236}">
                    <a16:creationId xmlns:a16="http://schemas.microsoft.com/office/drawing/2014/main" id="{6C45C43F-B494-4FB8-8CA8-CD533BC7D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2">
                <a:extLst>
                  <a:ext uri="{FF2B5EF4-FFF2-40B4-BE49-F238E27FC236}">
                    <a16:creationId xmlns:a16="http://schemas.microsoft.com/office/drawing/2014/main" id="{96B7C842-1705-4621-BC34-0E9E28FFF1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3">
                <a:extLst>
                  <a:ext uri="{FF2B5EF4-FFF2-40B4-BE49-F238E27FC236}">
                    <a16:creationId xmlns:a16="http://schemas.microsoft.com/office/drawing/2014/main" id="{2008DAC3-C06E-4419-9714-8C551B08E4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6" name="Group 56">
              <a:extLst>
                <a:ext uri="{FF2B5EF4-FFF2-40B4-BE49-F238E27FC236}">
                  <a16:creationId xmlns:a16="http://schemas.microsoft.com/office/drawing/2014/main" id="{3EEB449E-A58A-4EBA-93D0-25A9F30D90E7}"/>
                </a:ext>
              </a:extLst>
            </p:cNvPr>
            <p:cNvGrpSpPr/>
            <p:nvPr/>
          </p:nvGrpSpPr>
          <p:grpSpPr>
            <a:xfrm>
              <a:off x="599911" y="4207173"/>
              <a:ext cx="1539553" cy="171967"/>
              <a:chOff x="7746388" y="2949426"/>
              <a:chExt cx="2188683" cy="244475"/>
            </a:xfrm>
          </p:grpSpPr>
          <p:pic>
            <p:nvPicPr>
              <p:cNvPr id="217" name="Picture 14">
                <a:extLst>
                  <a:ext uri="{FF2B5EF4-FFF2-40B4-BE49-F238E27FC236}">
                    <a16:creationId xmlns:a16="http://schemas.microsoft.com/office/drawing/2014/main" id="{17A5A187-C524-42E4-91C7-D36BE5B4D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15">
                <a:extLst>
                  <a:ext uri="{FF2B5EF4-FFF2-40B4-BE49-F238E27FC236}">
                    <a16:creationId xmlns:a16="http://schemas.microsoft.com/office/drawing/2014/main" id="{4769480D-D317-4FDA-9300-46803E6B1F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6">
                <a:extLst>
                  <a:ext uri="{FF2B5EF4-FFF2-40B4-BE49-F238E27FC236}">
                    <a16:creationId xmlns:a16="http://schemas.microsoft.com/office/drawing/2014/main" id="{8A123916-C1C8-4B91-8815-7C47707BD3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7">
                <a:extLst>
                  <a:ext uri="{FF2B5EF4-FFF2-40B4-BE49-F238E27FC236}">
                    <a16:creationId xmlns:a16="http://schemas.microsoft.com/office/drawing/2014/main" id="{A50E0EA0-6891-4136-B7E0-2D85852EE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8">
                <a:extLst>
                  <a:ext uri="{FF2B5EF4-FFF2-40B4-BE49-F238E27FC236}">
                    <a16:creationId xmlns:a16="http://schemas.microsoft.com/office/drawing/2014/main" id="{A41C6D8B-FF8C-47DE-908B-8B7AA60AE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9">
                <a:extLst>
                  <a:ext uri="{FF2B5EF4-FFF2-40B4-BE49-F238E27FC236}">
                    <a16:creationId xmlns:a16="http://schemas.microsoft.com/office/drawing/2014/main" id="{98691DFE-6B00-447C-9D5C-BA051DCBD7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20">
                <a:extLst>
                  <a:ext uri="{FF2B5EF4-FFF2-40B4-BE49-F238E27FC236}">
                    <a16:creationId xmlns:a16="http://schemas.microsoft.com/office/drawing/2014/main" id="{6A30646A-BA74-4C06-A052-922898211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1">
                <a:extLst>
                  <a:ext uri="{FF2B5EF4-FFF2-40B4-BE49-F238E27FC236}">
                    <a16:creationId xmlns:a16="http://schemas.microsoft.com/office/drawing/2014/main" id="{F853D567-A511-4E16-8F37-27AB33A3B9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2">
                <a:extLst>
                  <a:ext uri="{FF2B5EF4-FFF2-40B4-BE49-F238E27FC236}">
                    <a16:creationId xmlns:a16="http://schemas.microsoft.com/office/drawing/2014/main" id="{76907349-9F59-4E59-840D-F3C3BEB760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3">
                <a:extLst>
                  <a:ext uri="{FF2B5EF4-FFF2-40B4-BE49-F238E27FC236}">
                    <a16:creationId xmlns:a16="http://schemas.microsoft.com/office/drawing/2014/main" id="{5C12B600-1218-4957-96C4-08653EDE8A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76" name="Rectangle 375">
            <a:extLst>
              <a:ext uri="{FF2B5EF4-FFF2-40B4-BE49-F238E27FC236}">
                <a16:creationId xmlns:a16="http://schemas.microsoft.com/office/drawing/2014/main" id="{9A86781B-CC1F-46E7-BEE3-D91F40B0FA94}"/>
              </a:ext>
            </a:extLst>
          </p:cNvPr>
          <p:cNvSpPr/>
          <p:nvPr/>
        </p:nvSpPr>
        <p:spPr>
          <a:xfrm>
            <a:off x="1295157" y="3725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88430903-CFBF-49A8-AE5C-59AD4BA24D8E}"/>
              </a:ext>
            </a:extLst>
          </p:cNvPr>
          <p:cNvSpPr/>
          <p:nvPr/>
        </p:nvSpPr>
        <p:spPr>
          <a:xfrm>
            <a:off x="2343512" y="372549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E2891B2E-9BD3-455B-AFDE-4385ECF48AD4}"/>
              </a:ext>
            </a:extLst>
          </p:cNvPr>
          <p:cNvSpPr/>
          <p:nvPr/>
        </p:nvSpPr>
        <p:spPr>
          <a:xfrm>
            <a:off x="395220" y="37254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FE68D4C-80A4-48BD-BD01-64110729DC70}"/>
              </a:ext>
            </a:extLst>
          </p:cNvPr>
          <p:cNvSpPr/>
          <p:nvPr/>
        </p:nvSpPr>
        <p:spPr>
          <a:xfrm>
            <a:off x="7203704" y="37231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86B9D3B0-D8C0-4061-B82E-857AED3A127C}"/>
              </a:ext>
            </a:extLst>
          </p:cNvPr>
          <p:cNvSpPr/>
          <p:nvPr/>
        </p:nvSpPr>
        <p:spPr>
          <a:xfrm>
            <a:off x="8252059" y="37231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36A3B073-A1F2-4A01-8F2B-4AB1E82D17D9}"/>
              </a:ext>
            </a:extLst>
          </p:cNvPr>
          <p:cNvSpPr/>
          <p:nvPr/>
        </p:nvSpPr>
        <p:spPr>
          <a:xfrm>
            <a:off x="6303767" y="3723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DA03CE-9C61-4420-A471-660106F47571}"/>
              </a:ext>
            </a:extLst>
          </p:cNvPr>
          <p:cNvGrpSpPr/>
          <p:nvPr/>
        </p:nvGrpSpPr>
        <p:grpSpPr>
          <a:xfrm>
            <a:off x="599265" y="1977047"/>
            <a:ext cx="4193637" cy="1065506"/>
            <a:chOff x="599265" y="1977047"/>
            <a:chExt cx="4193637" cy="1065506"/>
          </a:xfrm>
        </p:grpSpPr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CEEDFFCA-0E08-4C48-968F-1CDDA239F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80049" y="19797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2A4820C0-B121-4375-929E-F6A218CAA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6448" y="19797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1EC02485-F5F9-418D-BFD8-BFB34C76E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72847" y="1980276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C1DBCEB3-10AC-4A3A-8E8F-8366A53BA1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18021" y="1982757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8" name="Group 56">
              <a:extLst>
                <a:ext uri="{FF2B5EF4-FFF2-40B4-BE49-F238E27FC236}">
                  <a16:creationId xmlns:a16="http://schemas.microsoft.com/office/drawing/2014/main" id="{ACBFBFBF-4DB4-4471-A782-16F126B77810}"/>
                </a:ext>
              </a:extLst>
            </p:cNvPr>
            <p:cNvGrpSpPr/>
            <p:nvPr/>
          </p:nvGrpSpPr>
          <p:grpSpPr>
            <a:xfrm>
              <a:off x="599265" y="1979528"/>
              <a:ext cx="1539553" cy="171967"/>
              <a:chOff x="7746388" y="2949426"/>
              <a:chExt cx="2188683" cy="244475"/>
            </a:xfrm>
          </p:grpSpPr>
          <p:pic>
            <p:nvPicPr>
              <p:cNvPr id="159" name="Picture 14">
                <a:extLst>
                  <a:ext uri="{FF2B5EF4-FFF2-40B4-BE49-F238E27FC236}">
                    <a16:creationId xmlns:a16="http://schemas.microsoft.com/office/drawing/2014/main" id="{A11FDA6D-47DD-4E13-8EE2-369C59313D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5">
                <a:extLst>
                  <a:ext uri="{FF2B5EF4-FFF2-40B4-BE49-F238E27FC236}">
                    <a16:creationId xmlns:a16="http://schemas.microsoft.com/office/drawing/2014/main" id="{983D788C-1721-4E13-A50B-1CB13A6893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6">
                <a:extLst>
                  <a:ext uri="{FF2B5EF4-FFF2-40B4-BE49-F238E27FC236}">
                    <a16:creationId xmlns:a16="http://schemas.microsoft.com/office/drawing/2014/main" id="{B36EC33D-0F12-47FB-84EC-03BB9B9A19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7">
                <a:extLst>
                  <a:ext uri="{FF2B5EF4-FFF2-40B4-BE49-F238E27FC236}">
                    <a16:creationId xmlns:a16="http://schemas.microsoft.com/office/drawing/2014/main" id="{81FE9949-8837-4AA0-A5AD-7B4D5CDE7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18">
                <a:extLst>
                  <a:ext uri="{FF2B5EF4-FFF2-40B4-BE49-F238E27FC236}">
                    <a16:creationId xmlns:a16="http://schemas.microsoft.com/office/drawing/2014/main" id="{751CE804-FBDE-4E4C-AF46-CCB8F889F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19">
                <a:extLst>
                  <a:ext uri="{FF2B5EF4-FFF2-40B4-BE49-F238E27FC236}">
                    <a16:creationId xmlns:a16="http://schemas.microsoft.com/office/drawing/2014/main" id="{57DCE44F-73F6-44B6-80D1-D661CD458E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0">
                <a:extLst>
                  <a:ext uri="{FF2B5EF4-FFF2-40B4-BE49-F238E27FC236}">
                    <a16:creationId xmlns:a16="http://schemas.microsoft.com/office/drawing/2014/main" id="{B4A74912-ADDC-493B-982D-229DB5B3D8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1">
                <a:extLst>
                  <a:ext uri="{FF2B5EF4-FFF2-40B4-BE49-F238E27FC236}">
                    <a16:creationId xmlns:a16="http://schemas.microsoft.com/office/drawing/2014/main" id="{E7C5E2C2-AC35-4858-A1AA-056B2FE23E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" name="Picture 22">
                <a:extLst>
                  <a:ext uri="{FF2B5EF4-FFF2-40B4-BE49-F238E27FC236}">
                    <a16:creationId xmlns:a16="http://schemas.microsoft.com/office/drawing/2014/main" id="{86ACCF41-77E9-428C-BEEC-5592AFACE9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23">
                <a:extLst>
                  <a:ext uri="{FF2B5EF4-FFF2-40B4-BE49-F238E27FC236}">
                    <a16:creationId xmlns:a16="http://schemas.microsoft.com/office/drawing/2014/main" id="{8BBCA927-648C-4832-8CD9-6823D90ABE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" name="Group 56">
              <a:extLst>
                <a:ext uri="{FF2B5EF4-FFF2-40B4-BE49-F238E27FC236}">
                  <a16:creationId xmlns:a16="http://schemas.microsoft.com/office/drawing/2014/main" id="{D70BA82A-3B72-4F59-BFCA-99A81684AEC4}"/>
                </a:ext>
              </a:extLst>
            </p:cNvPr>
            <p:cNvGrpSpPr/>
            <p:nvPr/>
          </p:nvGrpSpPr>
          <p:grpSpPr>
            <a:xfrm>
              <a:off x="600557" y="2425057"/>
              <a:ext cx="1539553" cy="171967"/>
              <a:chOff x="7746388" y="2949426"/>
              <a:chExt cx="2188683" cy="244475"/>
            </a:xfrm>
          </p:grpSpPr>
          <p:pic>
            <p:nvPicPr>
              <p:cNvPr id="170" name="Picture 14">
                <a:extLst>
                  <a:ext uri="{FF2B5EF4-FFF2-40B4-BE49-F238E27FC236}">
                    <a16:creationId xmlns:a16="http://schemas.microsoft.com/office/drawing/2014/main" id="{771C2276-A70D-4CB1-A79F-0BDB987327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5">
                <a:extLst>
                  <a:ext uri="{FF2B5EF4-FFF2-40B4-BE49-F238E27FC236}">
                    <a16:creationId xmlns:a16="http://schemas.microsoft.com/office/drawing/2014/main" id="{E869FBA0-45EC-40DD-8DF0-797C056B9F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6">
                <a:extLst>
                  <a:ext uri="{FF2B5EF4-FFF2-40B4-BE49-F238E27FC236}">
                    <a16:creationId xmlns:a16="http://schemas.microsoft.com/office/drawing/2014/main" id="{408974A7-630D-4D33-AAF3-43D6F32DA5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17">
                <a:extLst>
                  <a:ext uri="{FF2B5EF4-FFF2-40B4-BE49-F238E27FC236}">
                    <a16:creationId xmlns:a16="http://schemas.microsoft.com/office/drawing/2014/main" id="{7F63DB4E-A1D9-42C5-92D7-4A13032CAD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18">
                <a:extLst>
                  <a:ext uri="{FF2B5EF4-FFF2-40B4-BE49-F238E27FC236}">
                    <a16:creationId xmlns:a16="http://schemas.microsoft.com/office/drawing/2014/main" id="{564EC04C-9291-4753-9804-3636CF0E0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19">
                <a:extLst>
                  <a:ext uri="{FF2B5EF4-FFF2-40B4-BE49-F238E27FC236}">
                    <a16:creationId xmlns:a16="http://schemas.microsoft.com/office/drawing/2014/main" id="{868C9D7F-B3BA-45FC-9A85-4F8F6A5AE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0">
                <a:extLst>
                  <a:ext uri="{FF2B5EF4-FFF2-40B4-BE49-F238E27FC236}">
                    <a16:creationId xmlns:a16="http://schemas.microsoft.com/office/drawing/2014/main" id="{FD5482D7-32FF-4473-A632-A9BA58627B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Picture 21">
                <a:extLst>
                  <a:ext uri="{FF2B5EF4-FFF2-40B4-BE49-F238E27FC236}">
                    <a16:creationId xmlns:a16="http://schemas.microsoft.com/office/drawing/2014/main" id="{1A9F3017-7E6E-47F4-8A67-C25110602F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22">
                <a:extLst>
                  <a:ext uri="{FF2B5EF4-FFF2-40B4-BE49-F238E27FC236}">
                    <a16:creationId xmlns:a16="http://schemas.microsoft.com/office/drawing/2014/main" id="{5471F567-C951-49E1-A22B-FB32F4F842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23">
                <a:extLst>
                  <a:ext uri="{FF2B5EF4-FFF2-40B4-BE49-F238E27FC236}">
                    <a16:creationId xmlns:a16="http://schemas.microsoft.com/office/drawing/2014/main" id="{AEB74937-0AED-41E8-A291-80192CB2B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0" name="Group 56">
              <a:extLst>
                <a:ext uri="{FF2B5EF4-FFF2-40B4-BE49-F238E27FC236}">
                  <a16:creationId xmlns:a16="http://schemas.microsoft.com/office/drawing/2014/main" id="{9F487464-3B72-473F-9087-FD9B2D7E6779}"/>
                </a:ext>
              </a:extLst>
            </p:cNvPr>
            <p:cNvGrpSpPr/>
            <p:nvPr/>
          </p:nvGrpSpPr>
          <p:grpSpPr>
            <a:xfrm>
              <a:off x="600504" y="2870586"/>
              <a:ext cx="1539553" cy="171967"/>
              <a:chOff x="7746388" y="2949426"/>
              <a:chExt cx="2188683" cy="244475"/>
            </a:xfrm>
          </p:grpSpPr>
          <p:pic>
            <p:nvPicPr>
              <p:cNvPr id="181" name="Picture 14">
                <a:extLst>
                  <a:ext uri="{FF2B5EF4-FFF2-40B4-BE49-F238E27FC236}">
                    <a16:creationId xmlns:a16="http://schemas.microsoft.com/office/drawing/2014/main" id="{29FC48ED-9C24-47F9-8877-EA2999173F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5">
                <a:extLst>
                  <a:ext uri="{FF2B5EF4-FFF2-40B4-BE49-F238E27FC236}">
                    <a16:creationId xmlns:a16="http://schemas.microsoft.com/office/drawing/2014/main" id="{C9C42DF2-4D46-4AF7-9E7D-1813D172E0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16">
                <a:extLst>
                  <a:ext uri="{FF2B5EF4-FFF2-40B4-BE49-F238E27FC236}">
                    <a16:creationId xmlns:a16="http://schemas.microsoft.com/office/drawing/2014/main" id="{51BE5195-5EC1-465B-8623-DE74B4336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17">
                <a:extLst>
                  <a:ext uri="{FF2B5EF4-FFF2-40B4-BE49-F238E27FC236}">
                    <a16:creationId xmlns:a16="http://schemas.microsoft.com/office/drawing/2014/main" id="{030095BF-4B66-4D8D-A268-420F4427EC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8">
                <a:extLst>
                  <a:ext uri="{FF2B5EF4-FFF2-40B4-BE49-F238E27FC236}">
                    <a16:creationId xmlns:a16="http://schemas.microsoft.com/office/drawing/2014/main" id="{D07E3DE9-56CD-4ECD-80B2-69DA979B3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19">
                <a:extLst>
                  <a:ext uri="{FF2B5EF4-FFF2-40B4-BE49-F238E27FC236}">
                    <a16:creationId xmlns:a16="http://schemas.microsoft.com/office/drawing/2014/main" id="{629BE882-88B6-4822-9380-9467512981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20">
                <a:extLst>
                  <a:ext uri="{FF2B5EF4-FFF2-40B4-BE49-F238E27FC236}">
                    <a16:creationId xmlns:a16="http://schemas.microsoft.com/office/drawing/2014/main" id="{280C2EB4-B6BD-479E-AC10-5C6EEB9FC4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21">
                <a:extLst>
                  <a:ext uri="{FF2B5EF4-FFF2-40B4-BE49-F238E27FC236}">
                    <a16:creationId xmlns:a16="http://schemas.microsoft.com/office/drawing/2014/main" id="{DD6D95D3-88B3-4827-A12D-11259D0B5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22">
                <a:extLst>
                  <a:ext uri="{FF2B5EF4-FFF2-40B4-BE49-F238E27FC236}">
                    <a16:creationId xmlns:a16="http://schemas.microsoft.com/office/drawing/2014/main" id="{BA31C743-4EC1-46CB-AFC2-43889206ED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23">
                <a:extLst>
                  <a:ext uri="{FF2B5EF4-FFF2-40B4-BE49-F238E27FC236}">
                    <a16:creationId xmlns:a16="http://schemas.microsoft.com/office/drawing/2014/main" id="{12C57BF4-F9F7-4860-849E-AD3D5002D8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6E768FCC-149B-441E-981D-522F325A1D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75948" y="1977047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id="{9EC9B0D3-DAD7-453D-A69A-A119F4497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21122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7AF9ED3-FED9-43C6-9AE2-EB7E01FD7BD0}"/>
              </a:ext>
            </a:extLst>
          </p:cNvPr>
          <p:cNvGrpSpPr/>
          <p:nvPr/>
        </p:nvGrpSpPr>
        <p:grpSpPr>
          <a:xfrm>
            <a:off x="6414497" y="2424870"/>
            <a:ext cx="1542730" cy="1508554"/>
            <a:chOff x="6414497" y="2424870"/>
            <a:chExt cx="1542730" cy="1508554"/>
          </a:xfrm>
        </p:grpSpPr>
        <p:grpSp>
          <p:nvGrpSpPr>
            <p:cNvPr id="299" name="Group 56">
              <a:extLst>
                <a:ext uri="{FF2B5EF4-FFF2-40B4-BE49-F238E27FC236}">
                  <a16:creationId xmlns:a16="http://schemas.microsoft.com/office/drawing/2014/main" id="{990BBF3D-E373-44CE-A8A5-FD6FCF8912A1}"/>
                </a:ext>
              </a:extLst>
            </p:cNvPr>
            <p:cNvGrpSpPr/>
            <p:nvPr/>
          </p:nvGrpSpPr>
          <p:grpSpPr>
            <a:xfrm>
              <a:off x="6416382" y="2870399"/>
              <a:ext cx="1539553" cy="171967"/>
              <a:chOff x="7746388" y="2949426"/>
              <a:chExt cx="2188683" cy="244475"/>
            </a:xfrm>
          </p:grpSpPr>
          <p:pic>
            <p:nvPicPr>
              <p:cNvPr id="300" name="Picture 14">
                <a:extLst>
                  <a:ext uri="{FF2B5EF4-FFF2-40B4-BE49-F238E27FC236}">
                    <a16:creationId xmlns:a16="http://schemas.microsoft.com/office/drawing/2014/main" id="{668BA931-D537-4513-BC9D-715635FAAD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5">
                <a:extLst>
                  <a:ext uri="{FF2B5EF4-FFF2-40B4-BE49-F238E27FC236}">
                    <a16:creationId xmlns:a16="http://schemas.microsoft.com/office/drawing/2014/main" id="{7BAB0DD4-8749-4E5D-963F-9D63CD3A5C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6">
                <a:extLst>
                  <a:ext uri="{FF2B5EF4-FFF2-40B4-BE49-F238E27FC236}">
                    <a16:creationId xmlns:a16="http://schemas.microsoft.com/office/drawing/2014/main" id="{26FA72D6-B362-4834-8DAD-A70E2EC00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7">
                <a:extLst>
                  <a:ext uri="{FF2B5EF4-FFF2-40B4-BE49-F238E27FC236}">
                    <a16:creationId xmlns:a16="http://schemas.microsoft.com/office/drawing/2014/main" id="{2F9FD09D-C7E6-4B2C-9819-CE0BB22C23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18">
                <a:extLst>
                  <a:ext uri="{FF2B5EF4-FFF2-40B4-BE49-F238E27FC236}">
                    <a16:creationId xmlns:a16="http://schemas.microsoft.com/office/drawing/2014/main" id="{B770FEF7-998E-46CB-AD86-1A51626B61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19">
                <a:extLst>
                  <a:ext uri="{FF2B5EF4-FFF2-40B4-BE49-F238E27FC236}">
                    <a16:creationId xmlns:a16="http://schemas.microsoft.com/office/drawing/2014/main" id="{7FADBB14-DC63-42AB-B18C-011035F6FB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0">
                <a:extLst>
                  <a:ext uri="{FF2B5EF4-FFF2-40B4-BE49-F238E27FC236}">
                    <a16:creationId xmlns:a16="http://schemas.microsoft.com/office/drawing/2014/main" id="{5E4989AD-636C-47B8-81EB-7B1EE576DB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1">
                <a:extLst>
                  <a:ext uri="{FF2B5EF4-FFF2-40B4-BE49-F238E27FC236}">
                    <a16:creationId xmlns:a16="http://schemas.microsoft.com/office/drawing/2014/main" id="{D61B6B67-75FD-4609-933E-182B0B9C53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" name="Picture 22">
                <a:extLst>
                  <a:ext uri="{FF2B5EF4-FFF2-40B4-BE49-F238E27FC236}">
                    <a16:creationId xmlns:a16="http://schemas.microsoft.com/office/drawing/2014/main" id="{E0BA47CB-E687-4EDC-A451-5F56054FC7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23">
                <a:extLst>
                  <a:ext uri="{FF2B5EF4-FFF2-40B4-BE49-F238E27FC236}">
                    <a16:creationId xmlns:a16="http://schemas.microsoft.com/office/drawing/2014/main" id="{49EE6739-325A-4FA1-B9D7-58769309C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0" name="Group 56">
              <a:extLst>
                <a:ext uri="{FF2B5EF4-FFF2-40B4-BE49-F238E27FC236}">
                  <a16:creationId xmlns:a16="http://schemas.microsoft.com/office/drawing/2014/main" id="{FCA92ACD-273C-40A9-A669-C4C2A8FBFA1A}"/>
                </a:ext>
              </a:extLst>
            </p:cNvPr>
            <p:cNvGrpSpPr/>
            <p:nvPr/>
          </p:nvGrpSpPr>
          <p:grpSpPr>
            <a:xfrm>
              <a:off x="6417674" y="3315928"/>
              <a:ext cx="1539553" cy="171967"/>
              <a:chOff x="7746388" y="2949426"/>
              <a:chExt cx="2188683" cy="244475"/>
            </a:xfrm>
          </p:grpSpPr>
          <p:pic>
            <p:nvPicPr>
              <p:cNvPr id="311" name="Picture 14">
                <a:extLst>
                  <a:ext uri="{FF2B5EF4-FFF2-40B4-BE49-F238E27FC236}">
                    <a16:creationId xmlns:a16="http://schemas.microsoft.com/office/drawing/2014/main" id="{BCECE19C-9636-4B75-8122-49A1DE92C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" name="Picture 15">
                <a:extLst>
                  <a:ext uri="{FF2B5EF4-FFF2-40B4-BE49-F238E27FC236}">
                    <a16:creationId xmlns:a16="http://schemas.microsoft.com/office/drawing/2014/main" id="{598054E6-9D7E-446C-84EE-8A8148D019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3" name="Picture 16">
                <a:extLst>
                  <a:ext uri="{FF2B5EF4-FFF2-40B4-BE49-F238E27FC236}">
                    <a16:creationId xmlns:a16="http://schemas.microsoft.com/office/drawing/2014/main" id="{A0A86E76-CFC5-488E-A022-0BDA6A678E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4" name="Picture 17">
                <a:extLst>
                  <a:ext uri="{FF2B5EF4-FFF2-40B4-BE49-F238E27FC236}">
                    <a16:creationId xmlns:a16="http://schemas.microsoft.com/office/drawing/2014/main" id="{E2F967C6-889F-46DD-AE11-A01A878AC6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5" name="Picture 18">
                <a:extLst>
                  <a:ext uri="{FF2B5EF4-FFF2-40B4-BE49-F238E27FC236}">
                    <a16:creationId xmlns:a16="http://schemas.microsoft.com/office/drawing/2014/main" id="{456588EA-22D6-488A-AEBA-1E54D3B9A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" name="Picture 19">
                <a:extLst>
                  <a:ext uri="{FF2B5EF4-FFF2-40B4-BE49-F238E27FC236}">
                    <a16:creationId xmlns:a16="http://schemas.microsoft.com/office/drawing/2014/main" id="{FDFD5084-EFC6-40D4-B871-46140BC16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" name="Picture 20">
                <a:extLst>
                  <a:ext uri="{FF2B5EF4-FFF2-40B4-BE49-F238E27FC236}">
                    <a16:creationId xmlns:a16="http://schemas.microsoft.com/office/drawing/2014/main" id="{A68A573E-C561-45CC-8C0A-54552FB168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8" name="Picture 21">
                <a:extLst>
                  <a:ext uri="{FF2B5EF4-FFF2-40B4-BE49-F238E27FC236}">
                    <a16:creationId xmlns:a16="http://schemas.microsoft.com/office/drawing/2014/main" id="{4D8F37C7-85F7-4DD6-8204-0250273030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9" name="Picture 22">
                <a:extLst>
                  <a:ext uri="{FF2B5EF4-FFF2-40B4-BE49-F238E27FC236}">
                    <a16:creationId xmlns:a16="http://schemas.microsoft.com/office/drawing/2014/main" id="{E292D5C6-09AE-4646-9674-E6F757B139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23">
                <a:extLst>
                  <a:ext uri="{FF2B5EF4-FFF2-40B4-BE49-F238E27FC236}">
                    <a16:creationId xmlns:a16="http://schemas.microsoft.com/office/drawing/2014/main" id="{1C26B8E5-CFD5-4F52-9A0D-D2E10E67EC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1" name="Group 56">
              <a:extLst>
                <a:ext uri="{FF2B5EF4-FFF2-40B4-BE49-F238E27FC236}">
                  <a16:creationId xmlns:a16="http://schemas.microsoft.com/office/drawing/2014/main" id="{CF98C0E7-E74E-42BC-89BD-D1FB9C360BAA}"/>
                </a:ext>
              </a:extLst>
            </p:cNvPr>
            <p:cNvGrpSpPr/>
            <p:nvPr/>
          </p:nvGrpSpPr>
          <p:grpSpPr>
            <a:xfrm>
              <a:off x="6414497" y="3761457"/>
              <a:ext cx="1539553" cy="171967"/>
              <a:chOff x="7746388" y="2949426"/>
              <a:chExt cx="2188683" cy="244475"/>
            </a:xfrm>
          </p:grpSpPr>
          <p:pic>
            <p:nvPicPr>
              <p:cNvPr id="322" name="Picture 14">
                <a:extLst>
                  <a:ext uri="{FF2B5EF4-FFF2-40B4-BE49-F238E27FC236}">
                    <a16:creationId xmlns:a16="http://schemas.microsoft.com/office/drawing/2014/main" id="{079E7BBD-11FA-4BBE-A519-C47D45B1AE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15">
                <a:extLst>
                  <a:ext uri="{FF2B5EF4-FFF2-40B4-BE49-F238E27FC236}">
                    <a16:creationId xmlns:a16="http://schemas.microsoft.com/office/drawing/2014/main" id="{6B0FC21D-719F-45AA-B725-8F7724C9FE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16">
                <a:extLst>
                  <a:ext uri="{FF2B5EF4-FFF2-40B4-BE49-F238E27FC236}">
                    <a16:creationId xmlns:a16="http://schemas.microsoft.com/office/drawing/2014/main" id="{73648C9D-9D74-419A-9A78-375449F571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17">
                <a:extLst>
                  <a:ext uri="{FF2B5EF4-FFF2-40B4-BE49-F238E27FC236}">
                    <a16:creationId xmlns:a16="http://schemas.microsoft.com/office/drawing/2014/main" id="{F001600D-4167-41E7-B488-714CFCD2B2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18">
                <a:extLst>
                  <a:ext uri="{FF2B5EF4-FFF2-40B4-BE49-F238E27FC236}">
                    <a16:creationId xmlns:a16="http://schemas.microsoft.com/office/drawing/2014/main" id="{7C8319E7-E03B-4E51-A2D3-57E314B57A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19">
                <a:extLst>
                  <a:ext uri="{FF2B5EF4-FFF2-40B4-BE49-F238E27FC236}">
                    <a16:creationId xmlns:a16="http://schemas.microsoft.com/office/drawing/2014/main" id="{7B4A3D4D-0726-4970-B346-3E27D25E0F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20">
                <a:extLst>
                  <a:ext uri="{FF2B5EF4-FFF2-40B4-BE49-F238E27FC236}">
                    <a16:creationId xmlns:a16="http://schemas.microsoft.com/office/drawing/2014/main" id="{4DAC17E5-79F6-4BBA-9FEA-313242AA03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9" name="Picture 21">
                <a:extLst>
                  <a:ext uri="{FF2B5EF4-FFF2-40B4-BE49-F238E27FC236}">
                    <a16:creationId xmlns:a16="http://schemas.microsoft.com/office/drawing/2014/main" id="{6BC97AD7-CB4B-4776-89D8-D307424133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22">
                <a:extLst>
                  <a:ext uri="{FF2B5EF4-FFF2-40B4-BE49-F238E27FC236}">
                    <a16:creationId xmlns:a16="http://schemas.microsoft.com/office/drawing/2014/main" id="{B74ABE5C-D71B-4DDE-84E4-28B178211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23">
                <a:extLst>
                  <a:ext uri="{FF2B5EF4-FFF2-40B4-BE49-F238E27FC236}">
                    <a16:creationId xmlns:a16="http://schemas.microsoft.com/office/drawing/2014/main" id="{9DCFBFDD-2C2C-4EF1-8767-9DD30BE5CA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88" name="Group 56">
              <a:extLst>
                <a:ext uri="{FF2B5EF4-FFF2-40B4-BE49-F238E27FC236}">
                  <a16:creationId xmlns:a16="http://schemas.microsoft.com/office/drawing/2014/main" id="{62E99A9A-5D4C-447C-89CF-544CDCBE9EF8}"/>
                </a:ext>
              </a:extLst>
            </p:cNvPr>
            <p:cNvGrpSpPr/>
            <p:nvPr/>
          </p:nvGrpSpPr>
          <p:grpSpPr>
            <a:xfrm>
              <a:off x="6416435" y="2424870"/>
              <a:ext cx="1539553" cy="171967"/>
              <a:chOff x="7746388" y="2949426"/>
              <a:chExt cx="2188683" cy="244475"/>
            </a:xfrm>
          </p:grpSpPr>
          <p:pic>
            <p:nvPicPr>
              <p:cNvPr id="289" name="Picture 14">
                <a:extLst>
                  <a:ext uri="{FF2B5EF4-FFF2-40B4-BE49-F238E27FC236}">
                    <a16:creationId xmlns:a16="http://schemas.microsoft.com/office/drawing/2014/main" id="{A167B7CE-826A-49F4-9D85-6382774B51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5">
                <a:extLst>
                  <a:ext uri="{FF2B5EF4-FFF2-40B4-BE49-F238E27FC236}">
                    <a16:creationId xmlns:a16="http://schemas.microsoft.com/office/drawing/2014/main" id="{8EB398CE-4166-4AF6-8F9A-ABDA972FD1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6">
                <a:extLst>
                  <a:ext uri="{FF2B5EF4-FFF2-40B4-BE49-F238E27FC236}">
                    <a16:creationId xmlns:a16="http://schemas.microsoft.com/office/drawing/2014/main" id="{B76A1FFF-90E0-4A2C-8DBD-708975682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7">
                <a:extLst>
                  <a:ext uri="{FF2B5EF4-FFF2-40B4-BE49-F238E27FC236}">
                    <a16:creationId xmlns:a16="http://schemas.microsoft.com/office/drawing/2014/main" id="{CB20B3E6-085A-4A7E-AEA7-956D188858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8">
                <a:extLst>
                  <a:ext uri="{FF2B5EF4-FFF2-40B4-BE49-F238E27FC236}">
                    <a16:creationId xmlns:a16="http://schemas.microsoft.com/office/drawing/2014/main" id="{C247DFA7-ED02-4402-B58D-9DAEBB0DCF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19">
                <a:extLst>
                  <a:ext uri="{FF2B5EF4-FFF2-40B4-BE49-F238E27FC236}">
                    <a16:creationId xmlns:a16="http://schemas.microsoft.com/office/drawing/2014/main" id="{E47920BE-33E0-40CB-9E33-AF98F1048D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0">
                <a:extLst>
                  <a:ext uri="{FF2B5EF4-FFF2-40B4-BE49-F238E27FC236}">
                    <a16:creationId xmlns:a16="http://schemas.microsoft.com/office/drawing/2014/main" id="{07B2BC19-3C88-4916-BBC3-7C02058D4A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1">
                <a:extLst>
                  <a:ext uri="{FF2B5EF4-FFF2-40B4-BE49-F238E27FC236}">
                    <a16:creationId xmlns:a16="http://schemas.microsoft.com/office/drawing/2014/main" id="{5DA0A58A-ACCB-426C-A068-DF8C05CCF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2">
                <a:extLst>
                  <a:ext uri="{FF2B5EF4-FFF2-40B4-BE49-F238E27FC236}">
                    <a16:creationId xmlns:a16="http://schemas.microsoft.com/office/drawing/2014/main" id="{D0B86B7A-572C-41ED-91A7-29C206C69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8" name="Picture 23">
                <a:extLst>
                  <a:ext uri="{FF2B5EF4-FFF2-40B4-BE49-F238E27FC236}">
                    <a16:creationId xmlns:a16="http://schemas.microsoft.com/office/drawing/2014/main" id="{AE49E96A-A3AA-4E04-9138-7DF16D6BD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EE20238-7951-49DD-A060-8CD59152D494}"/>
              </a:ext>
            </a:extLst>
          </p:cNvPr>
          <p:cNvGrpSpPr/>
          <p:nvPr/>
        </p:nvGrpSpPr>
        <p:grpSpPr>
          <a:xfrm>
            <a:off x="6415143" y="1974225"/>
            <a:ext cx="5098724" cy="177644"/>
            <a:chOff x="6415143" y="1974225"/>
            <a:chExt cx="5098724" cy="177644"/>
          </a:xfrm>
        </p:grpSpPr>
        <p:pic>
          <p:nvPicPr>
            <p:cNvPr id="260" name="Picture 259">
              <a:extLst>
                <a:ext uri="{FF2B5EF4-FFF2-40B4-BE49-F238E27FC236}">
                  <a16:creationId xmlns:a16="http://schemas.microsoft.com/office/drawing/2014/main" id="{7AFC59A4-BD9C-4087-BB9A-A13EAF56EB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5927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250E7FAB-A907-4F98-90E6-C08ED5520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2326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063C1475-F95C-42D7-BA23-14F942EE7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8725" y="1980089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69" name="Group 56">
              <a:extLst>
                <a:ext uri="{FF2B5EF4-FFF2-40B4-BE49-F238E27FC236}">
                  <a16:creationId xmlns:a16="http://schemas.microsoft.com/office/drawing/2014/main" id="{07A5D005-EACD-4648-A112-E994E50E2BC8}"/>
                </a:ext>
              </a:extLst>
            </p:cNvPr>
            <p:cNvGrpSpPr/>
            <p:nvPr/>
          </p:nvGrpSpPr>
          <p:grpSpPr>
            <a:xfrm>
              <a:off x="6415143" y="1979341"/>
              <a:ext cx="1539553" cy="171967"/>
              <a:chOff x="7746388" y="2949426"/>
              <a:chExt cx="2188683" cy="244475"/>
            </a:xfrm>
          </p:grpSpPr>
          <p:pic>
            <p:nvPicPr>
              <p:cNvPr id="270" name="Picture 14">
                <a:extLst>
                  <a:ext uri="{FF2B5EF4-FFF2-40B4-BE49-F238E27FC236}">
                    <a16:creationId xmlns:a16="http://schemas.microsoft.com/office/drawing/2014/main" id="{FB5ABBA6-96FA-4500-BAC1-FE4D34BABE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5">
                <a:extLst>
                  <a:ext uri="{FF2B5EF4-FFF2-40B4-BE49-F238E27FC236}">
                    <a16:creationId xmlns:a16="http://schemas.microsoft.com/office/drawing/2014/main" id="{CD8F02DB-E22F-46C2-A495-AB16D0CAC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6">
                <a:extLst>
                  <a:ext uri="{FF2B5EF4-FFF2-40B4-BE49-F238E27FC236}">
                    <a16:creationId xmlns:a16="http://schemas.microsoft.com/office/drawing/2014/main" id="{38C46538-6B54-442A-8D87-6332DF3EDD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7">
                <a:extLst>
                  <a:ext uri="{FF2B5EF4-FFF2-40B4-BE49-F238E27FC236}">
                    <a16:creationId xmlns:a16="http://schemas.microsoft.com/office/drawing/2014/main" id="{5D93E1A8-92CB-445E-B1A7-5E506B607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18">
                <a:extLst>
                  <a:ext uri="{FF2B5EF4-FFF2-40B4-BE49-F238E27FC236}">
                    <a16:creationId xmlns:a16="http://schemas.microsoft.com/office/drawing/2014/main" id="{16C64B7E-5A8E-4B4D-99E3-04E7A12BE6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19">
                <a:extLst>
                  <a:ext uri="{FF2B5EF4-FFF2-40B4-BE49-F238E27FC236}">
                    <a16:creationId xmlns:a16="http://schemas.microsoft.com/office/drawing/2014/main" id="{FC83DBFC-C5EC-4758-AD57-E0874A29B6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0">
                <a:extLst>
                  <a:ext uri="{FF2B5EF4-FFF2-40B4-BE49-F238E27FC236}">
                    <a16:creationId xmlns:a16="http://schemas.microsoft.com/office/drawing/2014/main" id="{572B0931-1723-4287-95C9-02DFC472B7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1">
                <a:extLst>
                  <a:ext uri="{FF2B5EF4-FFF2-40B4-BE49-F238E27FC236}">
                    <a16:creationId xmlns:a16="http://schemas.microsoft.com/office/drawing/2014/main" id="{E36BE747-E344-4ED1-924A-78D8FC6A4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57A4723E-545B-4B02-9284-02CEFC7391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04611311-4F54-493D-BA4C-1056E932F0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40" name="Picture 239">
              <a:extLst>
                <a:ext uri="{FF2B5EF4-FFF2-40B4-BE49-F238E27FC236}">
                  <a16:creationId xmlns:a16="http://schemas.microsoft.com/office/drawing/2014/main" id="{D981CEB4-42B9-4E9A-B545-D7A84494C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47413" y="1976893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7DAD5AD6-AB9A-4557-A4AB-03AF6623D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993812" y="197745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41">
              <a:extLst>
                <a:ext uri="{FF2B5EF4-FFF2-40B4-BE49-F238E27FC236}">
                  <a16:creationId xmlns:a16="http://schemas.microsoft.com/office/drawing/2014/main" id="{37A68051-F5C7-416D-B324-632272EC1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38986" y="197993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42">
              <a:extLst>
                <a:ext uri="{FF2B5EF4-FFF2-40B4-BE49-F238E27FC236}">
                  <a16:creationId xmlns:a16="http://schemas.microsoft.com/office/drawing/2014/main" id="{7F587D79-7214-4536-9DB1-47BFF5395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896913" y="197422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43">
              <a:extLst>
                <a:ext uri="{FF2B5EF4-FFF2-40B4-BE49-F238E27FC236}">
                  <a16:creationId xmlns:a16="http://schemas.microsoft.com/office/drawing/2014/main" id="{78040596-7D39-488F-94A0-7E8C4CD0C5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342087" y="1976706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855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376" grpId="0" animBg="1"/>
      <p:bldP spid="376" grpId="1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16896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158490" y="372323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97 – 50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372324"/>
            <a:ext cx="3097273" cy="817082"/>
            <a:chOff x="255525" y="372324"/>
            <a:chExt cx="2758874" cy="1134011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4"/>
              <a:ext cx="2758874" cy="113401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 – 60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8176745" y="48108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47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8087282" y="4972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4840E4-8F6E-46D4-959F-2AB62F2A4CAB}"/>
              </a:ext>
            </a:extLst>
          </p:cNvPr>
          <p:cNvGrpSpPr/>
          <p:nvPr/>
        </p:nvGrpSpPr>
        <p:grpSpPr>
          <a:xfrm>
            <a:off x="599265" y="1979528"/>
            <a:ext cx="2845362" cy="617496"/>
            <a:chOff x="599265" y="1979528"/>
            <a:chExt cx="2845362" cy="617496"/>
          </a:xfrm>
        </p:grpSpPr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CEEDFFCA-0E08-4C48-968F-1CDDA239F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80049" y="19797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2A4820C0-B121-4375-929E-F6A218CAA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6448" y="19797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1EC02485-F5F9-418D-BFD8-BFB34C76E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72847" y="1980276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8" name="Group 56">
              <a:extLst>
                <a:ext uri="{FF2B5EF4-FFF2-40B4-BE49-F238E27FC236}">
                  <a16:creationId xmlns:a16="http://schemas.microsoft.com/office/drawing/2014/main" id="{ACBFBFBF-4DB4-4471-A782-16F126B77810}"/>
                </a:ext>
              </a:extLst>
            </p:cNvPr>
            <p:cNvGrpSpPr/>
            <p:nvPr/>
          </p:nvGrpSpPr>
          <p:grpSpPr>
            <a:xfrm>
              <a:off x="599265" y="1979528"/>
              <a:ext cx="1539553" cy="171967"/>
              <a:chOff x="7746388" y="2949426"/>
              <a:chExt cx="2188683" cy="244475"/>
            </a:xfrm>
          </p:grpSpPr>
          <p:pic>
            <p:nvPicPr>
              <p:cNvPr id="159" name="Picture 14">
                <a:extLst>
                  <a:ext uri="{FF2B5EF4-FFF2-40B4-BE49-F238E27FC236}">
                    <a16:creationId xmlns:a16="http://schemas.microsoft.com/office/drawing/2014/main" id="{A11FDA6D-47DD-4E13-8EE2-369C59313D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5">
                <a:extLst>
                  <a:ext uri="{FF2B5EF4-FFF2-40B4-BE49-F238E27FC236}">
                    <a16:creationId xmlns:a16="http://schemas.microsoft.com/office/drawing/2014/main" id="{983D788C-1721-4E13-A50B-1CB13A6893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6">
                <a:extLst>
                  <a:ext uri="{FF2B5EF4-FFF2-40B4-BE49-F238E27FC236}">
                    <a16:creationId xmlns:a16="http://schemas.microsoft.com/office/drawing/2014/main" id="{B36EC33D-0F12-47FB-84EC-03BB9B9A19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7">
                <a:extLst>
                  <a:ext uri="{FF2B5EF4-FFF2-40B4-BE49-F238E27FC236}">
                    <a16:creationId xmlns:a16="http://schemas.microsoft.com/office/drawing/2014/main" id="{81FE9949-8837-4AA0-A5AD-7B4D5CDE7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Picture 18">
                <a:extLst>
                  <a:ext uri="{FF2B5EF4-FFF2-40B4-BE49-F238E27FC236}">
                    <a16:creationId xmlns:a16="http://schemas.microsoft.com/office/drawing/2014/main" id="{751CE804-FBDE-4E4C-AF46-CCB8F889F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Picture 19">
                <a:extLst>
                  <a:ext uri="{FF2B5EF4-FFF2-40B4-BE49-F238E27FC236}">
                    <a16:creationId xmlns:a16="http://schemas.microsoft.com/office/drawing/2014/main" id="{57DCE44F-73F6-44B6-80D1-D661CD458E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5" name="Picture 20">
                <a:extLst>
                  <a:ext uri="{FF2B5EF4-FFF2-40B4-BE49-F238E27FC236}">
                    <a16:creationId xmlns:a16="http://schemas.microsoft.com/office/drawing/2014/main" id="{B4A74912-ADDC-493B-982D-229DB5B3D8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6" name="Picture 21">
                <a:extLst>
                  <a:ext uri="{FF2B5EF4-FFF2-40B4-BE49-F238E27FC236}">
                    <a16:creationId xmlns:a16="http://schemas.microsoft.com/office/drawing/2014/main" id="{E7C5E2C2-AC35-4858-A1AA-056B2FE23E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" name="Picture 22">
                <a:extLst>
                  <a:ext uri="{FF2B5EF4-FFF2-40B4-BE49-F238E27FC236}">
                    <a16:creationId xmlns:a16="http://schemas.microsoft.com/office/drawing/2014/main" id="{86ACCF41-77E9-428C-BEEC-5592AFACE9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8" name="Picture 23">
                <a:extLst>
                  <a:ext uri="{FF2B5EF4-FFF2-40B4-BE49-F238E27FC236}">
                    <a16:creationId xmlns:a16="http://schemas.microsoft.com/office/drawing/2014/main" id="{8BBCA927-648C-4832-8CD9-6823D90ABE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9" name="Group 56">
              <a:extLst>
                <a:ext uri="{FF2B5EF4-FFF2-40B4-BE49-F238E27FC236}">
                  <a16:creationId xmlns:a16="http://schemas.microsoft.com/office/drawing/2014/main" id="{D70BA82A-3B72-4F59-BFCA-99A81684AEC4}"/>
                </a:ext>
              </a:extLst>
            </p:cNvPr>
            <p:cNvGrpSpPr/>
            <p:nvPr/>
          </p:nvGrpSpPr>
          <p:grpSpPr>
            <a:xfrm>
              <a:off x="600557" y="2425057"/>
              <a:ext cx="1539553" cy="171967"/>
              <a:chOff x="7746388" y="2949426"/>
              <a:chExt cx="2188683" cy="244475"/>
            </a:xfrm>
          </p:grpSpPr>
          <p:pic>
            <p:nvPicPr>
              <p:cNvPr id="170" name="Picture 14">
                <a:extLst>
                  <a:ext uri="{FF2B5EF4-FFF2-40B4-BE49-F238E27FC236}">
                    <a16:creationId xmlns:a16="http://schemas.microsoft.com/office/drawing/2014/main" id="{771C2276-A70D-4CB1-A79F-0BDB987327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1" name="Picture 15">
                <a:extLst>
                  <a:ext uri="{FF2B5EF4-FFF2-40B4-BE49-F238E27FC236}">
                    <a16:creationId xmlns:a16="http://schemas.microsoft.com/office/drawing/2014/main" id="{E869FBA0-45EC-40DD-8DF0-797C056B9F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2" name="Picture 16">
                <a:extLst>
                  <a:ext uri="{FF2B5EF4-FFF2-40B4-BE49-F238E27FC236}">
                    <a16:creationId xmlns:a16="http://schemas.microsoft.com/office/drawing/2014/main" id="{408974A7-630D-4D33-AAF3-43D6F32DA5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3" name="Picture 17">
                <a:extLst>
                  <a:ext uri="{FF2B5EF4-FFF2-40B4-BE49-F238E27FC236}">
                    <a16:creationId xmlns:a16="http://schemas.microsoft.com/office/drawing/2014/main" id="{7F63DB4E-A1D9-42C5-92D7-4A13032CAD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Picture 18">
                <a:extLst>
                  <a:ext uri="{FF2B5EF4-FFF2-40B4-BE49-F238E27FC236}">
                    <a16:creationId xmlns:a16="http://schemas.microsoft.com/office/drawing/2014/main" id="{564EC04C-9291-4753-9804-3636CF0E0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5" name="Picture 19">
                <a:extLst>
                  <a:ext uri="{FF2B5EF4-FFF2-40B4-BE49-F238E27FC236}">
                    <a16:creationId xmlns:a16="http://schemas.microsoft.com/office/drawing/2014/main" id="{868C9D7F-B3BA-45FC-9A85-4F8F6A5AE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6" name="Picture 20">
                <a:extLst>
                  <a:ext uri="{FF2B5EF4-FFF2-40B4-BE49-F238E27FC236}">
                    <a16:creationId xmlns:a16="http://schemas.microsoft.com/office/drawing/2014/main" id="{FD5482D7-32FF-4473-A632-A9BA58627B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Picture 21">
                <a:extLst>
                  <a:ext uri="{FF2B5EF4-FFF2-40B4-BE49-F238E27FC236}">
                    <a16:creationId xmlns:a16="http://schemas.microsoft.com/office/drawing/2014/main" id="{1A9F3017-7E6E-47F4-8A67-C25110602F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8" name="Picture 22">
                <a:extLst>
                  <a:ext uri="{FF2B5EF4-FFF2-40B4-BE49-F238E27FC236}">
                    <a16:creationId xmlns:a16="http://schemas.microsoft.com/office/drawing/2014/main" id="{5471F567-C951-49E1-A22B-FB32F4F842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Picture 23">
                <a:extLst>
                  <a:ext uri="{FF2B5EF4-FFF2-40B4-BE49-F238E27FC236}">
                    <a16:creationId xmlns:a16="http://schemas.microsoft.com/office/drawing/2014/main" id="{AEB74937-0AED-41E8-A291-80192CB2B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76" name="Rectangle 375">
            <a:extLst>
              <a:ext uri="{FF2B5EF4-FFF2-40B4-BE49-F238E27FC236}">
                <a16:creationId xmlns:a16="http://schemas.microsoft.com/office/drawing/2014/main" id="{9A86781B-CC1F-46E7-BEE3-D91F40B0FA94}"/>
              </a:ext>
            </a:extLst>
          </p:cNvPr>
          <p:cNvSpPr/>
          <p:nvPr/>
        </p:nvSpPr>
        <p:spPr>
          <a:xfrm>
            <a:off x="1295157" y="3725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88430903-CFBF-49A8-AE5C-59AD4BA24D8E}"/>
              </a:ext>
            </a:extLst>
          </p:cNvPr>
          <p:cNvSpPr/>
          <p:nvPr/>
        </p:nvSpPr>
        <p:spPr>
          <a:xfrm>
            <a:off x="2343512" y="372549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E2891B2E-9BD3-455B-AFDE-4385ECF48AD4}"/>
              </a:ext>
            </a:extLst>
          </p:cNvPr>
          <p:cNvSpPr/>
          <p:nvPr/>
        </p:nvSpPr>
        <p:spPr>
          <a:xfrm>
            <a:off x="395220" y="37254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FE68D4C-80A4-48BD-BD01-64110729DC70}"/>
              </a:ext>
            </a:extLst>
          </p:cNvPr>
          <p:cNvSpPr/>
          <p:nvPr/>
        </p:nvSpPr>
        <p:spPr>
          <a:xfrm>
            <a:off x="7203704" y="37231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86B9D3B0-D8C0-4061-B82E-857AED3A127C}"/>
              </a:ext>
            </a:extLst>
          </p:cNvPr>
          <p:cNvSpPr/>
          <p:nvPr/>
        </p:nvSpPr>
        <p:spPr>
          <a:xfrm>
            <a:off x="8252059" y="37231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36A3B073-A1F2-4A01-8F2B-4AB1E82D17D9}"/>
              </a:ext>
            </a:extLst>
          </p:cNvPr>
          <p:cNvSpPr/>
          <p:nvPr/>
        </p:nvSpPr>
        <p:spPr>
          <a:xfrm>
            <a:off x="6303767" y="3723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532A8A-731F-4B1A-A3F6-8E746288F0DC}"/>
              </a:ext>
            </a:extLst>
          </p:cNvPr>
          <p:cNvGrpSpPr/>
          <p:nvPr/>
        </p:nvGrpSpPr>
        <p:grpSpPr>
          <a:xfrm>
            <a:off x="596781" y="2870586"/>
            <a:ext cx="1544568" cy="2399612"/>
            <a:chOff x="596781" y="2870586"/>
            <a:chExt cx="1544568" cy="2399612"/>
          </a:xfrm>
        </p:grpSpPr>
        <p:grpSp>
          <p:nvGrpSpPr>
            <p:cNvPr id="180" name="Group 56">
              <a:extLst>
                <a:ext uri="{FF2B5EF4-FFF2-40B4-BE49-F238E27FC236}">
                  <a16:creationId xmlns:a16="http://schemas.microsoft.com/office/drawing/2014/main" id="{9F487464-3B72-473F-9087-FD9B2D7E6779}"/>
                </a:ext>
              </a:extLst>
            </p:cNvPr>
            <p:cNvGrpSpPr/>
            <p:nvPr/>
          </p:nvGrpSpPr>
          <p:grpSpPr>
            <a:xfrm>
              <a:off x="600504" y="2870586"/>
              <a:ext cx="1539553" cy="171967"/>
              <a:chOff x="7746388" y="2949426"/>
              <a:chExt cx="2188683" cy="244475"/>
            </a:xfrm>
          </p:grpSpPr>
          <p:pic>
            <p:nvPicPr>
              <p:cNvPr id="181" name="Picture 14">
                <a:extLst>
                  <a:ext uri="{FF2B5EF4-FFF2-40B4-BE49-F238E27FC236}">
                    <a16:creationId xmlns:a16="http://schemas.microsoft.com/office/drawing/2014/main" id="{29FC48ED-9C24-47F9-8877-EA2999173F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15">
                <a:extLst>
                  <a:ext uri="{FF2B5EF4-FFF2-40B4-BE49-F238E27FC236}">
                    <a16:creationId xmlns:a16="http://schemas.microsoft.com/office/drawing/2014/main" id="{C9C42DF2-4D46-4AF7-9E7D-1813D172E0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3" name="Picture 16">
                <a:extLst>
                  <a:ext uri="{FF2B5EF4-FFF2-40B4-BE49-F238E27FC236}">
                    <a16:creationId xmlns:a16="http://schemas.microsoft.com/office/drawing/2014/main" id="{51BE5195-5EC1-465B-8623-DE74B4336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" name="Picture 17">
                <a:extLst>
                  <a:ext uri="{FF2B5EF4-FFF2-40B4-BE49-F238E27FC236}">
                    <a16:creationId xmlns:a16="http://schemas.microsoft.com/office/drawing/2014/main" id="{030095BF-4B66-4D8D-A268-420F4427EC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5" name="Picture 18">
                <a:extLst>
                  <a:ext uri="{FF2B5EF4-FFF2-40B4-BE49-F238E27FC236}">
                    <a16:creationId xmlns:a16="http://schemas.microsoft.com/office/drawing/2014/main" id="{D07E3DE9-56CD-4ECD-80B2-69DA979B3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6" name="Picture 19">
                <a:extLst>
                  <a:ext uri="{FF2B5EF4-FFF2-40B4-BE49-F238E27FC236}">
                    <a16:creationId xmlns:a16="http://schemas.microsoft.com/office/drawing/2014/main" id="{629BE882-88B6-4822-9380-9467512981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20">
                <a:extLst>
                  <a:ext uri="{FF2B5EF4-FFF2-40B4-BE49-F238E27FC236}">
                    <a16:creationId xmlns:a16="http://schemas.microsoft.com/office/drawing/2014/main" id="{280C2EB4-B6BD-479E-AC10-5C6EEB9FC4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21">
                <a:extLst>
                  <a:ext uri="{FF2B5EF4-FFF2-40B4-BE49-F238E27FC236}">
                    <a16:creationId xmlns:a16="http://schemas.microsoft.com/office/drawing/2014/main" id="{DD6D95D3-88B3-4827-A12D-11259D0B5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9" name="Picture 22">
                <a:extLst>
                  <a:ext uri="{FF2B5EF4-FFF2-40B4-BE49-F238E27FC236}">
                    <a16:creationId xmlns:a16="http://schemas.microsoft.com/office/drawing/2014/main" id="{BA31C743-4EC1-46CB-AFC2-43889206ED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0" name="Picture 23">
                <a:extLst>
                  <a:ext uri="{FF2B5EF4-FFF2-40B4-BE49-F238E27FC236}">
                    <a16:creationId xmlns:a16="http://schemas.microsoft.com/office/drawing/2014/main" id="{12C57BF4-F9F7-4860-849E-AD3D5002D8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1" name="Group 56">
              <a:extLst>
                <a:ext uri="{FF2B5EF4-FFF2-40B4-BE49-F238E27FC236}">
                  <a16:creationId xmlns:a16="http://schemas.microsoft.com/office/drawing/2014/main" id="{2B460C2F-E495-4C07-9164-8073415887D2}"/>
                </a:ext>
              </a:extLst>
            </p:cNvPr>
            <p:cNvGrpSpPr/>
            <p:nvPr/>
          </p:nvGrpSpPr>
          <p:grpSpPr>
            <a:xfrm>
              <a:off x="601796" y="3316115"/>
              <a:ext cx="1539553" cy="171967"/>
              <a:chOff x="7746388" y="2949426"/>
              <a:chExt cx="2188683" cy="244475"/>
            </a:xfrm>
          </p:grpSpPr>
          <p:pic>
            <p:nvPicPr>
              <p:cNvPr id="192" name="Picture 14">
                <a:extLst>
                  <a:ext uri="{FF2B5EF4-FFF2-40B4-BE49-F238E27FC236}">
                    <a16:creationId xmlns:a16="http://schemas.microsoft.com/office/drawing/2014/main" id="{FDACAA88-BC05-4393-B8D5-367058D572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3" name="Picture 15">
                <a:extLst>
                  <a:ext uri="{FF2B5EF4-FFF2-40B4-BE49-F238E27FC236}">
                    <a16:creationId xmlns:a16="http://schemas.microsoft.com/office/drawing/2014/main" id="{A0E87FA9-2A05-4A0F-B3AC-2BEBE36715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" name="Picture 16">
                <a:extLst>
                  <a:ext uri="{FF2B5EF4-FFF2-40B4-BE49-F238E27FC236}">
                    <a16:creationId xmlns:a16="http://schemas.microsoft.com/office/drawing/2014/main" id="{FD291CD5-3D9F-4030-AFC8-14ACC5DECB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17">
                <a:extLst>
                  <a:ext uri="{FF2B5EF4-FFF2-40B4-BE49-F238E27FC236}">
                    <a16:creationId xmlns:a16="http://schemas.microsoft.com/office/drawing/2014/main" id="{A10B3593-6DC6-4245-8840-046F5D5F6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18">
                <a:extLst>
                  <a:ext uri="{FF2B5EF4-FFF2-40B4-BE49-F238E27FC236}">
                    <a16:creationId xmlns:a16="http://schemas.microsoft.com/office/drawing/2014/main" id="{1FA286E9-1836-4B5D-810B-77EC537FFD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19">
                <a:extLst>
                  <a:ext uri="{FF2B5EF4-FFF2-40B4-BE49-F238E27FC236}">
                    <a16:creationId xmlns:a16="http://schemas.microsoft.com/office/drawing/2014/main" id="{FFFC00A2-9C1F-48EB-A88E-BA787DA53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20">
                <a:extLst>
                  <a:ext uri="{FF2B5EF4-FFF2-40B4-BE49-F238E27FC236}">
                    <a16:creationId xmlns:a16="http://schemas.microsoft.com/office/drawing/2014/main" id="{DCD35892-D83E-404F-BE2D-7515983337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21">
                <a:extLst>
                  <a:ext uri="{FF2B5EF4-FFF2-40B4-BE49-F238E27FC236}">
                    <a16:creationId xmlns:a16="http://schemas.microsoft.com/office/drawing/2014/main" id="{DFB68000-BDCF-4121-AC6C-0CBDC9CE40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22">
                <a:extLst>
                  <a:ext uri="{FF2B5EF4-FFF2-40B4-BE49-F238E27FC236}">
                    <a16:creationId xmlns:a16="http://schemas.microsoft.com/office/drawing/2014/main" id="{B8C4EE52-1706-4635-9B70-443D95BB0B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1" name="Picture 23">
                <a:extLst>
                  <a:ext uri="{FF2B5EF4-FFF2-40B4-BE49-F238E27FC236}">
                    <a16:creationId xmlns:a16="http://schemas.microsoft.com/office/drawing/2014/main" id="{6E63C998-D571-4E8C-9B17-EC8550F8C7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2" name="Group 56">
              <a:extLst>
                <a:ext uri="{FF2B5EF4-FFF2-40B4-BE49-F238E27FC236}">
                  <a16:creationId xmlns:a16="http://schemas.microsoft.com/office/drawing/2014/main" id="{2E5329C8-78CE-4627-A1C4-1AF1866BB4AF}"/>
                </a:ext>
              </a:extLst>
            </p:cNvPr>
            <p:cNvGrpSpPr/>
            <p:nvPr/>
          </p:nvGrpSpPr>
          <p:grpSpPr>
            <a:xfrm>
              <a:off x="598619" y="3761644"/>
              <a:ext cx="1539553" cy="171967"/>
              <a:chOff x="7746388" y="2949426"/>
              <a:chExt cx="2188683" cy="244475"/>
            </a:xfrm>
          </p:grpSpPr>
          <p:pic>
            <p:nvPicPr>
              <p:cNvPr id="203" name="Picture 14">
                <a:extLst>
                  <a:ext uri="{FF2B5EF4-FFF2-40B4-BE49-F238E27FC236}">
                    <a16:creationId xmlns:a16="http://schemas.microsoft.com/office/drawing/2014/main" id="{C6235367-5494-43BE-88BA-4C23CD2808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" name="Picture 15">
                <a:extLst>
                  <a:ext uri="{FF2B5EF4-FFF2-40B4-BE49-F238E27FC236}">
                    <a16:creationId xmlns:a16="http://schemas.microsoft.com/office/drawing/2014/main" id="{8D6FA2EA-DB4D-4A07-AAD5-A594F1BD8C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" name="Picture 16">
                <a:extLst>
                  <a:ext uri="{FF2B5EF4-FFF2-40B4-BE49-F238E27FC236}">
                    <a16:creationId xmlns:a16="http://schemas.microsoft.com/office/drawing/2014/main" id="{808829C1-7281-48AA-8D85-07E7627F17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6" name="Picture 17">
                <a:extLst>
                  <a:ext uri="{FF2B5EF4-FFF2-40B4-BE49-F238E27FC236}">
                    <a16:creationId xmlns:a16="http://schemas.microsoft.com/office/drawing/2014/main" id="{8CCF5824-3D04-4992-9FD3-2F5A1C0AEB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0" name="Picture 18">
                <a:extLst>
                  <a:ext uri="{FF2B5EF4-FFF2-40B4-BE49-F238E27FC236}">
                    <a16:creationId xmlns:a16="http://schemas.microsoft.com/office/drawing/2014/main" id="{2A36186E-1CA6-4FA5-906A-E6206C55A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1" name="Picture 19">
                <a:extLst>
                  <a:ext uri="{FF2B5EF4-FFF2-40B4-BE49-F238E27FC236}">
                    <a16:creationId xmlns:a16="http://schemas.microsoft.com/office/drawing/2014/main" id="{A44D163A-1CFB-4EF0-BF85-0C959A981D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" name="Picture 20">
                <a:extLst>
                  <a:ext uri="{FF2B5EF4-FFF2-40B4-BE49-F238E27FC236}">
                    <a16:creationId xmlns:a16="http://schemas.microsoft.com/office/drawing/2014/main" id="{9DACEF5A-7F22-4469-8D10-9988C88ACD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" name="Picture 21">
                <a:extLst>
                  <a:ext uri="{FF2B5EF4-FFF2-40B4-BE49-F238E27FC236}">
                    <a16:creationId xmlns:a16="http://schemas.microsoft.com/office/drawing/2014/main" id="{6C45C43F-B494-4FB8-8CA8-CD533BC7D1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4" name="Picture 22">
                <a:extLst>
                  <a:ext uri="{FF2B5EF4-FFF2-40B4-BE49-F238E27FC236}">
                    <a16:creationId xmlns:a16="http://schemas.microsoft.com/office/drawing/2014/main" id="{96B7C842-1705-4621-BC34-0E9E28FFF1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" name="Picture 23">
                <a:extLst>
                  <a:ext uri="{FF2B5EF4-FFF2-40B4-BE49-F238E27FC236}">
                    <a16:creationId xmlns:a16="http://schemas.microsoft.com/office/drawing/2014/main" id="{2008DAC3-C06E-4419-9714-8C551B08E4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16" name="Group 56">
              <a:extLst>
                <a:ext uri="{FF2B5EF4-FFF2-40B4-BE49-F238E27FC236}">
                  <a16:creationId xmlns:a16="http://schemas.microsoft.com/office/drawing/2014/main" id="{3EEB449E-A58A-4EBA-93D0-25A9F30D90E7}"/>
                </a:ext>
              </a:extLst>
            </p:cNvPr>
            <p:cNvGrpSpPr/>
            <p:nvPr/>
          </p:nvGrpSpPr>
          <p:grpSpPr>
            <a:xfrm>
              <a:off x="599911" y="4207173"/>
              <a:ext cx="1539553" cy="171967"/>
              <a:chOff x="7746388" y="2949426"/>
              <a:chExt cx="2188683" cy="244475"/>
            </a:xfrm>
          </p:grpSpPr>
          <p:pic>
            <p:nvPicPr>
              <p:cNvPr id="217" name="Picture 14">
                <a:extLst>
                  <a:ext uri="{FF2B5EF4-FFF2-40B4-BE49-F238E27FC236}">
                    <a16:creationId xmlns:a16="http://schemas.microsoft.com/office/drawing/2014/main" id="{17A5A187-C524-42E4-91C7-D36BE5B4DD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8" name="Picture 15">
                <a:extLst>
                  <a:ext uri="{FF2B5EF4-FFF2-40B4-BE49-F238E27FC236}">
                    <a16:creationId xmlns:a16="http://schemas.microsoft.com/office/drawing/2014/main" id="{4769480D-D317-4FDA-9300-46803E6B1F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9" name="Picture 16">
                <a:extLst>
                  <a:ext uri="{FF2B5EF4-FFF2-40B4-BE49-F238E27FC236}">
                    <a16:creationId xmlns:a16="http://schemas.microsoft.com/office/drawing/2014/main" id="{8A123916-C1C8-4B91-8815-7C47707BD3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0" name="Picture 17">
                <a:extLst>
                  <a:ext uri="{FF2B5EF4-FFF2-40B4-BE49-F238E27FC236}">
                    <a16:creationId xmlns:a16="http://schemas.microsoft.com/office/drawing/2014/main" id="{A50E0EA0-6891-4136-B7E0-2D85852EE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1" name="Picture 18">
                <a:extLst>
                  <a:ext uri="{FF2B5EF4-FFF2-40B4-BE49-F238E27FC236}">
                    <a16:creationId xmlns:a16="http://schemas.microsoft.com/office/drawing/2014/main" id="{A41C6D8B-FF8C-47DE-908B-8B7AA60AE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2" name="Picture 19">
                <a:extLst>
                  <a:ext uri="{FF2B5EF4-FFF2-40B4-BE49-F238E27FC236}">
                    <a16:creationId xmlns:a16="http://schemas.microsoft.com/office/drawing/2014/main" id="{98691DFE-6B00-447C-9D5C-BA051DCBD7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3" name="Picture 20">
                <a:extLst>
                  <a:ext uri="{FF2B5EF4-FFF2-40B4-BE49-F238E27FC236}">
                    <a16:creationId xmlns:a16="http://schemas.microsoft.com/office/drawing/2014/main" id="{6A30646A-BA74-4C06-A052-922898211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Picture 21">
                <a:extLst>
                  <a:ext uri="{FF2B5EF4-FFF2-40B4-BE49-F238E27FC236}">
                    <a16:creationId xmlns:a16="http://schemas.microsoft.com/office/drawing/2014/main" id="{F853D567-A511-4E16-8F37-27AB33A3B9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" name="Picture 22">
                <a:extLst>
                  <a:ext uri="{FF2B5EF4-FFF2-40B4-BE49-F238E27FC236}">
                    <a16:creationId xmlns:a16="http://schemas.microsoft.com/office/drawing/2014/main" id="{76907349-9F59-4E59-840D-F3C3BEB760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23">
                <a:extLst>
                  <a:ext uri="{FF2B5EF4-FFF2-40B4-BE49-F238E27FC236}">
                    <a16:creationId xmlns:a16="http://schemas.microsoft.com/office/drawing/2014/main" id="{5C12B600-1218-4957-96C4-08653EDE8A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27" name="Group 56">
              <a:extLst>
                <a:ext uri="{FF2B5EF4-FFF2-40B4-BE49-F238E27FC236}">
                  <a16:creationId xmlns:a16="http://schemas.microsoft.com/office/drawing/2014/main" id="{C1D2B191-412E-49CF-B22F-E1C2F8E063D0}"/>
                </a:ext>
              </a:extLst>
            </p:cNvPr>
            <p:cNvGrpSpPr/>
            <p:nvPr/>
          </p:nvGrpSpPr>
          <p:grpSpPr>
            <a:xfrm>
              <a:off x="598619" y="4652702"/>
              <a:ext cx="1539553" cy="171967"/>
              <a:chOff x="7746388" y="2949426"/>
              <a:chExt cx="2188683" cy="244475"/>
            </a:xfrm>
          </p:grpSpPr>
          <p:pic>
            <p:nvPicPr>
              <p:cNvPr id="228" name="Picture 14">
                <a:extLst>
                  <a:ext uri="{FF2B5EF4-FFF2-40B4-BE49-F238E27FC236}">
                    <a16:creationId xmlns:a16="http://schemas.microsoft.com/office/drawing/2014/main" id="{6C6A2422-FD34-4CBB-B054-A16157E294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15">
                <a:extLst>
                  <a:ext uri="{FF2B5EF4-FFF2-40B4-BE49-F238E27FC236}">
                    <a16:creationId xmlns:a16="http://schemas.microsoft.com/office/drawing/2014/main" id="{FE1F8543-8035-45F4-AF75-72CF4BE3D7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16">
                <a:extLst>
                  <a:ext uri="{FF2B5EF4-FFF2-40B4-BE49-F238E27FC236}">
                    <a16:creationId xmlns:a16="http://schemas.microsoft.com/office/drawing/2014/main" id="{94C30340-CD6A-4921-9B52-D0F65BB57B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17">
                <a:extLst>
                  <a:ext uri="{FF2B5EF4-FFF2-40B4-BE49-F238E27FC236}">
                    <a16:creationId xmlns:a16="http://schemas.microsoft.com/office/drawing/2014/main" id="{1A10EA04-90EA-4C63-A1F9-3A278A26FE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18">
                <a:extLst>
                  <a:ext uri="{FF2B5EF4-FFF2-40B4-BE49-F238E27FC236}">
                    <a16:creationId xmlns:a16="http://schemas.microsoft.com/office/drawing/2014/main" id="{67BD2761-E91F-4546-9E78-1110F53779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19">
                <a:extLst>
                  <a:ext uri="{FF2B5EF4-FFF2-40B4-BE49-F238E27FC236}">
                    <a16:creationId xmlns:a16="http://schemas.microsoft.com/office/drawing/2014/main" id="{E97687AC-1797-4F66-A4BD-222D0C61E2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4" name="Picture 20">
                <a:extLst>
                  <a:ext uri="{FF2B5EF4-FFF2-40B4-BE49-F238E27FC236}">
                    <a16:creationId xmlns:a16="http://schemas.microsoft.com/office/drawing/2014/main" id="{6BFCA82E-9CB1-439C-A74B-32F88A608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" name="Picture 21">
                <a:extLst>
                  <a:ext uri="{FF2B5EF4-FFF2-40B4-BE49-F238E27FC236}">
                    <a16:creationId xmlns:a16="http://schemas.microsoft.com/office/drawing/2014/main" id="{7D64249F-2D1E-4986-B3CA-E40960F5E5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22">
                <a:extLst>
                  <a:ext uri="{FF2B5EF4-FFF2-40B4-BE49-F238E27FC236}">
                    <a16:creationId xmlns:a16="http://schemas.microsoft.com/office/drawing/2014/main" id="{E6352547-D20E-4C06-AEBF-4AC691D89F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7" name="Picture 23">
                <a:extLst>
                  <a:ext uri="{FF2B5EF4-FFF2-40B4-BE49-F238E27FC236}">
                    <a16:creationId xmlns:a16="http://schemas.microsoft.com/office/drawing/2014/main" id="{A28BEAE3-53EE-4EB8-BC59-577408A7E1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38" name="Group 56">
              <a:extLst>
                <a:ext uri="{FF2B5EF4-FFF2-40B4-BE49-F238E27FC236}">
                  <a16:creationId xmlns:a16="http://schemas.microsoft.com/office/drawing/2014/main" id="{CE815532-1560-479C-B1FE-89F9CE33187B}"/>
                </a:ext>
              </a:extLst>
            </p:cNvPr>
            <p:cNvGrpSpPr/>
            <p:nvPr/>
          </p:nvGrpSpPr>
          <p:grpSpPr>
            <a:xfrm>
              <a:off x="596781" y="5098231"/>
              <a:ext cx="1539553" cy="171967"/>
              <a:chOff x="7746388" y="2949426"/>
              <a:chExt cx="2188683" cy="244475"/>
            </a:xfrm>
          </p:grpSpPr>
          <p:pic>
            <p:nvPicPr>
              <p:cNvPr id="239" name="Picture 14">
                <a:extLst>
                  <a:ext uri="{FF2B5EF4-FFF2-40B4-BE49-F238E27FC236}">
                    <a16:creationId xmlns:a16="http://schemas.microsoft.com/office/drawing/2014/main" id="{EB24759F-21B1-4CEC-A4FE-18D8FDACA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0" name="Picture 15">
                <a:extLst>
                  <a:ext uri="{FF2B5EF4-FFF2-40B4-BE49-F238E27FC236}">
                    <a16:creationId xmlns:a16="http://schemas.microsoft.com/office/drawing/2014/main" id="{7495DAB1-ADCE-4B78-9923-5BDCCFA788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1" name="Picture 16">
                <a:extLst>
                  <a:ext uri="{FF2B5EF4-FFF2-40B4-BE49-F238E27FC236}">
                    <a16:creationId xmlns:a16="http://schemas.microsoft.com/office/drawing/2014/main" id="{DFD5B183-C8B6-4038-AB56-D90F53A5EE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2" name="Picture 17">
                <a:extLst>
                  <a:ext uri="{FF2B5EF4-FFF2-40B4-BE49-F238E27FC236}">
                    <a16:creationId xmlns:a16="http://schemas.microsoft.com/office/drawing/2014/main" id="{2B7C002C-9655-4921-8614-A3E3AD4828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3" name="Picture 18">
                <a:extLst>
                  <a:ext uri="{FF2B5EF4-FFF2-40B4-BE49-F238E27FC236}">
                    <a16:creationId xmlns:a16="http://schemas.microsoft.com/office/drawing/2014/main" id="{4D70158B-BF8F-4941-BF8B-6FEEC30E15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4" name="Picture 19">
                <a:extLst>
                  <a:ext uri="{FF2B5EF4-FFF2-40B4-BE49-F238E27FC236}">
                    <a16:creationId xmlns:a16="http://schemas.microsoft.com/office/drawing/2014/main" id="{BA6E0ADA-7671-4DB2-BD4B-7687C63A93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" name="Picture 20">
                <a:extLst>
                  <a:ext uri="{FF2B5EF4-FFF2-40B4-BE49-F238E27FC236}">
                    <a16:creationId xmlns:a16="http://schemas.microsoft.com/office/drawing/2014/main" id="{3A2358C5-FA51-4710-AFEC-8A76C2B468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21">
                <a:extLst>
                  <a:ext uri="{FF2B5EF4-FFF2-40B4-BE49-F238E27FC236}">
                    <a16:creationId xmlns:a16="http://schemas.microsoft.com/office/drawing/2014/main" id="{78081DD4-BB92-4149-AFD2-C46E3247DD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7" name="Picture 22">
                <a:extLst>
                  <a:ext uri="{FF2B5EF4-FFF2-40B4-BE49-F238E27FC236}">
                    <a16:creationId xmlns:a16="http://schemas.microsoft.com/office/drawing/2014/main" id="{AAAB6093-711F-480D-91A6-93C6D92257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8" name="Picture 23">
                <a:extLst>
                  <a:ext uri="{FF2B5EF4-FFF2-40B4-BE49-F238E27FC236}">
                    <a16:creationId xmlns:a16="http://schemas.microsoft.com/office/drawing/2014/main" id="{884D4FA9-C2C0-4FAA-B955-15265055E2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5967F13-B485-4F52-8534-8264E4876ABC}"/>
              </a:ext>
            </a:extLst>
          </p:cNvPr>
          <p:cNvGrpSpPr/>
          <p:nvPr/>
        </p:nvGrpSpPr>
        <p:grpSpPr>
          <a:xfrm>
            <a:off x="6413173" y="3761457"/>
            <a:ext cx="1542169" cy="1954270"/>
            <a:chOff x="6413173" y="3761457"/>
            <a:chExt cx="1542169" cy="1954270"/>
          </a:xfrm>
        </p:grpSpPr>
        <p:grpSp>
          <p:nvGrpSpPr>
            <p:cNvPr id="321" name="Group 56">
              <a:extLst>
                <a:ext uri="{FF2B5EF4-FFF2-40B4-BE49-F238E27FC236}">
                  <a16:creationId xmlns:a16="http://schemas.microsoft.com/office/drawing/2014/main" id="{CF98C0E7-E74E-42BC-89BD-D1FB9C360BAA}"/>
                </a:ext>
              </a:extLst>
            </p:cNvPr>
            <p:cNvGrpSpPr/>
            <p:nvPr/>
          </p:nvGrpSpPr>
          <p:grpSpPr>
            <a:xfrm>
              <a:off x="6414497" y="3761457"/>
              <a:ext cx="1539553" cy="171967"/>
              <a:chOff x="7746388" y="2949426"/>
              <a:chExt cx="2188683" cy="244475"/>
            </a:xfrm>
          </p:grpSpPr>
          <p:pic>
            <p:nvPicPr>
              <p:cNvPr id="322" name="Picture 14">
                <a:extLst>
                  <a:ext uri="{FF2B5EF4-FFF2-40B4-BE49-F238E27FC236}">
                    <a16:creationId xmlns:a16="http://schemas.microsoft.com/office/drawing/2014/main" id="{079E7BBD-11FA-4BBE-A519-C47D45B1AE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15">
                <a:extLst>
                  <a:ext uri="{FF2B5EF4-FFF2-40B4-BE49-F238E27FC236}">
                    <a16:creationId xmlns:a16="http://schemas.microsoft.com/office/drawing/2014/main" id="{6B0FC21D-719F-45AA-B725-8F7724C9FE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16">
                <a:extLst>
                  <a:ext uri="{FF2B5EF4-FFF2-40B4-BE49-F238E27FC236}">
                    <a16:creationId xmlns:a16="http://schemas.microsoft.com/office/drawing/2014/main" id="{73648C9D-9D74-419A-9A78-375449F571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17">
                <a:extLst>
                  <a:ext uri="{FF2B5EF4-FFF2-40B4-BE49-F238E27FC236}">
                    <a16:creationId xmlns:a16="http://schemas.microsoft.com/office/drawing/2014/main" id="{F001600D-4167-41E7-B488-714CFCD2B2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18">
                <a:extLst>
                  <a:ext uri="{FF2B5EF4-FFF2-40B4-BE49-F238E27FC236}">
                    <a16:creationId xmlns:a16="http://schemas.microsoft.com/office/drawing/2014/main" id="{7C8319E7-E03B-4E51-A2D3-57E314B57A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19">
                <a:extLst>
                  <a:ext uri="{FF2B5EF4-FFF2-40B4-BE49-F238E27FC236}">
                    <a16:creationId xmlns:a16="http://schemas.microsoft.com/office/drawing/2014/main" id="{7B4A3D4D-0726-4970-B346-3E27D25E0F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20">
                <a:extLst>
                  <a:ext uri="{FF2B5EF4-FFF2-40B4-BE49-F238E27FC236}">
                    <a16:creationId xmlns:a16="http://schemas.microsoft.com/office/drawing/2014/main" id="{4DAC17E5-79F6-4BBA-9FEA-313242AA03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9" name="Picture 21">
                <a:extLst>
                  <a:ext uri="{FF2B5EF4-FFF2-40B4-BE49-F238E27FC236}">
                    <a16:creationId xmlns:a16="http://schemas.microsoft.com/office/drawing/2014/main" id="{6BC97AD7-CB4B-4776-89D8-D307424133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22">
                <a:extLst>
                  <a:ext uri="{FF2B5EF4-FFF2-40B4-BE49-F238E27FC236}">
                    <a16:creationId xmlns:a16="http://schemas.microsoft.com/office/drawing/2014/main" id="{B74ABE5C-D71B-4DDE-84E4-28B178211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23">
                <a:extLst>
                  <a:ext uri="{FF2B5EF4-FFF2-40B4-BE49-F238E27FC236}">
                    <a16:creationId xmlns:a16="http://schemas.microsoft.com/office/drawing/2014/main" id="{9DCFBFDD-2C2C-4EF1-8767-9DD30BE5CA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32" name="Group 56">
              <a:extLst>
                <a:ext uri="{FF2B5EF4-FFF2-40B4-BE49-F238E27FC236}">
                  <a16:creationId xmlns:a16="http://schemas.microsoft.com/office/drawing/2014/main" id="{E897866F-9A69-446E-9430-E8A6029C92EB}"/>
                </a:ext>
              </a:extLst>
            </p:cNvPr>
            <p:cNvGrpSpPr/>
            <p:nvPr/>
          </p:nvGrpSpPr>
          <p:grpSpPr>
            <a:xfrm>
              <a:off x="6415789" y="4206986"/>
              <a:ext cx="1539553" cy="171967"/>
              <a:chOff x="7746388" y="2949426"/>
              <a:chExt cx="2188683" cy="244475"/>
            </a:xfrm>
          </p:grpSpPr>
          <p:pic>
            <p:nvPicPr>
              <p:cNvPr id="333" name="Picture 14">
                <a:extLst>
                  <a:ext uri="{FF2B5EF4-FFF2-40B4-BE49-F238E27FC236}">
                    <a16:creationId xmlns:a16="http://schemas.microsoft.com/office/drawing/2014/main" id="{264F3922-EE62-4D1E-8F54-5678BD81CF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15">
                <a:extLst>
                  <a:ext uri="{FF2B5EF4-FFF2-40B4-BE49-F238E27FC236}">
                    <a16:creationId xmlns:a16="http://schemas.microsoft.com/office/drawing/2014/main" id="{56EA5F94-94ED-46E4-8D90-2080AA9E5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16">
                <a:extLst>
                  <a:ext uri="{FF2B5EF4-FFF2-40B4-BE49-F238E27FC236}">
                    <a16:creationId xmlns:a16="http://schemas.microsoft.com/office/drawing/2014/main" id="{5CAC8CAD-7004-414B-91F1-0CB4A32B85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17">
                <a:extLst>
                  <a:ext uri="{FF2B5EF4-FFF2-40B4-BE49-F238E27FC236}">
                    <a16:creationId xmlns:a16="http://schemas.microsoft.com/office/drawing/2014/main" id="{B9A0A61F-3953-4F6B-8E36-BEBD67D496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8">
                <a:extLst>
                  <a:ext uri="{FF2B5EF4-FFF2-40B4-BE49-F238E27FC236}">
                    <a16:creationId xmlns:a16="http://schemas.microsoft.com/office/drawing/2014/main" id="{2E5C6D00-E6D3-4C22-8E3F-B0A9F84597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9">
                <a:extLst>
                  <a:ext uri="{FF2B5EF4-FFF2-40B4-BE49-F238E27FC236}">
                    <a16:creationId xmlns:a16="http://schemas.microsoft.com/office/drawing/2014/main" id="{4045F093-CFFB-474B-B3A0-B6DEFC5558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20">
                <a:extLst>
                  <a:ext uri="{FF2B5EF4-FFF2-40B4-BE49-F238E27FC236}">
                    <a16:creationId xmlns:a16="http://schemas.microsoft.com/office/drawing/2014/main" id="{2143B1A0-8541-47D8-B355-D06406A396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21">
                <a:extLst>
                  <a:ext uri="{FF2B5EF4-FFF2-40B4-BE49-F238E27FC236}">
                    <a16:creationId xmlns:a16="http://schemas.microsoft.com/office/drawing/2014/main" id="{A64B8832-61D0-4367-AD7B-E5621EC71C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22">
                <a:extLst>
                  <a:ext uri="{FF2B5EF4-FFF2-40B4-BE49-F238E27FC236}">
                    <a16:creationId xmlns:a16="http://schemas.microsoft.com/office/drawing/2014/main" id="{B53D66A6-936E-4B86-A6A7-5425C555E6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23">
                <a:extLst>
                  <a:ext uri="{FF2B5EF4-FFF2-40B4-BE49-F238E27FC236}">
                    <a16:creationId xmlns:a16="http://schemas.microsoft.com/office/drawing/2014/main" id="{C479EACC-ED75-4949-B329-1CD65D2E13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3" name="Group 56">
              <a:extLst>
                <a:ext uri="{FF2B5EF4-FFF2-40B4-BE49-F238E27FC236}">
                  <a16:creationId xmlns:a16="http://schemas.microsoft.com/office/drawing/2014/main" id="{2748C6A1-4205-41E5-A10E-F41B65F0FB5D}"/>
                </a:ext>
              </a:extLst>
            </p:cNvPr>
            <p:cNvGrpSpPr/>
            <p:nvPr/>
          </p:nvGrpSpPr>
          <p:grpSpPr>
            <a:xfrm>
              <a:off x="6414497" y="4652515"/>
              <a:ext cx="1539553" cy="171967"/>
              <a:chOff x="7746388" y="2949426"/>
              <a:chExt cx="2188683" cy="244475"/>
            </a:xfrm>
          </p:grpSpPr>
          <p:pic>
            <p:nvPicPr>
              <p:cNvPr id="344" name="Picture 14">
                <a:extLst>
                  <a:ext uri="{FF2B5EF4-FFF2-40B4-BE49-F238E27FC236}">
                    <a16:creationId xmlns:a16="http://schemas.microsoft.com/office/drawing/2014/main" id="{35868E72-9A43-4603-B8B7-43A9DB3FE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15">
                <a:extLst>
                  <a:ext uri="{FF2B5EF4-FFF2-40B4-BE49-F238E27FC236}">
                    <a16:creationId xmlns:a16="http://schemas.microsoft.com/office/drawing/2014/main" id="{285CF662-2DED-48A7-A480-1010BBCDD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16">
                <a:extLst>
                  <a:ext uri="{FF2B5EF4-FFF2-40B4-BE49-F238E27FC236}">
                    <a16:creationId xmlns:a16="http://schemas.microsoft.com/office/drawing/2014/main" id="{29C0914C-0FB9-4A6A-AB9B-21B31C9B2D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7">
                <a:extLst>
                  <a:ext uri="{FF2B5EF4-FFF2-40B4-BE49-F238E27FC236}">
                    <a16:creationId xmlns:a16="http://schemas.microsoft.com/office/drawing/2014/main" id="{CACBC6FE-C9F7-4DC0-98D4-BA2CCF4FFB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8">
                <a:extLst>
                  <a:ext uri="{FF2B5EF4-FFF2-40B4-BE49-F238E27FC236}">
                    <a16:creationId xmlns:a16="http://schemas.microsoft.com/office/drawing/2014/main" id="{51BD9A8E-C783-415E-8EE4-08500B5614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19">
                <a:extLst>
                  <a:ext uri="{FF2B5EF4-FFF2-40B4-BE49-F238E27FC236}">
                    <a16:creationId xmlns:a16="http://schemas.microsoft.com/office/drawing/2014/main" id="{46B3043D-3A80-4B5E-898F-8BF8712FAE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20">
                <a:extLst>
                  <a:ext uri="{FF2B5EF4-FFF2-40B4-BE49-F238E27FC236}">
                    <a16:creationId xmlns:a16="http://schemas.microsoft.com/office/drawing/2014/main" id="{8CBF6224-2609-4221-BE02-BCACA7FF16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21">
                <a:extLst>
                  <a:ext uri="{FF2B5EF4-FFF2-40B4-BE49-F238E27FC236}">
                    <a16:creationId xmlns:a16="http://schemas.microsoft.com/office/drawing/2014/main" id="{9C6EC8F7-29F3-4BAA-BB51-7D38B5C9B4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22">
                <a:extLst>
                  <a:ext uri="{FF2B5EF4-FFF2-40B4-BE49-F238E27FC236}">
                    <a16:creationId xmlns:a16="http://schemas.microsoft.com/office/drawing/2014/main" id="{3DA08EF3-48D7-4F77-88EA-210B87BEC4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23">
                <a:extLst>
                  <a:ext uri="{FF2B5EF4-FFF2-40B4-BE49-F238E27FC236}">
                    <a16:creationId xmlns:a16="http://schemas.microsoft.com/office/drawing/2014/main" id="{1D4F4B23-1FD6-423E-9699-A99AB9B80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9" name="Group 56">
              <a:extLst>
                <a:ext uri="{FF2B5EF4-FFF2-40B4-BE49-F238E27FC236}">
                  <a16:creationId xmlns:a16="http://schemas.microsoft.com/office/drawing/2014/main" id="{43703CAC-5FAD-4B92-BFD4-1D4B7B25B3CE}"/>
                </a:ext>
              </a:extLst>
            </p:cNvPr>
            <p:cNvGrpSpPr/>
            <p:nvPr/>
          </p:nvGrpSpPr>
          <p:grpSpPr>
            <a:xfrm>
              <a:off x="6414465" y="5098231"/>
              <a:ext cx="1539553" cy="171967"/>
              <a:chOff x="7746388" y="2949426"/>
              <a:chExt cx="2188683" cy="244475"/>
            </a:xfrm>
          </p:grpSpPr>
          <p:pic>
            <p:nvPicPr>
              <p:cNvPr id="250" name="Picture 14">
                <a:extLst>
                  <a:ext uri="{FF2B5EF4-FFF2-40B4-BE49-F238E27FC236}">
                    <a16:creationId xmlns:a16="http://schemas.microsoft.com/office/drawing/2014/main" id="{0F588598-25F7-4576-821F-EC5AA9E06A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1" name="Picture 15">
                <a:extLst>
                  <a:ext uri="{FF2B5EF4-FFF2-40B4-BE49-F238E27FC236}">
                    <a16:creationId xmlns:a16="http://schemas.microsoft.com/office/drawing/2014/main" id="{43CC1C8E-B646-4BD8-9DB4-E83C14347B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2" name="Picture 16">
                <a:extLst>
                  <a:ext uri="{FF2B5EF4-FFF2-40B4-BE49-F238E27FC236}">
                    <a16:creationId xmlns:a16="http://schemas.microsoft.com/office/drawing/2014/main" id="{9AAA1787-5D0F-4A5A-B051-62E4B835D4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3" name="Picture 17">
                <a:extLst>
                  <a:ext uri="{FF2B5EF4-FFF2-40B4-BE49-F238E27FC236}">
                    <a16:creationId xmlns:a16="http://schemas.microsoft.com/office/drawing/2014/main" id="{7C66302A-A331-4FAB-943D-E91CD0B39F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4" name="Picture 18">
                <a:extLst>
                  <a:ext uri="{FF2B5EF4-FFF2-40B4-BE49-F238E27FC236}">
                    <a16:creationId xmlns:a16="http://schemas.microsoft.com/office/drawing/2014/main" id="{4E55C19E-72EF-42BD-9D0D-9013452FA9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5" name="Picture 19">
                <a:extLst>
                  <a:ext uri="{FF2B5EF4-FFF2-40B4-BE49-F238E27FC236}">
                    <a16:creationId xmlns:a16="http://schemas.microsoft.com/office/drawing/2014/main" id="{3D376CB4-348C-4B12-B1E0-56A76D888D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" name="Picture 20">
                <a:extLst>
                  <a:ext uri="{FF2B5EF4-FFF2-40B4-BE49-F238E27FC236}">
                    <a16:creationId xmlns:a16="http://schemas.microsoft.com/office/drawing/2014/main" id="{0EEAAE82-E61F-4DEE-8DB4-75B1D082E8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7" name="Picture 21">
                <a:extLst>
                  <a:ext uri="{FF2B5EF4-FFF2-40B4-BE49-F238E27FC236}">
                    <a16:creationId xmlns:a16="http://schemas.microsoft.com/office/drawing/2014/main" id="{215B3EB0-1F7B-44CF-B834-4AAE92BD01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8" name="Picture 22">
                <a:extLst>
                  <a:ext uri="{FF2B5EF4-FFF2-40B4-BE49-F238E27FC236}">
                    <a16:creationId xmlns:a16="http://schemas.microsoft.com/office/drawing/2014/main" id="{BC671DAC-000C-4209-B45E-455F7520C4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23">
                <a:extLst>
                  <a:ext uri="{FF2B5EF4-FFF2-40B4-BE49-F238E27FC236}">
                    <a16:creationId xmlns:a16="http://schemas.microsoft.com/office/drawing/2014/main" id="{D558159C-400F-4624-BDC1-087C776759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63" name="Group 56">
              <a:extLst>
                <a:ext uri="{FF2B5EF4-FFF2-40B4-BE49-F238E27FC236}">
                  <a16:creationId xmlns:a16="http://schemas.microsoft.com/office/drawing/2014/main" id="{65ECE290-F5CA-4E58-AE14-80380B0E101A}"/>
                </a:ext>
              </a:extLst>
            </p:cNvPr>
            <p:cNvGrpSpPr/>
            <p:nvPr/>
          </p:nvGrpSpPr>
          <p:grpSpPr>
            <a:xfrm>
              <a:off x="6413173" y="5543760"/>
              <a:ext cx="1539553" cy="171967"/>
              <a:chOff x="7746388" y="2949426"/>
              <a:chExt cx="2188683" cy="244475"/>
            </a:xfrm>
          </p:grpSpPr>
          <p:pic>
            <p:nvPicPr>
              <p:cNvPr id="264" name="Picture 14">
                <a:extLst>
                  <a:ext uri="{FF2B5EF4-FFF2-40B4-BE49-F238E27FC236}">
                    <a16:creationId xmlns:a16="http://schemas.microsoft.com/office/drawing/2014/main" id="{DB75385A-3449-4C6D-B330-18D8C42E9C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15">
                <a:extLst>
                  <a:ext uri="{FF2B5EF4-FFF2-40B4-BE49-F238E27FC236}">
                    <a16:creationId xmlns:a16="http://schemas.microsoft.com/office/drawing/2014/main" id="{55F655D4-4FCC-4210-A899-035A5F173D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16">
                <a:extLst>
                  <a:ext uri="{FF2B5EF4-FFF2-40B4-BE49-F238E27FC236}">
                    <a16:creationId xmlns:a16="http://schemas.microsoft.com/office/drawing/2014/main" id="{117588FE-2711-48EC-BBF4-0D05399EE4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17">
                <a:extLst>
                  <a:ext uri="{FF2B5EF4-FFF2-40B4-BE49-F238E27FC236}">
                    <a16:creationId xmlns:a16="http://schemas.microsoft.com/office/drawing/2014/main" id="{212281DD-818B-4A9D-9D22-C952082E09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18">
                <a:extLst>
                  <a:ext uri="{FF2B5EF4-FFF2-40B4-BE49-F238E27FC236}">
                    <a16:creationId xmlns:a16="http://schemas.microsoft.com/office/drawing/2014/main" id="{02C6B27F-A8DA-4465-A392-A4CC43BC2E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9">
                <a:extLst>
                  <a:ext uri="{FF2B5EF4-FFF2-40B4-BE49-F238E27FC236}">
                    <a16:creationId xmlns:a16="http://schemas.microsoft.com/office/drawing/2014/main" id="{0C97CC38-3EA6-48A2-B33F-F28C15FA16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20">
                <a:extLst>
                  <a:ext uri="{FF2B5EF4-FFF2-40B4-BE49-F238E27FC236}">
                    <a16:creationId xmlns:a16="http://schemas.microsoft.com/office/drawing/2014/main" id="{70AD6FC0-4EC0-4DDF-B378-6C1B8015E5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21">
                <a:extLst>
                  <a:ext uri="{FF2B5EF4-FFF2-40B4-BE49-F238E27FC236}">
                    <a16:creationId xmlns:a16="http://schemas.microsoft.com/office/drawing/2014/main" id="{C8CCB8AD-2766-42EF-BE46-E8FAA3268B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2">
                <a:extLst>
                  <a:ext uri="{FF2B5EF4-FFF2-40B4-BE49-F238E27FC236}">
                    <a16:creationId xmlns:a16="http://schemas.microsoft.com/office/drawing/2014/main" id="{34C069F1-0127-4EDE-8CB3-0DB4AB89D7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23">
                <a:extLst>
                  <a:ext uri="{FF2B5EF4-FFF2-40B4-BE49-F238E27FC236}">
                    <a16:creationId xmlns:a16="http://schemas.microsoft.com/office/drawing/2014/main" id="{B9D693C5-FB73-4B2D-B191-A9DB08A7FA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F5213F1-D988-4C18-A7D3-CEE28C44EAD6}"/>
              </a:ext>
            </a:extLst>
          </p:cNvPr>
          <p:cNvGrpSpPr/>
          <p:nvPr/>
        </p:nvGrpSpPr>
        <p:grpSpPr>
          <a:xfrm>
            <a:off x="6415143" y="1979341"/>
            <a:ext cx="4613097" cy="1508554"/>
            <a:chOff x="6415143" y="1979341"/>
            <a:chExt cx="4613097" cy="1508554"/>
          </a:xfrm>
        </p:grpSpPr>
        <p:pic>
          <p:nvPicPr>
            <p:cNvPr id="260" name="Picture 259">
              <a:extLst>
                <a:ext uri="{FF2B5EF4-FFF2-40B4-BE49-F238E27FC236}">
                  <a16:creationId xmlns:a16="http://schemas.microsoft.com/office/drawing/2014/main" id="{7AFC59A4-BD9C-4087-BB9A-A13EAF56EB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5927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250E7FAB-A907-4F98-90E6-C08ED5520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2326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063C1475-F95C-42D7-BA23-14F942EE7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8725" y="1980089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69" name="Group 56">
              <a:extLst>
                <a:ext uri="{FF2B5EF4-FFF2-40B4-BE49-F238E27FC236}">
                  <a16:creationId xmlns:a16="http://schemas.microsoft.com/office/drawing/2014/main" id="{07A5D005-EACD-4648-A112-E994E50E2BC8}"/>
                </a:ext>
              </a:extLst>
            </p:cNvPr>
            <p:cNvGrpSpPr/>
            <p:nvPr/>
          </p:nvGrpSpPr>
          <p:grpSpPr>
            <a:xfrm>
              <a:off x="6415143" y="1979341"/>
              <a:ext cx="1539553" cy="171967"/>
              <a:chOff x="7746388" y="2949426"/>
              <a:chExt cx="2188683" cy="244475"/>
            </a:xfrm>
          </p:grpSpPr>
          <p:pic>
            <p:nvPicPr>
              <p:cNvPr id="270" name="Picture 14">
                <a:extLst>
                  <a:ext uri="{FF2B5EF4-FFF2-40B4-BE49-F238E27FC236}">
                    <a16:creationId xmlns:a16="http://schemas.microsoft.com/office/drawing/2014/main" id="{FB5ABBA6-96FA-4500-BAC1-FE4D34BABE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5">
                <a:extLst>
                  <a:ext uri="{FF2B5EF4-FFF2-40B4-BE49-F238E27FC236}">
                    <a16:creationId xmlns:a16="http://schemas.microsoft.com/office/drawing/2014/main" id="{CD8F02DB-E22F-46C2-A495-AB16D0CAC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6">
                <a:extLst>
                  <a:ext uri="{FF2B5EF4-FFF2-40B4-BE49-F238E27FC236}">
                    <a16:creationId xmlns:a16="http://schemas.microsoft.com/office/drawing/2014/main" id="{38C46538-6B54-442A-8D87-6332DF3EDD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7">
                <a:extLst>
                  <a:ext uri="{FF2B5EF4-FFF2-40B4-BE49-F238E27FC236}">
                    <a16:creationId xmlns:a16="http://schemas.microsoft.com/office/drawing/2014/main" id="{5D93E1A8-92CB-445E-B1A7-5E506B607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18">
                <a:extLst>
                  <a:ext uri="{FF2B5EF4-FFF2-40B4-BE49-F238E27FC236}">
                    <a16:creationId xmlns:a16="http://schemas.microsoft.com/office/drawing/2014/main" id="{16C64B7E-5A8E-4B4D-99E3-04E7A12BE6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19">
                <a:extLst>
                  <a:ext uri="{FF2B5EF4-FFF2-40B4-BE49-F238E27FC236}">
                    <a16:creationId xmlns:a16="http://schemas.microsoft.com/office/drawing/2014/main" id="{FC83DBFC-C5EC-4758-AD57-E0874A29B6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0">
                <a:extLst>
                  <a:ext uri="{FF2B5EF4-FFF2-40B4-BE49-F238E27FC236}">
                    <a16:creationId xmlns:a16="http://schemas.microsoft.com/office/drawing/2014/main" id="{572B0931-1723-4287-95C9-02DFC472B7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1">
                <a:extLst>
                  <a:ext uri="{FF2B5EF4-FFF2-40B4-BE49-F238E27FC236}">
                    <a16:creationId xmlns:a16="http://schemas.microsoft.com/office/drawing/2014/main" id="{E36BE747-E344-4ED1-924A-78D8FC6A4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2">
                <a:extLst>
                  <a:ext uri="{FF2B5EF4-FFF2-40B4-BE49-F238E27FC236}">
                    <a16:creationId xmlns:a16="http://schemas.microsoft.com/office/drawing/2014/main" id="{57A4723E-545B-4B02-9284-02CEFC7391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3">
                <a:extLst>
                  <a:ext uri="{FF2B5EF4-FFF2-40B4-BE49-F238E27FC236}">
                    <a16:creationId xmlns:a16="http://schemas.microsoft.com/office/drawing/2014/main" id="{04611311-4F54-493D-BA4C-1056E932F0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88" name="Group 56">
              <a:extLst>
                <a:ext uri="{FF2B5EF4-FFF2-40B4-BE49-F238E27FC236}">
                  <a16:creationId xmlns:a16="http://schemas.microsoft.com/office/drawing/2014/main" id="{62E99A9A-5D4C-447C-89CF-544CDCBE9EF8}"/>
                </a:ext>
              </a:extLst>
            </p:cNvPr>
            <p:cNvGrpSpPr/>
            <p:nvPr/>
          </p:nvGrpSpPr>
          <p:grpSpPr>
            <a:xfrm>
              <a:off x="6416435" y="2424870"/>
              <a:ext cx="1539553" cy="171967"/>
              <a:chOff x="7746388" y="2949426"/>
              <a:chExt cx="2188683" cy="244475"/>
            </a:xfrm>
          </p:grpSpPr>
          <p:pic>
            <p:nvPicPr>
              <p:cNvPr id="289" name="Picture 14">
                <a:extLst>
                  <a:ext uri="{FF2B5EF4-FFF2-40B4-BE49-F238E27FC236}">
                    <a16:creationId xmlns:a16="http://schemas.microsoft.com/office/drawing/2014/main" id="{A167B7CE-826A-49F4-9D85-6382774B51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15">
                <a:extLst>
                  <a:ext uri="{FF2B5EF4-FFF2-40B4-BE49-F238E27FC236}">
                    <a16:creationId xmlns:a16="http://schemas.microsoft.com/office/drawing/2014/main" id="{8EB398CE-4166-4AF6-8F9A-ABDA972FD1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16">
                <a:extLst>
                  <a:ext uri="{FF2B5EF4-FFF2-40B4-BE49-F238E27FC236}">
                    <a16:creationId xmlns:a16="http://schemas.microsoft.com/office/drawing/2014/main" id="{B76A1FFF-90E0-4A2C-8DBD-708975682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17">
                <a:extLst>
                  <a:ext uri="{FF2B5EF4-FFF2-40B4-BE49-F238E27FC236}">
                    <a16:creationId xmlns:a16="http://schemas.microsoft.com/office/drawing/2014/main" id="{CB20B3E6-085A-4A7E-AEA7-956D188858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18">
                <a:extLst>
                  <a:ext uri="{FF2B5EF4-FFF2-40B4-BE49-F238E27FC236}">
                    <a16:creationId xmlns:a16="http://schemas.microsoft.com/office/drawing/2014/main" id="{C247DFA7-ED02-4402-B58D-9DAEBB0DCF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4" name="Picture 19">
                <a:extLst>
                  <a:ext uri="{FF2B5EF4-FFF2-40B4-BE49-F238E27FC236}">
                    <a16:creationId xmlns:a16="http://schemas.microsoft.com/office/drawing/2014/main" id="{E47920BE-33E0-40CB-9E33-AF98F1048D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20">
                <a:extLst>
                  <a:ext uri="{FF2B5EF4-FFF2-40B4-BE49-F238E27FC236}">
                    <a16:creationId xmlns:a16="http://schemas.microsoft.com/office/drawing/2014/main" id="{07B2BC19-3C88-4916-BBC3-7C02058D4A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21">
                <a:extLst>
                  <a:ext uri="{FF2B5EF4-FFF2-40B4-BE49-F238E27FC236}">
                    <a16:creationId xmlns:a16="http://schemas.microsoft.com/office/drawing/2014/main" id="{5DA0A58A-ACCB-426C-A068-DF8C05CCF7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22">
                <a:extLst>
                  <a:ext uri="{FF2B5EF4-FFF2-40B4-BE49-F238E27FC236}">
                    <a16:creationId xmlns:a16="http://schemas.microsoft.com/office/drawing/2014/main" id="{D0B86B7A-572C-41ED-91A7-29C206C69D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8" name="Picture 23">
                <a:extLst>
                  <a:ext uri="{FF2B5EF4-FFF2-40B4-BE49-F238E27FC236}">
                    <a16:creationId xmlns:a16="http://schemas.microsoft.com/office/drawing/2014/main" id="{AE49E96A-A3AA-4E04-9138-7DF16D6BD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9" name="Group 56">
              <a:extLst>
                <a:ext uri="{FF2B5EF4-FFF2-40B4-BE49-F238E27FC236}">
                  <a16:creationId xmlns:a16="http://schemas.microsoft.com/office/drawing/2014/main" id="{990BBF3D-E373-44CE-A8A5-FD6FCF8912A1}"/>
                </a:ext>
              </a:extLst>
            </p:cNvPr>
            <p:cNvGrpSpPr/>
            <p:nvPr/>
          </p:nvGrpSpPr>
          <p:grpSpPr>
            <a:xfrm>
              <a:off x="6416382" y="2870399"/>
              <a:ext cx="1539553" cy="171967"/>
              <a:chOff x="7746388" y="2949426"/>
              <a:chExt cx="2188683" cy="244475"/>
            </a:xfrm>
          </p:grpSpPr>
          <p:pic>
            <p:nvPicPr>
              <p:cNvPr id="300" name="Picture 14">
                <a:extLst>
                  <a:ext uri="{FF2B5EF4-FFF2-40B4-BE49-F238E27FC236}">
                    <a16:creationId xmlns:a16="http://schemas.microsoft.com/office/drawing/2014/main" id="{668BA931-D537-4513-BC9D-715635FAAD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15">
                <a:extLst>
                  <a:ext uri="{FF2B5EF4-FFF2-40B4-BE49-F238E27FC236}">
                    <a16:creationId xmlns:a16="http://schemas.microsoft.com/office/drawing/2014/main" id="{7BAB0DD4-8749-4E5D-963F-9D63CD3A5C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6">
                <a:extLst>
                  <a:ext uri="{FF2B5EF4-FFF2-40B4-BE49-F238E27FC236}">
                    <a16:creationId xmlns:a16="http://schemas.microsoft.com/office/drawing/2014/main" id="{26FA72D6-B362-4834-8DAD-A70E2EC00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7">
                <a:extLst>
                  <a:ext uri="{FF2B5EF4-FFF2-40B4-BE49-F238E27FC236}">
                    <a16:creationId xmlns:a16="http://schemas.microsoft.com/office/drawing/2014/main" id="{2F9FD09D-C7E6-4B2C-9819-CE0BB22C23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18">
                <a:extLst>
                  <a:ext uri="{FF2B5EF4-FFF2-40B4-BE49-F238E27FC236}">
                    <a16:creationId xmlns:a16="http://schemas.microsoft.com/office/drawing/2014/main" id="{B770FEF7-998E-46CB-AD86-1A51626B61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19">
                <a:extLst>
                  <a:ext uri="{FF2B5EF4-FFF2-40B4-BE49-F238E27FC236}">
                    <a16:creationId xmlns:a16="http://schemas.microsoft.com/office/drawing/2014/main" id="{7FADBB14-DC63-42AB-B18C-011035F6FB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20">
                <a:extLst>
                  <a:ext uri="{FF2B5EF4-FFF2-40B4-BE49-F238E27FC236}">
                    <a16:creationId xmlns:a16="http://schemas.microsoft.com/office/drawing/2014/main" id="{5E4989AD-636C-47B8-81EB-7B1EE576DB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1">
                <a:extLst>
                  <a:ext uri="{FF2B5EF4-FFF2-40B4-BE49-F238E27FC236}">
                    <a16:creationId xmlns:a16="http://schemas.microsoft.com/office/drawing/2014/main" id="{D61B6B67-75FD-4609-933E-182B0B9C53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" name="Picture 22">
                <a:extLst>
                  <a:ext uri="{FF2B5EF4-FFF2-40B4-BE49-F238E27FC236}">
                    <a16:creationId xmlns:a16="http://schemas.microsoft.com/office/drawing/2014/main" id="{E0BA47CB-E687-4EDC-A451-5F56054FC7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23">
                <a:extLst>
                  <a:ext uri="{FF2B5EF4-FFF2-40B4-BE49-F238E27FC236}">
                    <a16:creationId xmlns:a16="http://schemas.microsoft.com/office/drawing/2014/main" id="{49EE6739-325A-4FA1-B9D7-58769309CD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0" name="Group 56">
              <a:extLst>
                <a:ext uri="{FF2B5EF4-FFF2-40B4-BE49-F238E27FC236}">
                  <a16:creationId xmlns:a16="http://schemas.microsoft.com/office/drawing/2014/main" id="{FCA92ACD-273C-40A9-A669-C4C2A8FBFA1A}"/>
                </a:ext>
              </a:extLst>
            </p:cNvPr>
            <p:cNvGrpSpPr/>
            <p:nvPr/>
          </p:nvGrpSpPr>
          <p:grpSpPr>
            <a:xfrm>
              <a:off x="6417674" y="3315928"/>
              <a:ext cx="1539553" cy="171967"/>
              <a:chOff x="7746388" y="2949426"/>
              <a:chExt cx="2188683" cy="244475"/>
            </a:xfrm>
          </p:grpSpPr>
          <p:pic>
            <p:nvPicPr>
              <p:cNvPr id="311" name="Picture 14">
                <a:extLst>
                  <a:ext uri="{FF2B5EF4-FFF2-40B4-BE49-F238E27FC236}">
                    <a16:creationId xmlns:a16="http://schemas.microsoft.com/office/drawing/2014/main" id="{BCECE19C-9636-4B75-8122-49A1DE92C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" name="Picture 15">
                <a:extLst>
                  <a:ext uri="{FF2B5EF4-FFF2-40B4-BE49-F238E27FC236}">
                    <a16:creationId xmlns:a16="http://schemas.microsoft.com/office/drawing/2014/main" id="{598054E6-9D7E-446C-84EE-8A8148D019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1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3" name="Picture 16">
                <a:extLst>
                  <a:ext uri="{FF2B5EF4-FFF2-40B4-BE49-F238E27FC236}">
                    <a16:creationId xmlns:a16="http://schemas.microsoft.com/office/drawing/2014/main" id="{A0A86E76-CFC5-488E-A022-0BDA6A678E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34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4" name="Picture 17">
                <a:extLst>
                  <a:ext uri="{FF2B5EF4-FFF2-40B4-BE49-F238E27FC236}">
                    <a16:creationId xmlns:a16="http://schemas.microsoft.com/office/drawing/2014/main" id="{E2F967C6-889F-46DD-AE11-A01A878AC6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5" name="Picture 18">
                <a:extLst>
                  <a:ext uri="{FF2B5EF4-FFF2-40B4-BE49-F238E27FC236}">
                    <a16:creationId xmlns:a16="http://schemas.microsoft.com/office/drawing/2014/main" id="{456588EA-22D6-488A-AEBA-1E54D3B9A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8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" name="Picture 19">
                <a:extLst>
                  <a:ext uri="{FF2B5EF4-FFF2-40B4-BE49-F238E27FC236}">
                    <a16:creationId xmlns:a16="http://schemas.microsoft.com/office/drawing/2014/main" id="{FDFD5084-EFC6-40D4-B871-46140BC16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8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" name="Picture 20">
                <a:extLst>
                  <a:ext uri="{FF2B5EF4-FFF2-40B4-BE49-F238E27FC236}">
                    <a16:creationId xmlns:a16="http://schemas.microsoft.com/office/drawing/2014/main" id="{A68A573E-C561-45CC-8C0A-54552FB168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3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8" name="Picture 21">
                <a:extLst>
                  <a:ext uri="{FF2B5EF4-FFF2-40B4-BE49-F238E27FC236}">
                    <a16:creationId xmlns:a16="http://schemas.microsoft.com/office/drawing/2014/main" id="{4D8F37C7-85F7-4DD6-8204-0250273030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57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9" name="Picture 22">
                <a:extLst>
                  <a:ext uri="{FF2B5EF4-FFF2-40B4-BE49-F238E27FC236}">
                    <a16:creationId xmlns:a16="http://schemas.microsoft.com/office/drawing/2014/main" id="{E292D5C6-09AE-4646-9674-E6F757B139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89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23">
                <a:extLst>
                  <a:ext uri="{FF2B5EF4-FFF2-40B4-BE49-F238E27FC236}">
                    <a16:creationId xmlns:a16="http://schemas.microsoft.com/office/drawing/2014/main" id="{1C26B8E5-CFD5-4F52-9A0D-D2E10E67EC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5" y="2949426"/>
                <a:ext cx="244476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55" name="Picture 354">
              <a:extLst>
                <a:ext uri="{FF2B5EF4-FFF2-40B4-BE49-F238E27FC236}">
                  <a16:creationId xmlns:a16="http://schemas.microsoft.com/office/drawing/2014/main" id="{D0FF06BB-D2A9-4D5F-B5D0-1AD5842861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5124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6" name="Picture 355">
              <a:extLst>
                <a:ext uri="{FF2B5EF4-FFF2-40B4-BE49-F238E27FC236}">
                  <a16:creationId xmlns:a16="http://schemas.microsoft.com/office/drawing/2014/main" id="{048626DB-AE27-4778-8995-13CA1B5F8F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981523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7" name="Picture 356">
              <a:extLst>
                <a:ext uri="{FF2B5EF4-FFF2-40B4-BE49-F238E27FC236}">
                  <a16:creationId xmlns:a16="http://schemas.microsoft.com/office/drawing/2014/main" id="{FBF1A483-688D-4835-AD79-27C8FB47A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27922" y="1980089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" name="Picture 357">
              <a:extLst>
                <a:ext uri="{FF2B5EF4-FFF2-40B4-BE49-F238E27FC236}">
                  <a16:creationId xmlns:a16="http://schemas.microsoft.com/office/drawing/2014/main" id="{3FB27733-9D37-4831-B1A7-E3D9F43878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856460" y="1979528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8351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376" grpId="0" animBg="1"/>
      <p:bldP spid="376" grpId="1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16896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6158490" y="372323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87 – 50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372324"/>
            <a:ext cx="3097273" cy="817082"/>
            <a:chOff x="255525" y="372324"/>
            <a:chExt cx="2758874" cy="1134011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4"/>
              <a:ext cx="2758874" cy="113401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74 – 30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49533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48639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44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8176745" y="48108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37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8087282" y="4972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9A86781B-CC1F-46E7-BEE3-D91F40B0FA94}"/>
              </a:ext>
            </a:extLst>
          </p:cNvPr>
          <p:cNvSpPr/>
          <p:nvPr/>
        </p:nvSpPr>
        <p:spPr>
          <a:xfrm>
            <a:off x="1295157" y="3725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88430903-CFBF-49A8-AE5C-59AD4BA24D8E}"/>
              </a:ext>
            </a:extLst>
          </p:cNvPr>
          <p:cNvSpPr/>
          <p:nvPr/>
        </p:nvSpPr>
        <p:spPr>
          <a:xfrm>
            <a:off x="2343512" y="372549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E2891B2E-9BD3-455B-AFDE-4385ECF48AD4}"/>
              </a:ext>
            </a:extLst>
          </p:cNvPr>
          <p:cNvSpPr/>
          <p:nvPr/>
        </p:nvSpPr>
        <p:spPr>
          <a:xfrm>
            <a:off x="395220" y="37254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FE68D4C-80A4-48BD-BD01-64110729DC70}"/>
              </a:ext>
            </a:extLst>
          </p:cNvPr>
          <p:cNvSpPr/>
          <p:nvPr/>
        </p:nvSpPr>
        <p:spPr>
          <a:xfrm>
            <a:off x="7203704" y="37231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86B9D3B0-D8C0-4061-B82E-857AED3A127C}"/>
              </a:ext>
            </a:extLst>
          </p:cNvPr>
          <p:cNvSpPr/>
          <p:nvPr/>
        </p:nvSpPr>
        <p:spPr>
          <a:xfrm>
            <a:off x="8252059" y="37231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36A3B073-A1F2-4A01-8F2B-4AB1E82D17D9}"/>
              </a:ext>
            </a:extLst>
          </p:cNvPr>
          <p:cNvSpPr/>
          <p:nvPr/>
        </p:nvSpPr>
        <p:spPr>
          <a:xfrm>
            <a:off x="6303767" y="3723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9BE8AA17-3ED6-4718-82DB-64BE0694C395}"/>
              </a:ext>
            </a:extLst>
          </p:cNvPr>
          <p:cNvGrpSpPr/>
          <p:nvPr/>
        </p:nvGrpSpPr>
        <p:grpSpPr>
          <a:xfrm>
            <a:off x="6158490" y="2572122"/>
            <a:ext cx="3097273" cy="817087"/>
            <a:chOff x="255526" y="2607393"/>
            <a:chExt cx="2758874" cy="1134018"/>
          </a:xfrm>
        </p:grpSpPr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C3162CA7-22E8-4450-9922-20CE1F192877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312ADE6-FC3D-41F3-AA83-3981382F7B4A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– 60 = 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9E6BB11-020B-4035-954A-DD1B995FC54B}"/>
              </a:ext>
            </a:extLst>
          </p:cNvPr>
          <p:cNvGrpSpPr/>
          <p:nvPr/>
        </p:nvGrpSpPr>
        <p:grpSpPr>
          <a:xfrm>
            <a:off x="255524" y="2572123"/>
            <a:ext cx="3097273" cy="817082"/>
            <a:chOff x="255525" y="372324"/>
            <a:chExt cx="2758874" cy="1134011"/>
          </a:xfrm>
        </p:grpSpPr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E10C6D37-DEF4-4BC8-886E-EF6831A51D2F}"/>
                </a:ext>
              </a:extLst>
            </p:cNvPr>
            <p:cNvSpPr/>
            <p:nvPr/>
          </p:nvSpPr>
          <p:spPr>
            <a:xfrm>
              <a:off x="255525" y="372324"/>
              <a:ext cx="2758874" cy="113401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C066983B-8BB7-4FE8-B004-3CAFCD07DD82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86 – 70 = </a:t>
              </a:r>
            </a:p>
          </p:txBody>
        </p:sp>
      </p:grp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8E28F40-8982-45BE-ABD8-05F1E9BE5375}"/>
              </a:ext>
            </a:extLst>
          </p:cNvPr>
          <p:cNvSpPr/>
          <p:nvPr/>
        </p:nvSpPr>
        <p:spPr>
          <a:xfrm>
            <a:off x="2187801" y="269513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83461992-8997-47A5-815E-594340F458D8}"/>
              </a:ext>
            </a:extLst>
          </p:cNvPr>
          <p:cNvSpPr txBox="1"/>
          <p:nvPr/>
        </p:nvSpPr>
        <p:spPr>
          <a:xfrm>
            <a:off x="2271455" y="2686197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C4373C2C-98E3-4559-B761-EED887AC546C}"/>
              </a:ext>
            </a:extLst>
          </p:cNvPr>
          <p:cNvSpPr txBox="1"/>
          <p:nvPr/>
        </p:nvSpPr>
        <p:spPr>
          <a:xfrm>
            <a:off x="8176745" y="268088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739E80F0-581D-4132-A806-340E59942BFE}"/>
              </a:ext>
            </a:extLst>
          </p:cNvPr>
          <p:cNvSpPr/>
          <p:nvPr/>
        </p:nvSpPr>
        <p:spPr>
          <a:xfrm>
            <a:off x="8087282" y="269706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4E017C4-E6D2-4DE8-8367-4566193C6253}"/>
              </a:ext>
            </a:extLst>
          </p:cNvPr>
          <p:cNvSpPr/>
          <p:nvPr/>
        </p:nvSpPr>
        <p:spPr>
          <a:xfrm>
            <a:off x="1295157" y="257234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2C8F250E-0D15-42F8-A14E-9F5642527123}"/>
              </a:ext>
            </a:extLst>
          </p:cNvPr>
          <p:cNvSpPr/>
          <p:nvPr/>
        </p:nvSpPr>
        <p:spPr>
          <a:xfrm>
            <a:off x="2343512" y="2572348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690D8E70-8535-4261-A1F2-ADA024DE288D}"/>
              </a:ext>
            </a:extLst>
          </p:cNvPr>
          <p:cNvSpPr/>
          <p:nvPr/>
        </p:nvSpPr>
        <p:spPr>
          <a:xfrm>
            <a:off x="395220" y="257234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DB82956C-9589-4DFE-8651-ACD73F3A5864}"/>
              </a:ext>
            </a:extLst>
          </p:cNvPr>
          <p:cNvSpPr/>
          <p:nvPr/>
        </p:nvSpPr>
        <p:spPr>
          <a:xfrm>
            <a:off x="7203704" y="25721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A0285D0E-6C15-4D00-8570-D47DC0D537B2}"/>
              </a:ext>
            </a:extLst>
          </p:cNvPr>
          <p:cNvSpPr/>
          <p:nvPr/>
        </p:nvSpPr>
        <p:spPr>
          <a:xfrm>
            <a:off x="8252059" y="2572117"/>
            <a:ext cx="319202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BBF007C1-A8D5-485F-A64D-E76E7B5DFE25}"/>
              </a:ext>
            </a:extLst>
          </p:cNvPr>
          <p:cNvSpPr/>
          <p:nvPr/>
        </p:nvSpPr>
        <p:spPr>
          <a:xfrm>
            <a:off x="6303767" y="257211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3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376" grpId="0" animBg="1"/>
      <p:bldP spid="376" grpId="1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  <p:bldP spid="231" grpId="0"/>
      <p:bldP spid="232" grpId="0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45" grpId="0" animBg="1"/>
      <p:bldP spid="245" grpId="1" animBg="1"/>
      <p:bldP spid="246" grpId="0" animBg="1"/>
      <p:bldP spid="246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D5B-0891-4ECA-ACF5-979A40728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16 Subtract a two-digit number, bridging on a number 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701C2-AF84-45D6-BBC2-D51ABFABE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32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0616" y="4108349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75 – 46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3069" y="2321863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 – 38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53134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– 32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64110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63217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61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290506" y="241737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281185" y="421344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29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2181861" y="243355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2188391" y="421661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512F2B-91ED-4E85-81F5-72530918AE47}"/>
              </a:ext>
            </a:extLst>
          </p:cNvPr>
          <p:cNvGrpSpPr/>
          <p:nvPr/>
        </p:nvGrpSpPr>
        <p:grpSpPr>
          <a:xfrm>
            <a:off x="7820389" y="917197"/>
            <a:ext cx="444352" cy="492950"/>
            <a:chOff x="3820568" y="928777"/>
            <a:chExt cx="444352" cy="492950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1957838-4625-4764-8E21-6E5F9E75F7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58FB78-A31A-4AC2-A61B-CA18AB7BB8AB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C7775BE-7346-4905-B1B2-7C722D92D28D}"/>
              </a:ext>
            </a:extLst>
          </p:cNvPr>
          <p:cNvGrpSpPr/>
          <p:nvPr/>
        </p:nvGrpSpPr>
        <p:grpSpPr>
          <a:xfrm>
            <a:off x="5597642" y="915409"/>
            <a:ext cx="444352" cy="493157"/>
            <a:chOff x="6056387" y="926810"/>
            <a:chExt cx="444352" cy="49315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5059EB6-E73C-4C58-ACEA-256B95A32045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BB692B-0720-407B-9E68-161175D8028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A961C9-E6DE-422C-B0A1-8DA63FC8FA54}"/>
              </a:ext>
            </a:extLst>
          </p:cNvPr>
          <p:cNvGrpSpPr/>
          <p:nvPr/>
        </p:nvGrpSpPr>
        <p:grpSpPr>
          <a:xfrm>
            <a:off x="4704842" y="914992"/>
            <a:ext cx="444352" cy="494964"/>
            <a:chOff x="6945845" y="926763"/>
            <a:chExt cx="444352" cy="494964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85D0010-C5AC-4ADB-B0D5-086FCFA9614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81C7F02-D80B-4F57-8E15-26D24654050C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F5835F1-30B3-4474-B907-DDFDFC1BBB7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61</a:t>
                </a:r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303EB61-061A-4F9E-AD77-A9BA105A7B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Group 91">
            <a:extLst>
              <a:ext uri="{FF2B5EF4-FFF2-40B4-BE49-F238E27FC236}">
                <a16:creationId xmlns:a16="http://schemas.microsoft.com/office/drawing/2014/main" id="{42038765-3330-4972-8E95-621D5A4DA74F}"/>
              </a:ext>
            </a:extLst>
          </p:cNvPr>
          <p:cNvGrpSpPr/>
          <p:nvPr/>
        </p:nvGrpSpPr>
        <p:grpSpPr>
          <a:xfrm flipH="1">
            <a:off x="4933051" y="435047"/>
            <a:ext cx="880880" cy="479154"/>
            <a:chOff x="7395283" y="5821043"/>
            <a:chExt cx="205894" cy="512761"/>
          </a:xfrm>
        </p:grpSpPr>
        <p:sp>
          <p:nvSpPr>
            <p:cNvPr id="130" name="Freeform 11">
              <a:extLst>
                <a:ext uri="{FF2B5EF4-FFF2-40B4-BE49-F238E27FC236}">
                  <a16:creationId xmlns:a16="http://schemas.microsoft.com/office/drawing/2014/main" id="{DD1DCDC7-448C-4ABE-9B8C-3AF3F2309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A63E4C3-48C9-4DE2-967C-4AE62706CBC4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133" name="Group 91">
            <a:extLst>
              <a:ext uri="{FF2B5EF4-FFF2-40B4-BE49-F238E27FC236}">
                <a16:creationId xmlns:a16="http://schemas.microsoft.com/office/drawing/2014/main" id="{9FBCC8E0-0C4C-42D5-A23B-7FBAE969F78D}"/>
              </a:ext>
            </a:extLst>
          </p:cNvPr>
          <p:cNvGrpSpPr/>
          <p:nvPr/>
        </p:nvGrpSpPr>
        <p:grpSpPr>
          <a:xfrm flipH="1">
            <a:off x="5817600" y="435486"/>
            <a:ext cx="2230486" cy="479154"/>
            <a:chOff x="7395283" y="5821043"/>
            <a:chExt cx="205894" cy="512761"/>
          </a:xfrm>
        </p:grpSpPr>
        <p:sp>
          <p:nvSpPr>
            <p:cNvPr id="134" name="Freeform 11">
              <a:extLst>
                <a:ext uri="{FF2B5EF4-FFF2-40B4-BE49-F238E27FC236}">
                  <a16:creationId xmlns:a16="http://schemas.microsoft.com/office/drawing/2014/main" id="{CE69A00B-4095-46F2-BA9A-4DE08F986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D161FE2-4791-4087-9192-85C4A3CFC185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-30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9BC6219-6083-4AA2-BDF4-209F9CAC5161}"/>
              </a:ext>
            </a:extLst>
          </p:cNvPr>
          <p:cNvSpPr/>
          <p:nvPr/>
        </p:nvSpPr>
        <p:spPr>
          <a:xfrm>
            <a:off x="1298215" y="5331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73F1FF3-5C5E-4522-AEEA-944A4E71DBD8}"/>
              </a:ext>
            </a:extLst>
          </p:cNvPr>
          <p:cNvSpPr/>
          <p:nvPr/>
        </p:nvSpPr>
        <p:spPr>
          <a:xfrm>
            <a:off x="1529073" y="5327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FEF0EB0-FCB0-4F6A-90EB-B83D35E1FA7C}"/>
              </a:ext>
            </a:extLst>
          </p:cNvPr>
          <p:cNvCxnSpPr>
            <a:cxnSpLocks/>
          </p:cNvCxnSpPr>
          <p:nvPr/>
        </p:nvCxnSpPr>
        <p:spPr>
          <a:xfrm flipV="1">
            <a:off x="3688622" y="925047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C7B4FC72-5BC0-4E0D-A44A-9D88BB9E008A}"/>
              </a:ext>
            </a:extLst>
          </p:cNvPr>
          <p:cNvSpPr/>
          <p:nvPr/>
        </p:nvSpPr>
        <p:spPr>
          <a:xfrm>
            <a:off x="7970234" y="76528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5ADDC37-5C23-4683-B36E-5CD1883851C1}"/>
              </a:ext>
            </a:extLst>
          </p:cNvPr>
          <p:cNvGrpSpPr/>
          <p:nvPr/>
        </p:nvGrpSpPr>
        <p:grpSpPr>
          <a:xfrm>
            <a:off x="250616" y="5880253"/>
            <a:ext cx="3097270" cy="817087"/>
            <a:chOff x="255525" y="4828688"/>
            <a:chExt cx="2758871" cy="1134018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DF2AD3ED-ECBE-4CAC-AE05-1478E8F8460E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C18BB34-C96B-435C-B9DE-032C9E1B40AB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76 – 18 =</a:t>
              </a: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174D9116-11D5-4AB9-A4A2-578907B65920}"/>
              </a:ext>
            </a:extLst>
          </p:cNvPr>
          <p:cNvSpPr txBox="1"/>
          <p:nvPr/>
        </p:nvSpPr>
        <p:spPr>
          <a:xfrm>
            <a:off x="2281185" y="598534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58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EB23BD10-92B1-44A9-A777-1780A901EA55}"/>
              </a:ext>
            </a:extLst>
          </p:cNvPr>
          <p:cNvSpPr/>
          <p:nvPr/>
        </p:nvSpPr>
        <p:spPr>
          <a:xfrm>
            <a:off x="2188391" y="598851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1375A60-89B6-4AE3-A8E0-1C6B92DC7A9F}"/>
              </a:ext>
            </a:extLst>
          </p:cNvPr>
          <p:cNvGrpSpPr/>
          <p:nvPr/>
        </p:nvGrpSpPr>
        <p:grpSpPr>
          <a:xfrm>
            <a:off x="7827768" y="2711744"/>
            <a:ext cx="444352" cy="492950"/>
            <a:chOff x="3820568" y="928777"/>
            <a:chExt cx="444352" cy="492950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E2D5D2C-04D0-4CE2-85AC-9A5E3895F3A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1BFA8950-F9E9-4BF7-95FC-61350325CB7F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83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1C1D3E4-D8ED-460B-988F-59E063EF8A52}"/>
              </a:ext>
            </a:extLst>
          </p:cNvPr>
          <p:cNvGrpSpPr/>
          <p:nvPr/>
        </p:nvGrpSpPr>
        <p:grpSpPr>
          <a:xfrm>
            <a:off x="5607384" y="2710766"/>
            <a:ext cx="444352" cy="493157"/>
            <a:chOff x="6056387" y="926810"/>
            <a:chExt cx="444352" cy="493157"/>
          </a:xfrm>
        </p:grpSpPr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F219EF7C-C194-4DE0-BECC-9B9E09B020DD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DF27DBC-F17E-45A9-A6C5-8D2BD538806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BFB78F8-7D2B-4689-AD2C-CA7AD9534353}"/>
              </a:ext>
            </a:extLst>
          </p:cNvPr>
          <p:cNvGrpSpPr/>
          <p:nvPr/>
        </p:nvGrpSpPr>
        <p:grpSpPr>
          <a:xfrm>
            <a:off x="4719346" y="2710260"/>
            <a:ext cx="444352" cy="494964"/>
            <a:chOff x="6945845" y="926763"/>
            <a:chExt cx="444352" cy="494964"/>
          </a:xfrm>
        </p:grpSpPr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F02AC07-42C8-46C3-9461-0819191AEC2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B0EADE02-7124-4CFC-9A22-33C897D303D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26FD9243-55E2-496F-A575-B72084F2204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38B19344-2C0D-47E9-A888-4F4EB69E7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2" name="Group 91">
            <a:extLst>
              <a:ext uri="{FF2B5EF4-FFF2-40B4-BE49-F238E27FC236}">
                <a16:creationId xmlns:a16="http://schemas.microsoft.com/office/drawing/2014/main" id="{11022825-F282-4266-87D1-B03C1E366C51}"/>
              </a:ext>
            </a:extLst>
          </p:cNvPr>
          <p:cNvGrpSpPr/>
          <p:nvPr/>
        </p:nvGrpSpPr>
        <p:grpSpPr>
          <a:xfrm flipH="1">
            <a:off x="4940430" y="2228818"/>
            <a:ext cx="880880" cy="479154"/>
            <a:chOff x="7395283" y="5821043"/>
            <a:chExt cx="205894" cy="512761"/>
          </a:xfrm>
        </p:grpSpPr>
        <p:sp>
          <p:nvSpPr>
            <p:cNvPr id="243" name="Freeform 11">
              <a:extLst>
                <a:ext uri="{FF2B5EF4-FFF2-40B4-BE49-F238E27FC236}">
                  <a16:creationId xmlns:a16="http://schemas.microsoft.com/office/drawing/2014/main" id="{47FF12CC-0209-44A6-ABA5-A68EBE3D8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7BCAABC3-6641-4381-B575-BA17918F2D91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245" name="Group 91">
            <a:extLst>
              <a:ext uri="{FF2B5EF4-FFF2-40B4-BE49-F238E27FC236}">
                <a16:creationId xmlns:a16="http://schemas.microsoft.com/office/drawing/2014/main" id="{F8E77081-C5CA-4F35-B5D1-A7FC1CEBEFBE}"/>
              </a:ext>
            </a:extLst>
          </p:cNvPr>
          <p:cNvGrpSpPr/>
          <p:nvPr/>
        </p:nvGrpSpPr>
        <p:grpSpPr>
          <a:xfrm flipH="1">
            <a:off x="5824979" y="2229257"/>
            <a:ext cx="2230486" cy="479154"/>
            <a:chOff x="7395283" y="5821043"/>
            <a:chExt cx="205894" cy="512761"/>
          </a:xfrm>
        </p:grpSpPr>
        <p:sp>
          <p:nvSpPr>
            <p:cNvPr id="246" name="Freeform 11">
              <a:extLst>
                <a:ext uri="{FF2B5EF4-FFF2-40B4-BE49-F238E27FC236}">
                  <a16:creationId xmlns:a16="http://schemas.microsoft.com/office/drawing/2014/main" id="{69972D8D-833A-4E33-A056-77DA992FE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C80EFC0D-12C4-4885-A68E-5F2755E2AB37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-30</a:t>
              </a:r>
            </a:p>
          </p:txBody>
        </p:sp>
      </p:grpSp>
      <p:sp>
        <p:nvSpPr>
          <p:cNvPr id="248" name="Rectangle 247">
            <a:extLst>
              <a:ext uri="{FF2B5EF4-FFF2-40B4-BE49-F238E27FC236}">
                <a16:creationId xmlns:a16="http://schemas.microsoft.com/office/drawing/2014/main" id="{9E446DB7-D267-4FFA-8E41-9EC02BF1CA29}"/>
              </a:ext>
            </a:extLst>
          </p:cNvPr>
          <p:cNvSpPr/>
          <p:nvPr/>
        </p:nvSpPr>
        <p:spPr>
          <a:xfrm>
            <a:off x="1296404" y="23223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EEF9832F-52AE-4739-81FF-FBB3D5B50DCD}"/>
              </a:ext>
            </a:extLst>
          </p:cNvPr>
          <p:cNvSpPr/>
          <p:nvPr/>
        </p:nvSpPr>
        <p:spPr>
          <a:xfrm>
            <a:off x="1527262" y="23219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D6C88D6C-0C59-4D42-9398-C175A91D42E4}"/>
              </a:ext>
            </a:extLst>
          </p:cNvPr>
          <p:cNvCxnSpPr>
            <a:cxnSpLocks/>
          </p:cNvCxnSpPr>
          <p:nvPr/>
        </p:nvCxnSpPr>
        <p:spPr>
          <a:xfrm flipV="1">
            <a:off x="3696001" y="2718818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Oval 250">
            <a:extLst>
              <a:ext uri="{FF2B5EF4-FFF2-40B4-BE49-F238E27FC236}">
                <a16:creationId xmlns:a16="http://schemas.microsoft.com/office/drawing/2014/main" id="{2C28ED4E-DEC0-4D99-AD1E-18C4DBB24626}"/>
              </a:ext>
            </a:extLst>
          </p:cNvPr>
          <p:cNvSpPr/>
          <p:nvPr/>
        </p:nvSpPr>
        <p:spPr>
          <a:xfrm>
            <a:off x="7977613" y="255905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2" name="Group 91">
            <a:extLst>
              <a:ext uri="{FF2B5EF4-FFF2-40B4-BE49-F238E27FC236}">
                <a16:creationId xmlns:a16="http://schemas.microsoft.com/office/drawing/2014/main" id="{32ACDC72-D299-40CB-AB47-07328025CD52}"/>
              </a:ext>
            </a:extLst>
          </p:cNvPr>
          <p:cNvGrpSpPr/>
          <p:nvPr/>
        </p:nvGrpSpPr>
        <p:grpSpPr>
          <a:xfrm flipH="1">
            <a:off x="4037810" y="2225258"/>
            <a:ext cx="880880" cy="479154"/>
            <a:chOff x="7395283" y="5821043"/>
            <a:chExt cx="205894" cy="512761"/>
          </a:xfrm>
        </p:grpSpPr>
        <p:sp>
          <p:nvSpPr>
            <p:cNvPr id="253" name="Freeform 11">
              <a:extLst>
                <a:ext uri="{FF2B5EF4-FFF2-40B4-BE49-F238E27FC236}">
                  <a16:creationId xmlns:a16="http://schemas.microsoft.com/office/drawing/2014/main" id="{88DB2DED-6688-4C66-A39E-330121E82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FC33812F-84CA-4B89-AB86-77824355D502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1C0F5466-854F-415E-8283-CBA85CC7A74C}"/>
              </a:ext>
            </a:extLst>
          </p:cNvPr>
          <p:cNvGrpSpPr/>
          <p:nvPr/>
        </p:nvGrpSpPr>
        <p:grpSpPr>
          <a:xfrm>
            <a:off x="3821784" y="2707444"/>
            <a:ext cx="444352" cy="494964"/>
            <a:chOff x="6945845" y="926763"/>
            <a:chExt cx="444352" cy="494964"/>
          </a:xfrm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ECC88302-7BD1-47D3-9948-CE062F6177C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05B2A83-67E2-4A8F-9984-C9DEBD3DA237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10A3664B-BC76-424B-98EB-0A35231EA27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44081A6A-61BE-4553-9A51-9B71B5F92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17378C0D-9E97-405A-860E-1A3E797BCB26}"/>
              </a:ext>
            </a:extLst>
          </p:cNvPr>
          <p:cNvGrpSpPr/>
          <p:nvPr/>
        </p:nvGrpSpPr>
        <p:grpSpPr>
          <a:xfrm>
            <a:off x="7823345" y="4487358"/>
            <a:ext cx="444352" cy="492950"/>
            <a:chOff x="3820568" y="928777"/>
            <a:chExt cx="444352" cy="49295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7D4F020E-789F-4CB7-9FDB-BB2AB574C2EE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4D70165B-5133-4D0E-A4D6-B341DAAFE201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1AFEAF9F-2136-4A10-9EA5-C1464E7B3898}"/>
              </a:ext>
            </a:extLst>
          </p:cNvPr>
          <p:cNvGrpSpPr/>
          <p:nvPr/>
        </p:nvGrpSpPr>
        <p:grpSpPr>
          <a:xfrm>
            <a:off x="5602961" y="4486380"/>
            <a:ext cx="444352" cy="493157"/>
            <a:chOff x="6056387" y="926810"/>
            <a:chExt cx="444352" cy="493157"/>
          </a:xfrm>
        </p:grpSpPr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91C76C02-DFD4-4323-B8CA-CD3E0CA1B335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9CB4C420-372E-4CDD-916D-22DB9C82604F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35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1E2B2EA-AE2C-4300-ACB0-61F84D31FAD5}"/>
              </a:ext>
            </a:extLst>
          </p:cNvPr>
          <p:cNvGrpSpPr/>
          <p:nvPr/>
        </p:nvGrpSpPr>
        <p:grpSpPr>
          <a:xfrm>
            <a:off x="4714923" y="4485874"/>
            <a:ext cx="444352" cy="494964"/>
            <a:chOff x="6945845" y="926763"/>
            <a:chExt cx="444352" cy="494964"/>
          </a:xfrm>
        </p:grpSpPr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31F53773-FC12-4944-8C3C-4915FAF3DEB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A7536A3A-9E63-46C4-82EF-3EE1BF09885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95E54106-3A1E-4680-938C-79B536FFA08E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E2B6AAF2-8888-4F09-B808-B99FFD2E5E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1" name="Group 91">
            <a:extLst>
              <a:ext uri="{FF2B5EF4-FFF2-40B4-BE49-F238E27FC236}">
                <a16:creationId xmlns:a16="http://schemas.microsoft.com/office/drawing/2014/main" id="{BA64CBDF-3892-482F-897D-B512DA38C6A2}"/>
              </a:ext>
            </a:extLst>
          </p:cNvPr>
          <p:cNvGrpSpPr/>
          <p:nvPr/>
        </p:nvGrpSpPr>
        <p:grpSpPr>
          <a:xfrm flipH="1">
            <a:off x="4936007" y="4004432"/>
            <a:ext cx="880880" cy="479154"/>
            <a:chOff x="7395283" y="5821043"/>
            <a:chExt cx="205894" cy="512761"/>
          </a:xfrm>
        </p:grpSpPr>
        <p:sp>
          <p:nvSpPr>
            <p:cNvPr id="272" name="Freeform 11">
              <a:extLst>
                <a:ext uri="{FF2B5EF4-FFF2-40B4-BE49-F238E27FC236}">
                  <a16:creationId xmlns:a16="http://schemas.microsoft.com/office/drawing/2014/main" id="{9398CB31-2962-481F-A219-F9ACD02E6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8EE78E17-F08E-4E68-81A5-E5577122C183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274" name="Group 91">
            <a:extLst>
              <a:ext uri="{FF2B5EF4-FFF2-40B4-BE49-F238E27FC236}">
                <a16:creationId xmlns:a16="http://schemas.microsoft.com/office/drawing/2014/main" id="{4AE0CA7F-DBDF-4B87-8BD6-7AEACDE2B2DC}"/>
              </a:ext>
            </a:extLst>
          </p:cNvPr>
          <p:cNvGrpSpPr/>
          <p:nvPr/>
        </p:nvGrpSpPr>
        <p:grpSpPr>
          <a:xfrm flipH="1">
            <a:off x="5820556" y="4004871"/>
            <a:ext cx="2230486" cy="479154"/>
            <a:chOff x="7395283" y="5821043"/>
            <a:chExt cx="205894" cy="512761"/>
          </a:xfrm>
        </p:grpSpPr>
        <p:sp>
          <p:nvSpPr>
            <p:cNvPr id="275" name="Freeform 11">
              <a:extLst>
                <a:ext uri="{FF2B5EF4-FFF2-40B4-BE49-F238E27FC236}">
                  <a16:creationId xmlns:a16="http://schemas.microsoft.com/office/drawing/2014/main" id="{62BA4640-C712-4D4E-8CED-D1DA6E053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6A2A84FD-D0C0-45F3-9AB8-A4F4D3B4DD90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-40</a:t>
              </a:r>
            </a:p>
          </p:txBody>
        </p:sp>
      </p:grpSp>
      <p:sp>
        <p:nvSpPr>
          <p:cNvPr id="277" name="Rectangle 276">
            <a:extLst>
              <a:ext uri="{FF2B5EF4-FFF2-40B4-BE49-F238E27FC236}">
                <a16:creationId xmlns:a16="http://schemas.microsoft.com/office/drawing/2014/main" id="{BDC0C64F-CBF9-415F-B659-BEED8E659CE9}"/>
              </a:ext>
            </a:extLst>
          </p:cNvPr>
          <p:cNvSpPr/>
          <p:nvPr/>
        </p:nvSpPr>
        <p:spPr>
          <a:xfrm>
            <a:off x="1298513" y="4108670"/>
            <a:ext cx="230659" cy="8167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92C3A384-A46C-4EA1-84F3-4965046037F1}"/>
              </a:ext>
            </a:extLst>
          </p:cNvPr>
          <p:cNvSpPr/>
          <p:nvPr/>
        </p:nvSpPr>
        <p:spPr>
          <a:xfrm>
            <a:off x="1529371" y="410894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C28C6663-F905-46E1-8A7F-09CE7E61A728}"/>
              </a:ext>
            </a:extLst>
          </p:cNvPr>
          <p:cNvCxnSpPr>
            <a:cxnSpLocks/>
          </p:cNvCxnSpPr>
          <p:nvPr/>
        </p:nvCxnSpPr>
        <p:spPr>
          <a:xfrm flipV="1">
            <a:off x="3691578" y="4494432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Oval 285">
            <a:extLst>
              <a:ext uri="{FF2B5EF4-FFF2-40B4-BE49-F238E27FC236}">
                <a16:creationId xmlns:a16="http://schemas.microsoft.com/office/drawing/2014/main" id="{0493BA7A-A46F-49FC-8E1C-1BF2DAA41E9B}"/>
              </a:ext>
            </a:extLst>
          </p:cNvPr>
          <p:cNvSpPr/>
          <p:nvPr/>
        </p:nvSpPr>
        <p:spPr>
          <a:xfrm>
            <a:off x="7973190" y="433466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7" name="Group 91">
            <a:extLst>
              <a:ext uri="{FF2B5EF4-FFF2-40B4-BE49-F238E27FC236}">
                <a16:creationId xmlns:a16="http://schemas.microsoft.com/office/drawing/2014/main" id="{45D166CE-1C76-44AE-B9E6-C822634AEB82}"/>
              </a:ext>
            </a:extLst>
          </p:cNvPr>
          <p:cNvGrpSpPr/>
          <p:nvPr/>
        </p:nvGrpSpPr>
        <p:grpSpPr>
          <a:xfrm flipH="1">
            <a:off x="4033387" y="4000872"/>
            <a:ext cx="880880" cy="479154"/>
            <a:chOff x="7395283" y="5821043"/>
            <a:chExt cx="205894" cy="512761"/>
          </a:xfrm>
        </p:grpSpPr>
        <p:sp>
          <p:nvSpPr>
            <p:cNvPr id="288" name="Freeform 11">
              <a:extLst>
                <a:ext uri="{FF2B5EF4-FFF2-40B4-BE49-F238E27FC236}">
                  <a16:creationId xmlns:a16="http://schemas.microsoft.com/office/drawing/2014/main" id="{8EE2C75C-6321-48F6-A351-6CCF08829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0EB94B37-0BB2-4CBE-999A-A183B3990BAD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B8A82EA4-65F1-4962-B471-B69DAD2224D4}"/>
              </a:ext>
            </a:extLst>
          </p:cNvPr>
          <p:cNvGrpSpPr/>
          <p:nvPr/>
        </p:nvGrpSpPr>
        <p:grpSpPr>
          <a:xfrm>
            <a:off x="3817361" y="4483058"/>
            <a:ext cx="444352" cy="494964"/>
            <a:chOff x="6945845" y="926763"/>
            <a:chExt cx="444352" cy="494964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4FD81800-ADBD-4960-B972-50C8F4BA249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A24A65CF-D97B-468E-9229-98605E685C0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2C64F20A-0B65-4469-B4CB-83634B2CA67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29</a:t>
                </a:r>
              </a:p>
            </p:txBody>
          </p: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id="{58D2889C-B0EC-492F-8203-B3AFE88D7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5311C77E-FE91-479C-BCCD-91F1CA8B1599}"/>
              </a:ext>
            </a:extLst>
          </p:cNvPr>
          <p:cNvGrpSpPr/>
          <p:nvPr/>
        </p:nvGrpSpPr>
        <p:grpSpPr>
          <a:xfrm>
            <a:off x="7820254" y="6276197"/>
            <a:ext cx="444352" cy="492950"/>
            <a:chOff x="3820568" y="928777"/>
            <a:chExt cx="444352" cy="492950"/>
          </a:xfrm>
        </p:grpSpPr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7F63E27A-5815-46F8-BE24-BA8B048F636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9CA00FE8-A8FA-44A3-A3EC-359454E4CB4F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76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53E938FA-4826-4874-9D3B-D2F3F3810B3C}"/>
              </a:ext>
            </a:extLst>
          </p:cNvPr>
          <p:cNvGrpSpPr/>
          <p:nvPr/>
        </p:nvGrpSpPr>
        <p:grpSpPr>
          <a:xfrm>
            <a:off x="5599870" y="6275219"/>
            <a:ext cx="444352" cy="493157"/>
            <a:chOff x="6056387" y="926810"/>
            <a:chExt cx="444352" cy="493157"/>
          </a:xfrm>
        </p:grpSpPr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891255CD-E2E5-4319-9480-8B8606B1244B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FA632D30-BC78-4DCE-B839-63EB9F7DE1B0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66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03F30809-E691-42D6-AD29-609D73CB41F8}"/>
              </a:ext>
            </a:extLst>
          </p:cNvPr>
          <p:cNvGrpSpPr/>
          <p:nvPr/>
        </p:nvGrpSpPr>
        <p:grpSpPr>
          <a:xfrm>
            <a:off x="4711832" y="6274713"/>
            <a:ext cx="444352" cy="494964"/>
            <a:chOff x="6945845" y="926763"/>
            <a:chExt cx="444352" cy="494964"/>
          </a:xfrm>
        </p:grpSpPr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1EA55CF0-8080-4B03-A83B-A06758CD276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32449B48-9973-42FD-9357-9C1BECCB390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8DF1337A-0288-4845-9722-2C5463AD52D5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F547CCC9-5A3B-4065-B537-220C057C23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6" name="Group 91">
            <a:extLst>
              <a:ext uri="{FF2B5EF4-FFF2-40B4-BE49-F238E27FC236}">
                <a16:creationId xmlns:a16="http://schemas.microsoft.com/office/drawing/2014/main" id="{27434D55-87A8-4296-BE84-1E55C9F45BC3}"/>
              </a:ext>
            </a:extLst>
          </p:cNvPr>
          <p:cNvGrpSpPr/>
          <p:nvPr/>
        </p:nvGrpSpPr>
        <p:grpSpPr>
          <a:xfrm flipH="1">
            <a:off x="4932916" y="5793271"/>
            <a:ext cx="880880" cy="479154"/>
            <a:chOff x="7395283" y="5821043"/>
            <a:chExt cx="205894" cy="512761"/>
          </a:xfrm>
        </p:grpSpPr>
        <p:sp>
          <p:nvSpPr>
            <p:cNvPr id="307" name="Freeform 11">
              <a:extLst>
                <a:ext uri="{FF2B5EF4-FFF2-40B4-BE49-F238E27FC236}">
                  <a16:creationId xmlns:a16="http://schemas.microsoft.com/office/drawing/2014/main" id="{96B176CE-1D92-4BFD-B9CB-5EEF4943E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F7594FEF-7CAB-4E39-BAE3-88D1F032B0C1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</a:t>
              </a:r>
            </a:p>
          </p:txBody>
        </p:sp>
      </p:grpSp>
      <p:grpSp>
        <p:nvGrpSpPr>
          <p:cNvPr id="309" name="Group 91">
            <a:extLst>
              <a:ext uri="{FF2B5EF4-FFF2-40B4-BE49-F238E27FC236}">
                <a16:creationId xmlns:a16="http://schemas.microsoft.com/office/drawing/2014/main" id="{8FDAD971-CD7F-443F-950B-2BC4C28AB02E}"/>
              </a:ext>
            </a:extLst>
          </p:cNvPr>
          <p:cNvGrpSpPr/>
          <p:nvPr/>
        </p:nvGrpSpPr>
        <p:grpSpPr>
          <a:xfrm flipH="1">
            <a:off x="5817465" y="5793710"/>
            <a:ext cx="2230486" cy="479154"/>
            <a:chOff x="7395283" y="5821043"/>
            <a:chExt cx="205894" cy="512761"/>
          </a:xfrm>
        </p:grpSpPr>
        <p:sp>
          <p:nvSpPr>
            <p:cNvPr id="310" name="Freeform 11">
              <a:extLst>
                <a:ext uri="{FF2B5EF4-FFF2-40B4-BE49-F238E27FC236}">
                  <a16:creationId xmlns:a16="http://schemas.microsoft.com/office/drawing/2014/main" id="{1A070C17-5A48-42F7-8839-5DB6D4DE2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9537FDA9-97BC-458D-9309-B4BEBCA5D6BE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-10</a:t>
              </a:r>
            </a:p>
          </p:txBody>
        </p:sp>
      </p:grpSp>
      <p:sp>
        <p:nvSpPr>
          <p:cNvPr id="312" name="Rectangle 311">
            <a:extLst>
              <a:ext uri="{FF2B5EF4-FFF2-40B4-BE49-F238E27FC236}">
                <a16:creationId xmlns:a16="http://schemas.microsoft.com/office/drawing/2014/main" id="{86CF272B-AD14-49A6-96A8-58D7142134F6}"/>
              </a:ext>
            </a:extLst>
          </p:cNvPr>
          <p:cNvSpPr/>
          <p:nvPr/>
        </p:nvSpPr>
        <p:spPr>
          <a:xfrm>
            <a:off x="1295422" y="5887781"/>
            <a:ext cx="230659" cy="8167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6B0863D1-E081-4884-A058-B83660CE283B}"/>
              </a:ext>
            </a:extLst>
          </p:cNvPr>
          <p:cNvSpPr/>
          <p:nvPr/>
        </p:nvSpPr>
        <p:spPr>
          <a:xfrm>
            <a:off x="1526280" y="588805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EFE149AE-15A0-4D1E-B9E0-AFB3F865BCC8}"/>
              </a:ext>
            </a:extLst>
          </p:cNvPr>
          <p:cNvCxnSpPr>
            <a:cxnSpLocks/>
          </p:cNvCxnSpPr>
          <p:nvPr/>
        </p:nvCxnSpPr>
        <p:spPr>
          <a:xfrm flipV="1">
            <a:off x="3688487" y="6283271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Oval 314">
            <a:extLst>
              <a:ext uri="{FF2B5EF4-FFF2-40B4-BE49-F238E27FC236}">
                <a16:creationId xmlns:a16="http://schemas.microsoft.com/office/drawing/2014/main" id="{92338A0D-F406-4D7C-B4B4-B1B682295335}"/>
              </a:ext>
            </a:extLst>
          </p:cNvPr>
          <p:cNvSpPr/>
          <p:nvPr/>
        </p:nvSpPr>
        <p:spPr>
          <a:xfrm>
            <a:off x="7970099" y="612350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6" name="Group 91">
            <a:extLst>
              <a:ext uri="{FF2B5EF4-FFF2-40B4-BE49-F238E27FC236}">
                <a16:creationId xmlns:a16="http://schemas.microsoft.com/office/drawing/2014/main" id="{D8079CE8-3218-4C15-A6F3-404E65EE94D5}"/>
              </a:ext>
            </a:extLst>
          </p:cNvPr>
          <p:cNvGrpSpPr/>
          <p:nvPr/>
        </p:nvGrpSpPr>
        <p:grpSpPr>
          <a:xfrm flipH="1">
            <a:off x="4030296" y="5789711"/>
            <a:ext cx="880880" cy="479154"/>
            <a:chOff x="7395283" y="5821043"/>
            <a:chExt cx="205894" cy="512761"/>
          </a:xfrm>
        </p:grpSpPr>
        <p:sp>
          <p:nvSpPr>
            <p:cNvPr id="317" name="Freeform 11">
              <a:extLst>
                <a:ext uri="{FF2B5EF4-FFF2-40B4-BE49-F238E27FC236}">
                  <a16:creationId xmlns:a16="http://schemas.microsoft.com/office/drawing/2014/main" id="{22CDFD68-9E5F-4D7F-B701-3158F5BF7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4E06C5F8-6F02-47A5-A027-BB07C153FD84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F30EB0C5-BE03-4528-9299-1C9A1EC76BCC}"/>
              </a:ext>
            </a:extLst>
          </p:cNvPr>
          <p:cNvGrpSpPr/>
          <p:nvPr/>
        </p:nvGrpSpPr>
        <p:grpSpPr>
          <a:xfrm>
            <a:off x="3814270" y="6271897"/>
            <a:ext cx="444352" cy="494964"/>
            <a:chOff x="6945845" y="926763"/>
            <a:chExt cx="444352" cy="494964"/>
          </a:xfrm>
        </p:grpSpPr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B71F0ACE-99E3-473D-9702-E91AE955357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629F5258-B416-4E5D-9977-D912930AE24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22" name="TextBox 321">
                <a:extLst>
                  <a:ext uri="{FF2B5EF4-FFF2-40B4-BE49-F238E27FC236}">
                    <a16:creationId xmlns:a16="http://schemas.microsoft.com/office/drawing/2014/main" id="{D647CDCE-F1E2-4A18-8623-BC3694CA8435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58</a:t>
                </a:r>
              </a:p>
            </p:txBody>
          </p: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8FD7CB51-32B2-4D7D-8C64-F068E1A036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6667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2.22222E-6 L -0.04909 -0.0375 C -0.0586 -0.04607 -0.07422 -0.05047 -0.08933 -0.05047 C -0.10847 -0.05047 -0.12279 -0.04607 -0.13295 -0.0375 L -0.18204 2.22222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2.22222E-6 L -0.20183 -0.03797 C -0.20586 -0.0463 -0.21198 -0.0507 -0.21875 -0.0507 C -0.22618 -0.0507 -0.23204 -0.0463 -0.23607 -0.03797 L -0.25573 2.22222E-6 " pathEditMode="relative" rAng="0" ptsTypes="AAAAA">
                                      <p:cBhvr>
                                        <p:cTn id="4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1.85185E-6 L -0.04909 -0.0375 C -0.0586 -0.04606 -0.07422 -0.05046 -0.08933 -0.05046 C -0.10847 -0.05046 -0.12279 -0.04606 -0.13295 -0.0375 L -0.18204 -1.85185E-6 " pathEditMode="relative" rAng="0" ptsTypes="AAAAA">
                                      <p:cBhvr>
                                        <p:cTn id="82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-1.85185E-6 L -0.20183 -0.03796 C -0.20586 -0.04629 -0.21198 -0.05069 -0.21875 -0.05069 C -0.22618 -0.05069 -0.23204 -0.04629 -0.23607 -0.03796 L -0.25573 -1.85185E-6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-1.85185E-6 L -0.27539 -0.03773 C -0.27943 -0.04606 -0.28568 -0.05023 -0.29193 -0.05023 C -0.29935 -0.05023 -0.30508 -0.04606 -0.30912 -0.03773 L -0.32852 -1.85185E-6 " pathEditMode="relative" rAng="0" ptsTypes="AAAAA">
                                      <p:cBhvr>
                                        <p:cTn id="123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1.85185E-6 L -0.04909 -0.0375 C -0.0586 -0.04607 -0.07422 -0.05046 -0.08933 -0.05046 C -0.10847 -0.05046 -0.12279 -0.04607 -0.13295 -0.0375 L -0.18204 1.85185E-6 " pathEditMode="relative" rAng="0" ptsTypes="AAAAA">
                                      <p:cBhvr>
                                        <p:cTn id="161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1.85185E-6 L -0.20183 -0.03796 C -0.20586 -0.0463 -0.21198 -0.0507 -0.21875 -0.0507 C -0.22618 -0.0507 -0.23204 -0.0463 -0.23607 -0.03796 L -0.25573 1.85185E-6 " pathEditMode="relative" rAng="0" ptsTypes="AAAAA">
                                      <p:cBhvr>
                                        <p:cTn id="186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1.85185E-6 L -0.2754 -0.03773 C -0.27943 -0.04607 -0.28568 -0.05023 -0.29193 -0.05023 C -0.29935 -0.05023 -0.30508 -0.04607 -0.30912 -0.03773 L -0.32852 1.85185E-6 " pathEditMode="relative" rAng="0" ptsTypes="AAAAA">
                                      <p:cBhvr>
                                        <p:cTn id="202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2.22222E-6 L -0.04909 -0.0375 C -0.0586 -0.04607 -0.07422 -0.05047 -0.08933 -0.05047 C -0.10847 -0.05047 -0.12279 -0.04607 -0.13295 -0.0375 L -0.18204 2.22222E-6 " pathEditMode="relative" rAng="0" ptsTypes="AAAAA">
                                      <p:cBhvr>
                                        <p:cTn id="240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500"/>
                            </p:stCondLst>
                            <p:childTnLst>
                              <p:par>
                                <p:cTn id="2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2.22222E-6 L -0.20183 -0.03797 C -0.20586 -0.0463 -0.21198 -0.0507 -0.21875 -0.0507 C -0.22618 -0.0507 -0.23204 -0.0463 -0.23607 -0.03797 L -0.25573 2.22222E-6 " pathEditMode="relative" rAng="0" ptsTypes="AAAAA">
                                      <p:cBhvr>
                                        <p:cTn id="265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000"/>
                            </p:stCondLst>
                            <p:childTnLst>
                              <p:par>
                                <p:cTn id="26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2.22222E-6 L -0.2754 -0.03773 C -0.27943 -0.04607 -0.28568 -0.05023 -0.29193 -0.05023 C -0.29935 -0.05023 -0.30508 -0.04607 -0.30912 -0.03773 L -0.32852 2.22222E-6 " pathEditMode="relative" rAng="0" ptsTypes="AAAAA">
                                      <p:cBhvr>
                                        <p:cTn id="281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000"/>
                            </p:stCondLst>
                            <p:childTnLst>
                              <p:par>
                                <p:cTn id="28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500"/>
                            </p:stCondLst>
                            <p:childTnLst>
                              <p:par>
                                <p:cTn id="2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136" grpId="0" animBg="1"/>
      <p:bldP spid="136" grpId="1" animBg="1"/>
      <p:bldP spid="137" grpId="0" animBg="1"/>
      <p:bldP spid="137" grpId="1" animBg="1"/>
      <p:bldP spid="132" grpId="0" animBg="1"/>
      <p:bldP spid="132" grpId="1" animBg="1"/>
      <p:bldP spid="132" grpId="2" animBg="1"/>
      <p:bldP spid="200" grpId="0"/>
      <p:bldP spid="248" grpId="0" animBg="1"/>
      <p:bldP spid="248" grpId="1" animBg="1"/>
      <p:bldP spid="249" grpId="0" animBg="1"/>
      <p:bldP spid="249" grpId="1" animBg="1"/>
      <p:bldP spid="251" grpId="0" animBg="1"/>
      <p:bldP spid="251" grpId="1" animBg="1"/>
      <p:bldP spid="251" grpId="2" animBg="1"/>
      <p:bldP spid="251" grpId="3" animBg="1"/>
      <p:bldP spid="277" grpId="0" animBg="1"/>
      <p:bldP spid="277" grpId="1" animBg="1"/>
      <p:bldP spid="284" grpId="0" animBg="1"/>
      <p:bldP spid="284" grpId="1" animBg="1"/>
      <p:bldP spid="286" grpId="0" animBg="1"/>
      <p:bldP spid="286" grpId="1" animBg="1"/>
      <p:bldP spid="286" grpId="2" animBg="1"/>
      <p:bldP spid="286" grpId="3" animBg="1"/>
      <p:bldP spid="312" grpId="0" animBg="1"/>
      <p:bldP spid="312" grpId="1" animBg="1"/>
      <p:bldP spid="313" grpId="0" animBg="1"/>
      <p:bldP spid="313" grpId="1" animBg="1"/>
      <p:bldP spid="315" grpId="0" animBg="1"/>
      <p:bldP spid="315" grpId="1" animBg="1"/>
      <p:bldP spid="315" grpId="2" animBg="1"/>
      <p:bldP spid="315" grpId="3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0616" y="4108349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 – 49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3069" y="2321863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95 – 27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53134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42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64110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63217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31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290506" y="241737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68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281185" y="421344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2181861" y="243355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2188391" y="421661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512F2B-91ED-4E85-81F5-72530918AE47}"/>
              </a:ext>
            </a:extLst>
          </p:cNvPr>
          <p:cNvGrpSpPr/>
          <p:nvPr/>
        </p:nvGrpSpPr>
        <p:grpSpPr>
          <a:xfrm>
            <a:off x="7820389" y="917197"/>
            <a:ext cx="444352" cy="492950"/>
            <a:chOff x="3820568" y="928777"/>
            <a:chExt cx="444352" cy="492950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1957838-4625-4764-8E21-6E5F9E75F7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58FB78-A31A-4AC2-A61B-CA18AB7BB8AB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C7775BE-7346-4905-B1B2-7C722D92D28D}"/>
              </a:ext>
            </a:extLst>
          </p:cNvPr>
          <p:cNvGrpSpPr/>
          <p:nvPr/>
        </p:nvGrpSpPr>
        <p:grpSpPr>
          <a:xfrm>
            <a:off x="5597642" y="915409"/>
            <a:ext cx="444352" cy="493157"/>
            <a:chOff x="6056387" y="926810"/>
            <a:chExt cx="444352" cy="49315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5059EB6-E73C-4C58-ACEA-256B95A32045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BB692B-0720-407B-9E68-161175D8028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A961C9-E6DE-422C-B0A1-8DA63FC8FA54}"/>
              </a:ext>
            </a:extLst>
          </p:cNvPr>
          <p:cNvGrpSpPr/>
          <p:nvPr/>
        </p:nvGrpSpPr>
        <p:grpSpPr>
          <a:xfrm>
            <a:off x="4704842" y="914992"/>
            <a:ext cx="444352" cy="494964"/>
            <a:chOff x="6945845" y="926763"/>
            <a:chExt cx="444352" cy="494964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85D0010-C5AC-4ADB-B0D5-086FCFA9614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81C7F02-D80B-4F57-8E15-26D24654050C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F5835F1-30B3-4474-B907-DDFDFC1BBB7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31</a:t>
                </a:r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303EB61-061A-4F9E-AD77-A9BA105A7B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Group 91">
            <a:extLst>
              <a:ext uri="{FF2B5EF4-FFF2-40B4-BE49-F238E27FC236}">
                <a16:creationId xmlns:a16="http://schemas.microsoft.com/office/drawing/2014/main" id="{42038765-3330-4972-8E95-621D5A4DA74F}"/>
              </a:ext>
            </a:extLst>
          </p:cNvPr>
          <p:cNvGrpSpPr/>
          <p:nvPr/>
        </p:nvGrpSpPr>
        <p:grpSpPr>
          <a:xfrm flipH="1">
            <a:off x="4933051" y="435047"/>
            <a:ext cx="880880" cy="479154"/>
            <a:chOff x="7395283" y="5821043"/>
            <a:chExt cx="205894" cy="512761"/>
          </a:xfrm>
        </p:grpSpPr>
        <p:sp>
          <p:nvSpPr>
            <p:cNvPr id="130" name="Freeform 11">
              <a:extLst>
                <a:ext uri="{FF2B5EF4-FFF2-40B4-BE49-F238E27FC236}">
                  <a16:creationId xmlns:a16="http://schemas.microsoft.com/office/drawing/2014/main" id="{DD1DCDC7-448C-4ABE-9B8C-3AF3F2309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A63E4C3-48C9-4DE2-967C-4AE62706CBC4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133" name="Group 91">
            <a:extLst>
              <a:ext uri="{FF2B5EF4-FFF2-40B4-BE49-F238E27FC236}">
                <a16:creationId xmlns:a16="http://schemas.microsoft.com/office/drawing/2014/main" id="{9FBCC8E0-0C4C-42D5-A23B-7FBAE969F78D}"/>
              </a:ext>
            </a:extLst>
          </p:cNvPr>
          <p:cNvGrpSpPr/>
          <p:nvPr/>
        </p:nvGrpSpPr>
        <p:grpSpPr>
          <a:xfrm flipH="1">
            <a:off x="5817600" y="435486"/>
            <a:ext cx="2230486" cy="479154"/>
            <a:chOff x="7395283" y="5821043"/>
            <a:chExt cx="205894" cy="512761"/>
          </a:xfrm>
        </p:grpSpPr>
        <p:sp>
          <p:nvSpPr>
            <p:cNvPr id="134" name="Freeform 11">
              <a:extLst>
                <a:ext uri="{FF2B5EF4-FFF2-40B4-BE49-F238E27FC236}">
                  <a16:creationId xmlns:a16="http://schemas.microsoft.com/office/drawing/2014/main" id="{CE69A00B-4095-46F2-BA9A-4DE08F986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D161FE2-4791-4087-9192-85C4A3CFC185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-40</a:t>
              </a:r>
            </a:p>
          </p:txBody>
        </p: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9BC6219-6083-4AA2-BDF4-209F9CAC5161}"/>
              </a:ext>
            </a:extLst>
          </p:cNvPr>
          <p:cNvSpPr/>
          <p:nvPr/>
        </p:nvSpPr>
        <p:spPr>
          <a:xfrm>
            <a:off x="1298215" y="5331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73F1FF3-5C5E-4522-AEEA-944A4E71DBD8}"/>
              </a:ext>
            </a:extLst>
          </p:cNvPr>
          <p:cNvSpPr/>
          <p:nvPr/>
        </p:nvSpPr>
        <p:spPr>
          <a:xfrm>
            <a:off x="1529073" y="5327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FEF0EB0-FCB0-4F6A-90EB-B83D35E1FA7C}"/>
              </a:ext>
            </a:extLst>
          </p:cNvPr>
          <p:cNvCxnSpPr>
            <a:cxnSpLocks/>
          </p:cNvCxnSpPr>
          <p:nvPr/>
        </p:nvCxnSpPr>
        <p:spPr>
          <a:xfrm flipV="1">
            <a:off x="3688622" y="925047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C7B4FC72-5BC0-4E0D-A44A-9D88BB9E008A}"/>
              </a:ext>
            </a:extLst>
          </p:cNvPr>
          <p:cNvSpPr/>
          <p:nvPr/>
        </p:nvSpPr>
        <p:spPr>
          <a:xfrm>
            <a:off x="7970234" y="76528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5ADDC37-5C23-4683-B36E-5CD1883851C1}"/>
              </a:ext>
            </a:extLst>
          </p:cNvPr>
          <p:cNvGrpSpPr/>
          <p:nvPr/>
        </p:nvGrpSpPr>
        <p:grpSpPr>
          <a:xfrm>
            <a:off x="250616" y="5880253"/>
            <a:ext cx="3097270" cy="817087"/>
            <a:chOff x="255525" y="4828688"/>
            <a:chExt cx="2758871" cy="1134018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DF2AD3ED-ECBE-4CAC-AE05-1478E8F8460E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C18BB34-C96B-435C-B9DE-032C9E1B40AB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 – 15 =</a:t>
              </a: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174D9116-11D5-4AB9-A4A2-578907B65920}"/>
              </a:ext>
            </a:extLst>
          </p:cNvPr>
          <p:cNvSpPr txBox="1"/>
          <p:nvPr/>
        </p:nvSpPr>
        <p:spPr>
          <a:xfrm>
            <a:off x="2281185" y="598534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68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EB23BD10-92B1-44A9-A777-1780A901EA55}"/>
              </a:ext>
            </a:extLst>
          </p:cNvPr>
          <p:cNvSpPr/>
          <p:nvPr/>
        </p:nvSpPr>
        <p:spPr>
          <a:xfrm>
            <a:off x="2188391" y="598851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1375A60-89B6-4AE3-A8E0-1C6B92DC7A9F}"/>
              </a:ext>
            </a:extLst>
          </p:cNvPr>
          <p:cNvGrpSpPr/>
          <p:nvPr/>
        </p:nvGrpSpPr>
        <p:grpSpPr>
          <a:xfrm>
            <a:off x="7827768" y="2711744"/>
            <a:ext cx="444352" cy="492950"/>
            <a:chOff x="3820568" y="928777"/>
            <a:chExt cx="444352" cy="492950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E2D5D2C-04D0-4CE2-85AC-9A5E3895F3A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1BFA8950-F9E9-4BF7-95FC-61350325CB7F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95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1C1D3E4-D8ED-460B-988F-59E063EF8A52}"/>
              </a:ext>
            </a:extLst>
          </p:cNvPr>
          <p:cNvGrpSpPr/>
          <p:nvPr/>
        </p:nvGrpSpPr>
        <p:grpSpPr>
          <a:xfrm>
            <a:off x="5607384" y="2710766"/>
            <a:ext cx="444352" cy="493157"/>
            <a:chOff x="6056387" y="926810"/>
            <a:chExt cx="444352" cy="493157"/>
          </a:xfrm>
        </p:grpSpPr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F219EF7C-C194-4DE0-BECC-9B9E09B020DD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DF27DBC-F17E-45A9-A6C5-8D2BD538806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BFB78F8-7D2B-4689-AD2C-CA7AD9534353}"/>
              </a:ext>
            </a:extLst>
          </p:cNvPr>
          <p:cNvGrpSpPr/>
          <p:nvPr/>
        </p:nvGrpSpPr>
        <p:grpSpPr>
          <a:xfrm>
            <a:off x="4719346" y="2710260"/>
            <a:ext cx="444352" cy="494964"/>
            <a:chOff x="6945845" y="926763"/>
            <a:chExt cx="444352" cy="494964"/>
          </a:xfrm>
        </p:grpSpPr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F02AC07-42C8-46C3-9461-0819191AEC2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B0EADE02-7124-4CFC-9A22-33C897D303D8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26FD9243-55E2-496F-A575-B72084F2204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38B19344-2C0D-47E9-A888-4F4EB69E7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2" name="Group 91">
            <a:extLst>
              <a:ext uri="{FF2B5EF4-FFF2-40B4-BE49-F238E27FC236}">
                <a16:creationId xmlns:a16="http://schemas.microsoft.com/office/drawing/2014/main" id="{11022825-F282-4266-87D1-B03C1E366C51}"/>
              </a:ext>
            </a:extLst>
          </p:cNvPr>
          <p:cNvGrpSpPr/>
          <p:nvPr/>
        </p:nvGrpSpPr>
        <p:grpSpPr>
          <a:xfrm flipH="1">
            <a:off x="4940430" y="2228818"/>
            <a:ext cx="880880" cy="479154"/>
            <a:chOff x="7395283" y="5821043"/>
            <a:chExt cx="205894" cy="512761"/>
          </a:xfrm>
        </p:grpSpPr>
        <p:sp>
          <p:nvSpPr>
            <p:cNvPr id="243" name="Freeform 11">
              <a:extLst>
                <a:ext uri="{FF2B5EF4-FFF2-40B4-BE49-F238E27FC236}">
                  <a16:creationId xmlns:a16="http://schemas.microsoft.com/office/drawing/2014/main" id="{47FF12CC-0209-44A6-ABA5-A68EBE3D8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7BCAABC3-6641-4381-B575-BA17918F2D91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</a:t>
              </a:r>
            </a:p>
          </p:txBody>
        </p:sp>
      </p:grpSp>
      <p:grpSp>
        <p:nvGrpSpPr>
          <p:cNvPr id="245" name="Group 91">
            <a:extLst>
              <a:ext uri="{FF2B5EF4-FFF2-40B4-BE49-F238E27FC236}">
                <a16:creationId xmlns:a16="http://schemas.microsoft.com/office/drawing/2014/main" id="{F8E77081-C5CA-4F35-B5D1-A7FC1CEBEFBE}"/>
              </a:ext>
            </a:extLst>
          </p:cNvPr>
          <p:cNvGrpSpPr/>
          <p:nvPr/>
        </p:nvGrpSpPr>
        <p:grpSpPr>
          <a:xfrm flipH="1">
            <a:off x="5824979" y="2229257"/>
            <a:ext cx="2230486" cy="479154"/>
            <a:chOff x="7395283" y="5821043"/>
            <a:chExt cx="205894" cy="512761"/>
          </a:xfrm>
        </p:grpSpPr>
        <p:sp>
          <p:nvSpPr>
            <p:cNvPr id="246" name="Freeform 11">
              <a:extLst>
                <a:ext uri="{FF2B5EF4-FFF2-40B4-BE49-F238E27FC236}">
                  <a16:creationId xmlns:a16="http://schemas.microsoft.com/office/drawing/2014/main" id="{69972D8D-833A-4E33-A056-77DA992FE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C80EFC0D-12C4-4885-A68E-5F2755E2AB37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-20</a:t>
              </a:r>
            </a:p>
          </p:txBody>
        </p:sp>
      </p:grpSp>
      <p:sp>
        <p:nvSpPr>
          <p:cNvPr id="248" name="Rectangle 247">
            <a:extLst>
              <a:ext uri="{FF2B5EF4-FFF2-40B4-BE49-F238E27FC236}">
                <a16:creationId xmlns:a16="http://schemas.microsoft.com/office/drawing/2014/main" id="{9E446DB7-D267-4FFA-8E41-9EC02BF1CA29}"/>
              </a:ext>
            </a:extLst>
          </p:cNvPr>
          <p:cNvSpPr/>
          <p:nvPr/>
        </p:nvSpPr>
        <p:spPr>
          <a:xfrm>
            <a:off x="1296404" y="23223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EEF9832F-52AE-4739-81FF-FBB3D5B50DCD}"/>
              </a:ext>
            </a:extLst>
          </p:cNvPr>
          <p:cNvSpPr/>
          <p:nvPr/>
        </p:nvSpPr>
        <p:spPr>
          <a:xfrm>
            <a:off x="1527262" y="23219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D6C88D6C-0C59-4D42-9398-C175A91D42E4}"/>
              </a:ext>
            </a:extLst>
          </p:cNvPr>
          <p:cNvCxnSpPr>
            <a:cxnSpLocks/>
          </p:cNvCxnSpPr>
          <p:nvPr/>
        </p:nvCxnSpPr>
        <p:spPr>
          <a:xfrm flipV="1">
            <a:off x="3696001" y="2718818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Oval 250">
            <a:extLst>
              <a:ext uri="{FF2B5EF4-FFF2-40B4-BE49-F238E27FC236}">
                <a16:creationId xmlns:a16="http://schemas.microsoft.com/office/drawing/2014/main" id="{2C28ED4E-DEC0-4D99-AD1E-18C4DBB24626}"/>
              </a:ext>
            </a:extLst>
          </p:cNvPr>
          <p:cNvSpPr/>
          <p:nvPr/>
        </p:nvSpPr>
        <p:spPr>
          <a:xfrm>
            <a:off x="7977613" y="255905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2" name="Group 91">
            <a:extLst>
              <a:ext uri="{FF2B5EF4-FFF2-40B4-BE49-F238E27FC236}">
                <a16:creationId xmlns:a16="http://schemas.microsoft.com/office/drawing/2014/main" id="{32ACDC72-D299-40CB-AB47-07328025CD52}"/>
              </a:ext>
            </a:extLst>
          </p:cNvPr>
          <p:cNvGrpSpPr/>
          <p:nvPr/>
        </p:nvGrpSpPr>
        <p:grpSpPr>
          <a:xfrm flipH="1">
            <a:off x="4037810" y="2225258"/>
            <a:ext cx="880880" cy="479154"/>
            <a:chOff x="7395283" y="5821043"/>
            <a:chExt cx="205894" cy="512761"/>
          </a:xfrm>
        </p:grpSpPr>
        <p:sp>
          <p:nvSpPr>
            <p:cNvPr id="253" name="Freeform 11">
              <a:extLst>
                <a:ext uri="{FF2B5EF4-FFF2-40B4-BE49-F238E27FC236}">
                  <a16:creationId xmlns:a16="http://schemas.microsoft.com/office/drawing/2014/main" id="{88DB2DED-6688-4C66-A39E-330121E82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FC33812F-84CA-4B89-AB86-77824355D502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1C0F5466-854F-415E-8283-CBA85CC7A74C}"/>
              </a:ext>
            </a:extLst>
          </p:cNvPr>
          <p:cNvGrpSpPr/>
          <p:nvPr/>
        </p:nvGrpSpPr>
        <p:grpSpPr>
          <a:xfrm>
            <a:off x="3821784" y="2707444"/>
            <a:ext cx="444352" cy="494964"/>
            <a:chOff x="6945845" y="926763"/>
            <a:chExt cx="444352" cy="494964"/>
          </a:xfrm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ECC88302-7BD1-47D3-9948-CE062F6177C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05B2A83-67E2-4A8F-9984-C9DEBD3DA237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10A3664B-BC76-424B-98EB-0A35231EA27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44081A6A-61BE-4553-9A51-9B71B5F92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17378C0D-9E97-405A-860E-1A3E797BCB26}"/>
              </a:ext>
            </a:extLst>
          </p:cNvPr>
          <p:cNvGrpSpPr/>
          <p:nvPr/>
        </p:nvGrpSpPr>
        <p:grpSpPr>
          <a:xfrm>
            <a:off x="7823345" y="4487358"/>
            <a:ext cx="444352" cy="492950"/>
            <a:chOff x="3820568" y="928777"/>
            <a:chExt cx="444352" cy="49295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7D4F020E-789F-4CB7-9FDB-BB2AB574C2EE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4D70165B-5133-4D0E-A4D6-B341DAAFE201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81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1AFEAF9F-2136-4A10-9EA5-C1464E7B3898}"/>
              </a:ext>
            </a:extLst>
          </p:cNvPr>
          <p:cNvGrpSpPr/>
          <p:nvPr/>
        </p:nvGrpSpPr>
        <p:grpSpPr>
          <a:xfrm>
            <a:off x="5602961" y="4486380"/>
            <a:ext cx="444352" cy="493157"/>
            <a:chOff x="6056387" y="926810"/>
            <a:chExt cx="444352" cy="493157"/>
          </a:xfrm>
        </p:grpSpPr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91C76C02-DFD4-4323-B8CA-CD3E0CA1B335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9CB4C420-372E-4CDD-916D-22DB9C82604F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41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1E2B2EA-AE2C-4300-ACB0-61F84D31FAD5}"/>
              </a:ext>
            </a:extLst>
          </p:cNvPr>
          <p:cNvGrpSpPr/>
          <p:nvPr/>
        </p:nvGrpSpPr>
        <p:grpSpPr>
          <a:xfrm>
            <a:off x="4714923" y="4485874"/>
            <a:ext cx="444352" cy="494964"/>
            <a:chOff x="6945845" y="926763"/>
            <a:chExt cx="444352" cy="494964"/>
          </a:xfrm>
        </p:grpSpPr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31F53773-FC12-4944-8C3C-4915FAF3DEB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A7536A3A-9E63-46C4-82EF-3EE1BF09885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95E54106-3A1E-4680-938C-79B536FFA08E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E2B6AAF2-8888-4F09-B808-B99FFD2E5E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1" name="Group 91">
            <a:extLst>
              <a:ext uri="{FF2B5EF4-FFF2-40B4-BE49-F238E27FC236}">
                <a16:creationId xmlns:a16="http://schemas.microsoft.com/office/drawing/2014/main" id="{BA64CBDF-3892-482F-897D-B512DA38C6A2}"/>
              </a:ext>
            </a:extLst>
          </p:cNvPr>
          <p:cNvGrpSpPr/>
          <p:nvPr/>
        </p:nvGrpSpPr>
        <p:grpSpPr>
          <a:xfrm flipH="1">
            <a:off x="4936007" y="4004432"/>
            <a:ext cx="880880" cy="479154"/>
            <a:chOff x="7395283" y="5821043"/>
            <a:chExt cx="205894" cy="512761"/>
          </a:xfrm>
        </p:grpSpPr>
        <p:sp>
          <p:nvSpPr>
            <p:cNvPr id="272" name="Freeform 11">
              <a:extLst>
                <a:ext uri="{FF2B5EF4-FFF2-40B4-BE49-F238E27FC236}">
                  <a16:creationId xmlns:a16="http://schemas.microsoft.com/office/drawing/2014/main" id="{9398CB31-2962-481F-A219-F9ACD02E6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8EE78E17-F08E-4E68-81A5-E5577122C183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</a:t>
              </a:r>
            </a:p>
          </p:txBody>
        </p:sp>
      </p:grpSp>
      <p:grpSp>
        <p:nvGrpSpPr>
          <p:cNvPr id="274" name="Group 91">
            <a:extLst>
              <a:ext uri="{FF2B5EF4-FFF2-40B4-BE49-F238E27FC236}">
                <a16:creationId xmlns:a16="http://schemas.microsoft.com/office/drawing/2014/main" id="{4AE0CA7F-DBDF-4B87-8BD6-7AEACDE2B2DC}"/>
              </a:ext>
            </a:extLst>
          </p:cNvPr>
          <p:cNvGrpSpPr/>
          <p:nvPr/>
        </p:nvGrpSpPr>
        <p:grpSpPr>
          <a:xfrm flipH="1">
            <a:off x="5820556" y="4004871"/>
            <a:ext cx="2230486" cy="479154"/>
            <a:chOff x="7395283" y="5821043"/>
            <a:chExt cx="205894" cy="512761"/>
          </a:xfrm>
        </p:grpSpPr>
        <p:sp>
          <p:nvSpPr>
            <p:cNvPr id="275" name="Freeform 11">
              <a:extLst>
                <a:ext uri="{FF2B5EF4-FFF2-40B4-BE49-F238E27FC236}">
                  <a16:creationId xmlns:a16="http://schemas.microsoft.com/office/drawing/2014/main" id="{62BA4640-C712-4D4E-8CED-D1DA6E053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6A2A84FD-D0C0-45F3-9AB8-A4F4D3B4DD90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-40</a:t>
              </a:r>
            </a:p>
          </p:txBody>
        </p:sp>
      </p:grpSp>
      <p:sp>
        <p:nvSpPr>
          <p:cNvPr id="277" name="Rectangle 276">
            <a:extLst>
              <a:ext uri="{FF2B5EF4-FFF2-40B4-BE49-F238E27FC236}">
                <a16:creationId xmlns:a16="http://schemas.microsoft.com/office/drawing/2014/main" id="{BDC0C64F-CBF9-415F-B659-BEED8E659CE9}"/>
              </a:ext>
            </a:extLst>
          </p:cNvPr>
          <p:cNvSpPr/>
          <p:nvPr/>
        </p:nvSpPr>
        <p:spPr>
          <a:xfrm>
            <a:off x="1298513" y="4108670"/>
            <a:ext cx="230659" cy="8167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92C3A384-A46C-4EA1-84F3-4965046037F1}"/>
              </a:ext>
            </a:extLst>
          </p:cNvPr>
          <p:cNvSpPr/>
          <p:nvPr/>
        </p:nvSpPr>
        <p:spPr>
          <a:xfrm>
            <a:off x="1529371" y="410894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C28C6663-F905-46E1-8A7F-09CE7E61A728}"/>
              </a:ext>
            </a:extLst>
          </p:cNvPr>
          <p:cNvCxnSpPr>
            <a:cxnSpLocks/>
          </p:cNvCxnSpPr>
          <p:nvPr/>
        </p:nvCxnSpPr>
        <p:spPr>
          <a:xfrm flipV="1">
            <a:off x="3691578" y="4494432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Oval 285">
            <a:extLst>
              <a:ext uri="{FF2B5EF4-FFF2-40B4-BE49-F238E27FC236}">
                <a16:creationId xmlns:a16="http://schemas.microsoft.com/office/drawing/2014/main" id="{0493BA7A-A46F-49FC-8E1C-1BF2DAA41E9B}"/>
              </a:ext>
            </a:extLst>
          </p:cNvPr>
          <p:cNvSpPr/>
          <p:nvPr/>
        </p:nvSpPr>
        <p:spPr>
          <a:xfrm>
            <a:off x="7973190" y="433466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7" name="Group 91">
            <a:extLst>
              <a:ext uri="{FF2B5EF4-FFF2-40B4-BE49-F238E27FC236}">
                <a16:creationId xmlns:a16="http://schemas.microsoft.com/office/drawing/2014/main" id="{45D166CE-1C76-44AE-B9E6-C822634AEB82}"/>
              </a:ext>
            </a:extLst>
          </p:cNvPr>
          <p:cNvGrpSpPr/>
          <p:nvPr/>
        </p:nvGrpSpPr>
        <p:grpSpPr>
          <a:xfrm flipH="1">
            <a:off x="4033387" y="4000872"/>
            <a:ext cx="880880" cy="479154"/>
            <a:chOff x="7395283" y="5821043"/>
            <a:chExt cx="205894" cy="512761"/>
          </a:xfrm>
        </p:grpSpPr>
        <p:sp>
          <p:nvSpPr>
            <p:cNvPr id="288" name="Freeform 11">
              <a:extLst>
                <a:ext uri="{FF2B5EF4-FFF2-40B4-BE49-F238E27FC236}">
                  <a16:creationId xmlns:a16="http://schemas.microsoft.com/office/drawing/2014/main" id="{8EE2C75C-6321-48F6-A351-6CCF08829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0EB94B37-0BB2-4CBE-999A-A183B3990BAD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-8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B8A82EA4-65F1-4962-B471-B69DAD2224D4}"/>
              </a:ext>
            </a:extLst>
          </p:cNvPr>
          <p:cNvGrpSpPr/>
          <p:nvPr/>
        </p:nvGrpSpPr>
        <p:grpSpPr>
          <a:xfrm>
            <a:off x="3817361" y="4483058"/>
            <a:ext cx="444352" cy="494964"/>
            <a:chOff x="6945845" y="926763"/>
            <a:chExt cx="444352" cy="494964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4FD81800-ADBD-4960-B972-50C8F4BA249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A24A65CF-D97B-468E-9229-98605E685C0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2C64F20A-0B65-4469-B4CB-83634B2CA67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32</a:t>
                </a:r>
              </a:p>
            </p:txBody>
          </p: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id="{58D2889C-B0EC-492F-8203-B3AFE88D7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5311C77E-FE91-479C-BCCD-91F1CA8B1599}"/>
              </a:ext>
            </a:extLst>
          </p:cNvPr>
          <p:cNvGrpSpPr/>
          <p:nvPr/>
        </p:nvGrpSpPr>
        <p:grpSpPr>
          <a:xfrm>
            <a:off x="7820254" y="6276197"/>
            <a:ext cx="444352" cy="492950"/>
            <a:chOff x="3820568" y="928777"/>
            <a:chExt cx="444352" cy="492950"/>
          </a:xfrm>
        </p:grpSpPr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7F63E27A-5815-46F8-BE24-BA8B048F636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9CA00FE8-A8FA-44A3-A3EC-359454E4CB4F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83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53E938FA-4826-4874-9D3B-D2F3F3810B3C}"/>
              </a:ext>
            </a:extLst>
          </p:cNvPr>
          <p:cNvGrpSpPr/>
          <p:nvPr/>
        </p:nvGrpSpPr>
        <p:grpSpPr>
          <a:xfrm>
            <a:off x="5599870" y="6275219"/>
            <a:ext cx="444352" cy="493157"/>
            <a:chOff x="6056387" y="926810"/>
            <a:chExt cx="444352" cy="493157"/>
          </a:xfrm>
        </p:grpSpPr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891255CD-E2E5-4319-9480-8B8606B1244B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FA632D30-BC78-4DCE-B839-63EB9F7DE1B0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73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03F30809-E691-42D6-AD29-609D73CB41F8}"/>
              </a:ext>
            </a:extLst>
          </p:cNvPr>
          <p:cNvGrpSpPr/>
          <p:nvPr/>
        </p:nvGrpSpPr>
        <p:grpSpPr>
          <a:xfrm>
            <a:off x="4711832" y="6274713"/>
            <a:ext cx="444352" cy="494964"/>
            <a:chOff x="6945845" y="926763"/>
            <a:chExt cx="444352" cy="494964"/>
          </a:xfrm>
        </p:grpSpPr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1EA55CF0-8080-4B03-A83B-A06758CD276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32449B48-9973-42FD-9357-9C1BECCB390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8DF1337A-0288-4845-9722-2C5463AD52D5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F547CCC9-5A3B-4065-B537-220C057C23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6" name="Group 91">
            <a:extLst>
              <a:ext uri="{FF2B5EF4-FFF2-40B4-BE49-F238E27FC236}">
                <a16:creationId xmlns:a16="http://schemas.microsoft.com/office/drawing/2014/main" id="{27434D55-87A8-4296-BE84-1E55C9F45BC3}"/>
              </a:ext>
            </a:extLst>
          </p:cNvPr>
          <p:cNvGrpSpPr/>
          <p:nvPr/>
        </p:nvGrpSpPr>
        <p:grpSpPr>
          <a:xfrm flipH="1">
            <a:off x="4932916" y="5793271"/>
            <a:ext cx="880880" cy="479154"/>
            <a:chOff x="7395283" y="5821043"/>
            <a:chExt cx="205894" cy="512761"/>
          </a:xfrm>
        </p:grpSpPr>
        <p:sp>
          <p:nvSpPr>
            <p:cNvPr id="307" name="Freeform 11">
              <a:extLst>
                <a:ext uri="{FF2B5EF4-FFF2-40B4-BE49-F238E27FC236}">
                  <a16:creationId xmlns:a16="http://schemas.microsoft.com/office/drawing/2014/main" id="{96B176CE-1D92-4BFD-B9CB-5EEF4943E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F7594FEF-7CAB-4E39-BAE3-88D1F032B0C1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309" name="Group 91">
            <a:extLst>
              <a:ext uri="{FF2B5EF4-FFF2-40B4-BE49-F238E27FC236}">
                <a16:creationId xmlns:a16="http://schemas.microsoft.com/office/drawing/2014/main" id="{8FDAD971-CD7F-443F-950B-2BC4C28AB02E}"/>
              </a:ext>
            </a:extLst>
          </p:cNvPr>
          <p:cNvGrpSpPr/>
          <p:nvPr/>
        </p:nvGrpSpPr>
        <p:grpSpPr>
          <a:xfrm flipH="1">
            <a:off x="5817465" y="5793710"/>
            <a:ext cx="2230486" cy="479154"/>
            <a:chOff x="7395283" y="5821043"/>
            <a:chExt cx="205894" cy="512761"/>
          </a:xfrm>
        </p:grpSpPr>
        <p:sp>
          <p:nvSpPr>
            <p:cNvPr id="310" name="Freeform 11">
              <a:extLst>
                <a:ext uri="{FF2B5EF4-FFF2-40B4-BE49-F238E27FC236}">
                  <a16:creationId xmlns:a16="http://schemas.microsoft.com/office/drawing/2014/main" id="{1A070C17-5A48-42F7-8839-5DB6D4DE2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9537FDA9-97BC-458D-9309-B4BEBCA5D6BE}"/>
                </a:ext>
              </a:extLst>
            </p:cNvPr>
            <p:cNvSpPr/>
            <p:nvPr/>
          </p:nvSpPr>
          <p:spPr>
            <a:xfrm>
              <a:off x="7449057" y="5821043"/>
              <a:ext cx="7238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-10</a:t>
              </a:r>
            </a:p>
          </p:txBody>
        </p:sp>
      </p:grpSp>
      <p:sp>
        <p:nvSpPr>
          <p:cNvPr id="312" name="Rectangle 311">
            <a:extLst>
              <a:ext uri="{FF2B5EF4-FFF2-40B4-BE49-F238E27FC236}">
                <a16:creationId xmlns:a16="http://schemas.microsoft.com/office/drawing/2014/main" id="{86CF272B-AD14-49A6-96A8-58D7142134F6}"/>
              </a:ext>
            </a:extLst>
          </p:cNvPr>
          <p:cNvSpPr/>
          <p:nvPr/>
        </p:nvSpPr>
        <p:spPr>
          <a:xfrm>
            <a:off x="1295422" y="5887781"/>
            <a:ext cx="230659" cy="8167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6B0863D1-E081-4884-A058-B83660CE283B}"/>
              </a:ext>
            </a:extLst>
          </p:cNvPr>
          <p:cNvSpPr/>
          <p:nvPr/>
        </p:nvSpPr>
        <p:spPr>
          <a:xfrm>
            <a:off x="1526280" y="588805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EFE149AE-15A0-4D1E-B9E0-AFB3F865BCC8}"/>
              </a:ext>
            </a:extLst>
          </p:cNvPr>
          <p:cNvCxnSpPr>
            <a:cxnSpLocks/>
          </p:cNvCxnSpPr>
          <p:nvPr/>
        </p:nvCxnSpPr>
        <p:spPr>
          <a:xfrm flipV="1">
            <a:off x="3688487" y="6283271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Oval 314">
            <a:extLst>
              <a:ext uri="{FF2B5EF4-FFF2-40B4-BE49-F238E27FC236}">
                <a16:creationId xmlns:a16="http://schemas.microsoft.com/office/drawing/2014/main" id="{92338A0D-F406-4D7C-B4B4-B1B682295335}"/>
              </a:ext>
            </a:extLst>
          </p:cNvPr>
          <p:cNvSpPr/>
          <p:nvPr/>
        </p:nvSpPr>
        <p:spPr>
          <a:xfrm>
            <a:off x="7970099" y="612350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6" name="Group 91">
            <a:extLst>
              <a:ext uri="{FF2B5EF4-FFF2-40B4-BE49-F238E27FC236}">
                <a16:creationId xmlns:a16="http://schemas.microsoft.com/office/drawing/2014/main" id="{D8079CE8-3218-4C15-A6F3-404E65EE94D5}"/>
              </a:ext>
            </a:extLst>
          </p:cNvPr>
          <p:cNvGrpSpPr/>
          <p:nvPr/>
        </p:nvGrpSpPr>
        <p:grpSpPr>
          <a:xfrm flipH="1">
            <a:off x="4030296" y="5789711"/>
            <a:ext cx="880880" cy="479154"/>
            <a:chOff x="7395283" y="5821043"/>
            <a:chExt cx="205894" cy="512761"/>
          </a:xfrm>
        </p:grpSpPr>
        <p:sp>
          <p:nvSpPr>
            <p:cNvPr id="317" name="Freeform 11">
              <a:extLst>
                <a:ext uri="{FF2B5EF4-FFF2-40B4-BE49-F238E27FC236}">
                  <a16:creationId xmlns:a16="http://schemas.microsoft.com/office/drawing/2014/main" id="{22CDFD68-9E5F-4D7F-B701-3158F5BF7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4E06C5F8-6F02-47A5-A027-BB07C153FD84}"/>
                </a:ext>
              </a:extLst>
            </p:cNvPr>
            <p:cNvSpPr/>
            <p:nvPr/>
          </p:nvSpPr>
          <p:spPr>
            <a:xfrm>
              <a:off x="7444181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F30EB0C5-BE03-4528-9299-1C9A1EC76BCC}"/>
              </a:ext>
            </a:extLst>
          </p:cNvPr>
          <p:cNvGrpSpPr/>
          <p:nvPr/>
        </p:nvGrpSpPr>
        <p:grpSpPr>
          <a:xfrm>
            <a:off x="3814270" y="6271897"/>
            <a:ext cx="444352" cy="494964"/>
            <a:chOff x="6945845" y="926763"/>
            <a:chExt cx="444352" cy="494964"/>
          </a:xfrm>
        </p:grpSpPr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B71F0ACE-99E3-473D-9702-E91AE955357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629F5258-B416-4E5D-9977-D912930AE24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22" name="TextBox 321">
                <a:extLst>
                  <a:ext uri="{FF2B5EF4-FFF2-40B4-BE49-F238E27FC236}">
                    <a16:creationId xmlns:a16="http://schemas.microsoft.com/office/drawing/2014/main" id="{D647CDCE-F1E2-4A18-8623-BC3694CA8435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8FD7CB51-32B2-4D7D-8C64-F068E1A036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0803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2.22222E-6 L -0.04909 -0.0375 C -0.0586 -0.04607 -0.07422 -0.05047 -0.08933 -0.05047 C -0.10847 -0.05047 -0.12279 -0.04607 -0.13295 -0.0375 L -0.18204 2.22222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2.22222E-6 L -0.20183 -0.03797 C -0.20586 -0.0463 -0.21198 -0.0507 -0.21875 -0.0507 C -0.22618 -0.0507 -0.23204 -0.0463 -0.23607 -0.03797 L -0.25573 2.22222E-6 " pathEditMode="relative" rAng="0" ptsTypes="AAAAA">
                                      <p:cBhvr>
                                        <p:cTn id="4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1.85185E-6 L -0.04909 -0.0375 C -0.0586 -0.04606 -0.07422 -0.05046 -0.08933 -0.05046 C -0.10847 -0.05046 -0.12279 -0.04606 -0.13295 -0.0375 L -0.18204 -1.85185E-6 " pathEditMode="relative" rAng="0" ptsTypes="AAAAA">
                                      <p:cBhvr>
                                        <p:cTn id="82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-1.85185E-6 L -0.20183 -0.03796 C -0.20586 -0.04629 -0.21198 -0.05069 -0.21875 -0.05069 C -0.22618 -0.05069 -0.23204 -0.04629 -0.23607 -0.03796 L -0.25573 -1.85185E-6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-1.85185E-6 L -0.27539 -0.03773 C -0.27943 -0.04606 -0.28568 -0.05023 -0.29193 -0.05023 C -0.29935 -0.05023 -0.30508 -0.04606 -0.30912 -0.03773 L -0.32852 -1.85185E-6 " pathEditMode="relative" rAng="0" ptsTypes="AAAAA">
                                      <p:cBhvr>
                                        <p:cTn id="123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1.85185E-6 L -0.04909 -0.0375 C -0.0586 -0.04607 -0.07422 -0.05046 -0.08933 -0.05046 C -0.10847 -0.05046 -0.12279 -0.04607 -0.13295 -0.0375 L -0.18204 1.85185E-6 " pathEditMode="relative" rAng="0" ptsTypes="AAAAA">
                                      <p:cBhvr>
                                        <p:cTn id="161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1.85185E-6 L -0.20183 -0.03796 C -0.20586 -0.0463 -0.21198 -0.0507 -0.21875 -0.0507 C -0.22618 -0.0507 -0.23204 -0.0463 -0.23607 -0.03796 L -0.25573 1.85185E-6 " pathEditMode="relative" rAng="0" ptsTypes="AAAAA">
                                      <p:cBhvr>
                                        <p:cTn id="186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1.85185E-6 L -0.2754 -0.03773 C -0.27943 -0.04607 -0.28568 -0.05023 -0.29193 -0.05023 C -0.29935 -0.05023 -0.30508 -0.04607 -0.30912 -0.03773 L -0.32852 1.85185E-6 " pathEditMode="relative" rAng="0" ptsTypes="AAAAA">
                                      <p:cBhvr>
                                        <p:cTn id="202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2.22222E-6 L -0.04909 -0.0375 C -0.0586 -0.04607 -0.07422 -0.05047 -0.08933 -0.05047 C -0.10847 -0.05047 -0.12279 -0.04607 -0.13295 -0.0375 L -0.18204 2.22222E-6 " pathEditMode="relative" rAng="0" ptsTypes="AAAAA">
                                      <p:cBhvr>
                                        <p:cTn id="240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500"/>
                            </p:stCondLst>
                            <p:childTnLst>
                              <p:par>
                                <p:cTn id="2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04 2.22222E-6 L -0.20183 -0.03797 C -0.20586 -0.0463 -0.21198 -0.0507 -0.21875 -0.0507 C -0.22618 -0.0507 -0.23204 -0.0463 -0.23607 -0.03797 L -0.25573 2.22222E-6 " pathEditMode="relative" rAng="0" ptsTypes="AAAAA">
                                      <p:cBhvr>
                                        <p:cTn id="265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000"/>
                            </p:stCondLst>
                            <p:childTnLst>
                              <p:par>
                                <p:cTn id="26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2.22222E-6 L -0.2754 -0.03773 C -0.27943 -0.04607 -0.28568 -0.05023 -0.29193 -0.05023 C -0.29935 -0.05023 -0.30508 -0.04607 -0.30912 -0.03773 L -0.32852 2.22222E-6 " pathEditMode="relative" rAng="0" ptsTypes="AAAAA">
                                      <p:cBhvr>
                                        <p:cTn id="281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000"/>
                            </p:stCondLst>
                            <p:childTnLst>
                              <p:par>
                                <p:cTn id="28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500"/>
                            </p:stCondLst>
                            <p:childTnLst>
                              <p:par>
                                <p:cTn id="2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136" grpId="0" animBg="1"/>
      <p:bldP spid="136" grpId="1" animBg="1"/>
      <p:bldP spid="137" grpId="0" animBg="1"/>
      <p:bldP spid="137" grpId="1" animBg="1"/>
      <p:bldP spid="132" grpId="0" animBg="1"/>
      <p:bldP spid="132" grpId="1" animBg="1"/>
      <p:bldP spid="132" grpId="2" animBg="1"/>
      <p:bldP spid="200" grpId="0"/>
      <p:bldP spid="248" grpId="0" animBg="1"/>
      <p:bldP spid="248" grpId="1" animBg="1"/>
      <p:bldP spid="249" grpId="0" animBg="1"/>
      <p:bldP spid="249" grpId="1" animBg="1"/>
      <p:bldP spid="251" grpId="0" animBg="1"/>
      <p:bldP spid="251" grpId="1" animBg="1"/>
      <p:bldP spid="251" grpId="2" animBg="1"/>
      <p:bldP spid="251" grpId="3" animBg="1"/>
      <p:bldP spid="277" grpId="0" animBg="1"/>
      <p:bldP spid="277" grpId="1" animBg="1"/>
      <p:bldP spid="284" grpId="0" animBg="1"/>
      <p:bldP spid="284" grpId="1" animBg="1"/>
      <p:bldP spid="286" grpId="0" animBg="1"/>
      <p:bldP spid="286" grpId="1" animBg="1"/>
      <p:bldP spid="286" grpId="2" animBg="1"/>
      <p:bldP spid="286" grpId="3" animBg="1"/>
      <p:bldP spid="312" grpId="0" animBg="1"/>
      <p:bldP spid="312" grpId="1" animBg="1"/>
      <p:bldP spid="313" grpId="0" animBg="1"/>
      <p:bldP spid="313" grpId="1" animBg="1"/>
      <p:bldP spid="315" grpId="0" animBg="1"/>
      <p:bldP spid="315" grpId="1" animBg="1"/>
      <p:bldP spid="315" grpId="2" animBg="1"/>
      <p:bldP spid="315" grpId="3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15F85-DD11-4633-A4C7-19B6EC7B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17 Find the difference on a number 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1D947-FEE6-48A3-BF99-8081B7906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501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2CC87446-715C-4318-B1E8-E5B2E135C11F}"/>
              </a:ext>
            </a:extLst>
          </p:cNvPr>
          <p:cNvSpPr/>
          <p:nvPr/>
        </p:nvSpPr>
        <p:spPr>
          <a:xfrm>
            <a:off x="6709392" y="924875"/>
            <a:ext cx="2682148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01F61B-1CD5-449B-A62A-CF0DE252E662}"/>
              </a:ext>
            </a:extLst>
          </p:cNvPr>
          <p:cNvSpPr/>
          <p:nvPr/>
        </p:nvSpPr>
        <p:spPr>
          <a:xfrm>
            <a:off x="4033009" y="925121"/>
            <a:ext cx="2681960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0616" y="4973786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– 23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3069" y="2762746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 – 48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53134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37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64110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6321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2181861" y="287443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2188391" y="508205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12F5524-392A-4739-B233-4380F79E0EFA}"/>
              </a:ext>
            </a:extLst>
          </p:cNvPr>
          <p:cNvCxnSpPr>
            <a:cxnSpLocks/>
          </p:cNvCxnSpPr>
          <p:nvPr/>
        </p:nvCxnSpPr>
        <p:spPr>
          <a:xfrm>
            <a:off x="3516924" y="1372329"/>
            <a:ext cx="8254522" cy="167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1EC5410-7880-4ED6-BC0F-F0D07FA41D63}"/>
              </a:ext>
            </a:extLst>
          </p:cNvPr>
          <p:cNvCxnSpPr>
            <a:cxnSpLocks/>
          </p:cNvCxnSpPr>
          <p:nvPr/>
        </p:nvCxnSpPr>
        <p:spPr>
          <a:xfrm>
            <a:off x="3516924" y="3616964"/>
            <a:ext cx="8254522" cy="167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17241420-993D-4E86-9539-9ECE78C4C88B}"/>
              </a:ext>
            </a:extLst>
          </p:cNvPr>
          <p:cNvCxnSpPr>
            <a:cxnSpLocks/>
          </p:cNvCxnSpPr>
          <p:nvPr/>
        </p:nvCxnSpPr>
        <p:spPr>
          <a:xfrm>
            <a:off x="3516924" y="5843284"/>
            <a:ext cx="8254522" cy="167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AE07B1F-4361-48CD-9035-CF6F920E8E13}"/>
              </a:ext>
            </a:extLst>
          </p:cNvPr>
          <p:cNvGrpSpPr/>
          <p:nvPr/>
        </p:nvGrpSpPr>
        <p:grpSpPr>
          <a:xfrm>
            <a:off x="3812562" y="1377689"/>
            <a:ext cx="444352" cy="492950"/>
            <a:chOff x="3820568" y="928777"/>
            <a:chExt cx="444352" cy="49295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16A30E5-072C-4C75-AA83-C4C033C0670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C065F77-B926-4B00-A2B7-AECA2FE3F03B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37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117B896-FA14-4796-A73C-AABAFAE33718}"/>
              </a:ext>
            </a:extLst>
          </p:cNvPr>
          <p:cNvGrpSpPr/>
          <p:nvPr/>
        </p:nvGrpSpPr>
        <p:grpSpPr>
          <a:xfrm>
            <a:off x="4698144" y="1375722"/>
            <a:ext cx="444352" cy="493157"/>
            <a:chOff x="6056387" y="926810"/>
            <a:chExt cx="444352" cy="49315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250F8BF-5218-4B26-9FF4-137AE020D198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DF48554-1032-46C4-9DE2-94F42260FDDC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47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5F9BEEA-2FC0-41B4-83DB-BA188BDEA6FB}"/>
              </a:ext>
            </a:extLst>
          </p:cNvPr>
          <p:cNvGrpSpPr/>
          <p:nvPr/>
        </p:nvGrpSpPr>
        <p:grpSpPr>
          <a:xfrm>
            <a:off x="5594898" y="1375675"/>
            <a:ext cx="444352" cy="494964"/>
            <a:chOff x="6945845" y="926763"/>
            <a:chExt cx="444352" cy="494964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ED7F9C5-3778-42F5-AE5A-015CC0D0C57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812810C3-1CE6-454E-B6AE-2220748ACFE4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36CBDBB4-B0CE-4D62-9E9B-6FEB68BF9216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57</a:t>
                </a:r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48E93E59-6E79-434C-B321-B6A3F204F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oup 91">
            <a:extLst>
              <a:ext uri="{FF2B5EF4-FFF2-40B4-BE49-F238E27FC236}">
                <a16:creationId xmlns:a16="http://schemas.microsoft.com/office/drawing/2014/main" id="{C9C47208-4E16-4235-AB74-AD0ADA67038C}"/>
              </a:ext>
            </a:extLst>
          </p:cNvPr>
          <p:cNvGrpSpPr/>
          <p:nvPr/>
        </p:nvGrpSpPr>
        <p:grpSpPr>
          <a:xfrm>
            <a:off x="4032029" y="883959"/>
            <a:ext cx="900400" cy="479154"/>
            <a:chOff x="7395283" y="5821043"/>
            <a:chExt cx="205894" cy="512761"/>
          </a:xfrm>
        </p:grpSpPr>
        <p:sp>
          <p:nvSpPr>
            <p:cNvPr id="105" name="Freeform 11">
              <a:extLst>
                <a:ext uri="{FF2B5EF4-FFF2-40B4-BE49-F238E27FC236}">
                  <a16:creationId xmlns:a16="http://schemas.microsoft.com/office/drawing/2014/main" id="{B4A9B058-900A-47CD-831A-7C8CDD389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A339DA0-6C92-42DC-8084-20FE3EBEDF04}"/>
                </a:ext>
              </a:extLst>
            </p:cNvPr>
            <p:cNvSpPr/>
            <p:nvPr/>
          </p:nvSpPr>
          <p:spPr>
            <a:xfrm>
              <a:off x="7440123" y="5821043"/>
              <a:ext cx="12390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07" name="Group 91">
            <a:extLst>
              <a:ext uri="{FF2B5EF4-FFF2-40B4-BE49-F238E27FC236}">
                <a16:creationId xmlns:a16="http://schemas.microsoft.com/office/drawing/2014/main" id="{2E65CB36-413F-4D1F-BFE2-8C1D69D15BE7}"/>
              </a:ext>
            </a:extLst>
          </p:cNvPr>
          <p:cNvGrpSpPr/>
          <p:nvPr/>
        </p:nvGrpSpPr>
        <p:grpSpPr>
          <a:xfrm>
            <a:off x="4924800" y="884398"/>
            <a:ext cx="900425" cy="479154"/>
            <a:chOff x="7395283" y="5821043"/>
            <a:chExt cx="205894" cy="512761"/>
          </a:xfrm>
        </p:grpSpPr>
        <p:sp>
          <p:nvSpPr>
            <p:cNvPr id="108" name="Freeform 11">
              <a:extLst>
                <a:ext uri="{FF2B5EF4-FFF2-40B4-BE49-F238E27FC236}">
                  <a16:creationId xmlns:a16="http://schemas.microsoft.com/office/drawing/2014/main" id="{8D133DDE-AEB0-4FB0-AACC-CFE99D25F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DEB8588-59CD-4515-9E00-2D5D73AE91CA}"/>
                </a:ext>
              </a:extLst>
            </p:cNvPr>
            <p:cNvSpPr/>
            <p:nvPr/>
          </p:nvSpPr>
          <p:spPr>
            <a:xfrm>
              <a:off x="7428891" y="5821043"/>
              <a:ext cx="1390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10" name="Group 91">
            <a:extLst>
              <a:ext uri="{FF2B5EF4-FFF2-40B4-BE49-F238E27FC236}">
                <a16:creationId xmlns:a16="http://schemas.microsoft.com/office/drawing/2014/main" id="{A2E82460-7E4D-40FD-8433-C6923EA27156}"/>
              </a:ext>
            </a:extLst>
          </p:cNvPr>
          <p:cNvGrpSpPr/>
          <p:nvPr/>
        </p:nvGrpSpPr>
        <p:grpSpPr>
          <a:xfrm>
            <a:off x="5817601" y="879967"/>
            <a:ext cx="892800" cy="479154"/>
            <a:chOff x="7395283" y="5821043"/>
            <a:chExt cx="205894" cy="512761"/>
          </a:xfrm>
        </p:grpSpPr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B970F3F3-32D3-4CBD-B6AB-5720DA0F8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051B97C-29EA-4107-B985-4414431FF8AF}"/>
                </a:ext>
              </a:extLst>
            </p:cNvPr>
            <p:cNvSpPr/>
            <p:nvPr/>
          </p:nvSpPr>
          <p:spPr>
            <a:xfrm>
              <a:off x="7428336" y="5821043"/>
              <a:ext cx="13452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5CD29B4-A9AC-4C63-8688-E6E5FD452897}"/>
              </a:ext>
            </a:extLst>
          </p:cNvPr>
          <p:cNvGrpSpPr/>
          <p:nvPr/>
        </p:nvGrpSpPr>
        <p:grpSpPr>
          <a:xfrm>
            <a:off x="6485993" y="1373293"/>
            <a:ext cx="444352" cy="494964"/>
            <a:chOff x="6945845" y="926763"/>
            <a:chExt cx="444352" cy="494964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1D70ECB-114B-4499-A7DD-A96C689685B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2067F43-E5C4-416B-A905-DCB02DB62F2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E5470FF-14F8-43E3-8C80-68CCFD302F0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67</a:t>
                </a:r>
              </a:p>
            </p:txBody>
          </p: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EEC8B9E0-72AC-47C6-A49C-7F968AF2F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Group 91">
            <a:extLst>
              <a:ext uri="{FF2B5EF4-FFF2-40B4-BE49-F238E27FC236}">
                <a16:creationId xmlns:a16="http://schemas.microsoft.com/office/drawing/2014/main" id="{773178CA-F4F5-4ECB-AF32-96F73198CB0B}"/>
              </a:ext>
            </a:extLst>
          </p:cNvPr>
          <p:cNvGrpSpPr/>
          <p:nvPr/>
        </p:nvGrpSpPr>
        <p:grpSpPr>
          <a:xfrm>
            <a:off x="6710322" y="866862"/>
            <a:ext cx="451002" cy="479154"/>
            <a:chOff x="7395283" y="5821043"/>
            <a:chExt cx="208019" cy="512761"/>
          </a:xfrm>
        </p:grpSpPr>
        <p:sp>
          <p:nvSpPr>
            <p:cNvPr id="120" name="Freeform 11">
              <a:extLst>
                <a:ext uri="{FF2B5EF4-FFF2-40B4-BE49-F238E27FC236}">
                  <a16:creationId xmlns:a16="http://schemas.microsoft.com/office/drawing/2014/main" id="{3F6438E0-0162-47FF-82B1-56449BDB1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42C9009-7E8D-406F-9ABB-59C43FB2B411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1CCBBC2-C44E-4F3C-9A80-78B0C60928ED}"/>
              </a:ext>
            </a:extLst>
          </p:cNvPr>
          <p:cNvGrpSpPr/>
          <p:nvPr/>
        </p:nvGrpSpPr>
        <p:grpSpPr>
          <a:xfrm>
            <a:off x="6939539" y="1370487"/>
            <a:ext cx="444352" cy="494964"/>
            <a:chOff x="6945845" y="926763"/>
            <a:chExt cx="444352" cy="494964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591557D-01EE-426B-A0DC-AD6D3095B6E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32B2557E-2642-41FA-B56C-1D792606E1F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0B0AD1B-9B37-4C3E-9C2C-96E8313E91E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54D83D59-DFAC-41BC-AA2D-0D7A8A097C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91">
            <a:extLst>
              <a:ext uri="{FF2B5EF4-FFF2-40B4-BE49-F238E27FC236}">
                <a16:creationId xmlns:a16="http://schemas.microsoft.com/office/drawing/2014/main" id="{0058331A-73CA-4CCC-BCD3-E9AD14DB90E2}"/>
              </a:ext>
            </a:extLst>
          </p:cNvPr>
          <p:cNvGrpSpPr/>
          <p:nvPr/>
        </p:nvGrpSpPr>
        <p:grpSpPr>
          <a:xfrm>
            <a:off x="7152154" y="870492"/>
            <a:ext cx="451002" cy="479154"/>
            <a:chOff x="7395283" y="5821043"/>
            <a:chExt cx="208019" cy="512761"/>
          </a:xfrm>
        </p:grpSpPr>
        <p:sp>
          <p:nvSpPr>
            <p:cNvPr id="128" name="Freeform 11">
              <a:extLst>
                <a:ext uri="{FF2B5EF4-FFF2-40B4-BE49-F238E27FC236}">
                  <a16:creationId xmlns:a16="http://schemas.microsoft.com/office/drawing/2014/main" id="{FEDE73FF-A71C-444C-80DB-2FF8664C3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462E2A1-EE30-4F45-AAD8-52A045D68D52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3DEFC95-CD5A-4B47-8257-ADD248B69A75}"/>
              </a:ext>
            </a:extLst>
          </p:cNvPr>
          <p:cNvGrpSpPr/>
          <p:nvPr/>
        </p:nvGrpSpPr>
        <p:grpSpPr>
          <a:xfrm>
            <a:off x="7382004" y="1370700"/>
            <a:ext cx="444352" cy="494964"/>
            <a:chOff x="6945845" y="926763"/>
            <a:chExt cx="444352" cy="494964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D44B127D-3094-4667-8C30-A32CCE0637C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299715C0-5146-466B-A856-E0A28C1B089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B9417B0-C8E2-42A7-B545-648297D5809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69</a:t>
                </a:r>
              </a:p>
            </p:txBody>
          </p: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7A377829-51A7-4702-8A17-D0AAB207F2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5" name="Group 91">
            <a:extLst>
              <a:ext uri="{FF2B5EF4-FFF2-40B4-BE49-F238E27FC236}">
                <a16:creationId xmlns:a16="http://schemas.microsoft.com/office/drawing/2014/main" id="{213D67B8-1E25-484D-AF4E-C40147546AA1}"/>
              </a:ext>
            </a:extLst>
          </p:cNvPr>
          <p:cNvGrpSpPr/>
          <p:nvPr/>
        </p:nvGrpSpPr>
        <p:grpSpPr>
          <a:xfrm>
            <a:off x="7603998" y="866862"/>
            <a:ext cx="451002" cy="479154"/>
            <a:chOff x="7395283" y="5821043"/>
            <a:chExt cx="208019" cy="512761"/>
          </a:xfrm>
        </p:grpSpPr>
        <p:sp>
          <p:nvSpPr>
            <p:cNvPr id="136" name="Freeform 11">
              <a:extLst>
                <a:ext uri="{FF2B5EF4-FFF2-40B4-BE49-F238E27FC236}">
                  <a16:creationId xmlns:a16="http://schemas.microsoft.com/office/drawing/2014/main" id="{532BA249-8B98-4DE9-A835-EFEB172F5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C6E553DF-0C78-4EE9-AC08-B91C45033B79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33163A0-C73D-498A-99E6-6E9FA0A64359}"/>
              </a:ext>
            </a:extLst>
          </p:cNvPr>
          <p:cNvGrpSpPr/>
          <p:nvPr/>
        </p:nvGrpSpPr>
        <p:grpSpPr>
          <a:xfrm>
            <a:off x="7827134" y="1369189"/>
            <a:ext cx="444352" cy="494964"/>
            <a:chOff x="6945845" y="926763"/>
            <a:chExt cx="444352" cy="494964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794FE3F-DBDD-40DB-9C08-4478788179A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72A8A084-1E46-4911-B8ED-896EFBFCB25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EB89B80-8879-4095-913F-17ED697EFE29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AAC406CE-4B5D-48F4-BA61-CDCB190646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91">
            <a:extLst>
              <a:ext uri="{FF2B5EF4-FFF2-40B4-BE49-F238E27FC236}">
                <a16:creationId xmlns:a16="http://schemas.microsoft.com/office/drawing/2014/main" id="{D96F1386-5094-4910-8F52-0ED69BB9ACAD}"/>
              </a:ext>
            </a:extLst>
          </p:cNvPr>
          <p:cNvGrpSpPr/>
          <p:nvPr/>
        </p:nvGrpSpPr>
        <p:grpSpPr>
          <a:xfrm>
            <a:off x="8056913" y="863915"/>
            <a:ext cx="451002" cy="479154"/>
            <a:chOff x="7395283" y="5821043"/>
            <a:chExt cx="208019" cy="512761"/>
          </a:xfrm>
        </p:grpSpPr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90D2431D-204E-4A97-AC3D-9294E24D8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E8AC800-0C57-4348-A3C9-298A330EB762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2701211-F01E-44A9-BC86-F31D42E93AD9}"/>
              </a:ext>
            </a:extLst>
          </p:cNvPr>
          <p:cNvGrpSpPr/>
          <p:nvPr/>
        </p:nvGrpSpPr>
        <p:grpSpPr>
          <a:xfrm>
            <a:off x="8271705" y="1366940"/>
            <a:ext cx="444352" cy="494964"/>
            <a:chOff x="6945845" y="926763"/>
            <a:chExt cx="444352" cy="494964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75DC62E-3C23-4958-B0CC-CD2B5062D52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4C660B6-B987-442E-97C3-E3A6CD8B63AE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46B9BE69-17C9-4B15-81A8-67534AA8877D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71</a:t>
                </a:r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B30A2E4-577D-4957-B4AF-1F3E330BF8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1" name="Group 91">
            <a:extLst>
              <a:ext uri="{FF2B5EF4-FFF2-40B4-BE49-F238E27FC236}">
                <a16:creationId xmlns:a16="http://schemas.microsoft.com/office/drawing/2014/main" id="{69F91810-FF95-4E9D-9031-A56E14097EBD}"/>
              </a:ext>
            </a:extLst>
          </p:cNvPr>
          <p:cNvGrpSpPr/>
          <p:nvPr/>
        </p:nvGrpSpPr>
        <p:grpSpPr>
          <a:xfrm>
            <a:off x="8498257" y="862647"/>
            <a:ext cx="451002" cy="479154"/>
            <a:chOff x="7395283" y="5821043"/>
            <a:chExt cx="208019" cy="512761"/>
          </a:xfrm>
        </p:grpSpPr>
        <p:sp>
          <p:nvSpPr>
            <p:cNvPr id="152" name="Freeform 11">
              <a:extLst>
                <a:ext uri="{FF2B5EF4-FFF2-40B4-BE49-F238E27FC236}">
                  <a16:creationId xmlns:a16="http://schemas.microsoft.com/office/drawing/2014/main" id="{0084892A-91FC-4951-B093-FD4893DE1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DD90894C-533F-42DC-8A63-6DCC1537C725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C846B08-8A28-4B2C-9DA5-EB12C64DD958}"/>
              </a:ext>
            </a:extLst>
          </p:cNvPr>
          <p:cNvGrpSpPr/>
          <p:nvPr/>
        </p:nvGrpSpPr>
        <p:grpSpPr>
          <a:xfrm>
            <a:off x="8718495" y="1367691"/>
            <a:ext cx="444352" cy="494964"/>
            <a:chOff x="6945845" y="926763"/>
            <a:chExt cx="444352" cy="494964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28466814-D334-4365-B19A-41C403A0B5C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BAA21E3A-78F2-4FE6-9F10-E3C2D939B55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000E8DD9-41E5-44E2-9B2E-548BA2839E6D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7E751B7E-2AB8-4ADB-9DF9-9CEFEA3DA2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9" name="Group 91">
            <a:extLst>
              <a:ext uri="{FF2B5EF4-FFF2-40B4-BE49-F238E27FC236}">
                <a16:creationId xmlns:a16="http://schemas.microsoft.com/office/drawing/2014/main" id="{99D21C94-EFFB-4727-A107-BF9476EF63EF}"/>
              </a:ext>
            </a:extLst>
          </p:cNvPr>
          <p:cNvGrpSpPr/>
          <p:nvPr/>
        </p:nvGrpSpPr>
        <p:grpSpPr>
          <a:xfrm>
            <a:off x="8937346" y="863498"/>
            <a:ext cx="451002" cy="479154"/>
            <a:chOff x="7395283" y="5821043"/>
            <a:chExt cx="208019" cy="512761"/>
          </a:xfrm>
        </p:grpSpPr>
        <p:sp>
          <p:nvSpPr>
            <p:cNvPr id="160" name="Freeform 11">
              <a:extLst>
                <a:ext uri="{FF2B5EF4-FFF2-40B4-BE49-F238E27FC236}">
                  <a16:creationId xmlns:a16="http://schemas.microsoft.com/office/drawing/2014/main" id="{D0316030-B4AA-497C-9179-9F5214D2E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DC6FE35E-3599-4AE6-99F3-E7C697FEE6E5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6E8F1FA1-F198-4F56-8FF6-1E021D3330F2}"/>
              </a:ext>
            </a:extLst>
          </p:cNvPr>
          <p:cNvGrpSpPr/>
          <p:nvPr/>
        </p:nvGrpSpPr>
        <p:grpSpPr>
          <a:xfrm>
            <a:off x="9167588" y="1369310"/>
            <a:ext cx="444352" cy="494964"/>
            <a:chOff x="6945845" y="926763"/>
            <a:chExt cx="444352" cy="494964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32476C83-1D10-48F9-8F75-2D170D1F752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DB3DC0C-C1CA-4755-AA08-ED62B99E83B9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F0C82AC-8F9D-4752-9535-0097953A4E1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73</a:t>
                </a:r>
              </a:p>
            </p:txBody>
          </p: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2F22B7B4-A0C0-4DC1-BAF5-B18D2FBB1C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2A9C3EF2-5BB5-471A-8A5C-00CE252A8A7C}"/>
              </a:ext>
            </a:extLst>
          </p:cNvPr>
          <p:cNvSpPr txBox="1"/>
          <p:nvPr/>
        </p:nvSpPr>
        <p:spPr>
          <a:xfrm>
            <a:off x="2569686" y="62989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FC4F4EAB-DDC3-4C96-AED8-CC0A475F0C87}"/>
              </a:ext>
            </a:extLst>
          </p:cNvPr>
          <p:cNvSpPr/>
          <p:nvPr/>
        </p:nvSpPr>
        <p:spPr>
          <a:xfrm>
            <a:off x="6722162" y="3149001"/>
            <a:ext cx="1326646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87C312EF-4312-4518-9460-5AF750664841}"/>
              </a:ext>
            </a:extLst>
          </p:cNvPr>
          <p:cNvSpPr/>
          <p:nvPr/>
        </p:nvSpPr>
        <p:spPr>
          <a:xfrm>
            <a:off x="4034850" y="3149247"/>
            <a:ext cx="2681960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DECF8CEF-DE9C-4F7F-AFC0-E856AB353401}"/>
              </a:ext>
            </a:extLst>
          </p:cNvPr>
          <p:cNvSpPr txBox="1"/>
          <p:nvPr/>
        </p:nvSpPr>
        <p:spPr>
          <a:xfrm>
            <a:off x="2284225" y="285172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5102D72-3385-4FC1-B07B-6BE4A92E74F9}"/>
              </a:ext>
            </a:extLst>
          </p:cNvPr>
          <p:cNvGrpSpPr/>
          <p:nvPr/>
        </p:nvGrpSpPr>
        <p:grpSpPr>
          <a:xfrm>
            <a:off x="3825332" y="3598172"/>
            <a:ext cx="444352" cy="492950"/>
            <a:chOff x="3820568" y="928777"/>
            <a:chExt cx="444352" cy="492950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E373851-9AC0-4697-B784-A922FFF28DB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FCC9334-A45E-4268-B219-63D869921DC2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48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8045F89E-6281-48FD-B3E6-E356112768A9}"/>
              </a:ext>
            </a:extLst>
          </p:cNvPr>
          <p:cNvGrpSpPr/>
          <p:nvPr/>
        </p:nvGrpSpPr>
        <p:grpSpPr>
          <a:xfrm>
            <a:off x="4710914" y="3596205"/>
            <a:ext cx="444352" cy="493157"/>
            <a:chOff x="6056387" y="926810"/>
            <a:chExt cx="444352" cy="493157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32030E35-FBF4-4488-9278-9CEBB6D4CD89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D8638806-C83B-4AAD-9870-A772D1083202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B92DDE2D-0D17-43B6-8C92-5C54B30C3A71}"/>
              </a:ext>
            </a:extLst>
          </p:cNvPr>
          <p:cNvGrpSpPr/>
          <p:nvPr/>
        </p:nvGrpSpPr>
        <p:grpSpPr>
          <a:xfrm>
            <a:off x="5607668" y="3596158"/>
            <a:ext cx="444352" cy="494964"/>
            <a:chOff x="6945845" y="926763"/>
            <a:chExt cx="444352" cy="494964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70AE011-E901-4088-9577-9DA2F76F92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07A1ED01-70FA-49DC-8E62-278C697B5871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5E18A42-06DC-43BC-9489-AF236656E11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84087CEB-184D-432D-89F4-36651AC628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5" name="Group 91">
            <a:extLst>
              <a:ext uri="{FF2B5EF4-FFF2-40B4-BE49-F238E27FC236}">
                <a16:creationId xmlns:a16="http://schemas.microsoft.com/office/drawing/2014/main" id="{F9738BE6-E1D5-4469-A152-75442E9E499F}"/>
              </a:ext>
            </a:extLst>
          </p:cNvPr>
          <p:cNvGrpSpPr/>
          <p:nvPr/>
        </p:nvGrpSpPr>
        <p:grpSpPr>
          <a:xfrm>
            <a:off x="4044799" y="3104442"/>
            <a:ext cx="900400" cy="479154"/>
            <a:chOff x="7395283" y="5821043"/>
            <a:chExt cx="205894" cy="512761"/>
          </a:xfrm>
        </p:grpSpPr>
        <p:sp>
          <p:nvSpPr>
            <p:cNvPr id="186" name="Freeform 11">
              <a:extLst>
                <a:ext uri="{FF2B5EF4-FFF2-40B4-BE49-F238E27FC236}">
                  <a16:creationId xmlns:a16="http://schemas.microsoft.com/office/drawing/2014/main" id="{FE6F787C-69A8-4C72-83CD-04F6945E7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6ED6CE0-17B4-4395-BAEF-6B48044AD35C}"/>
                </a:ext>
              </a:extLst>
            </p:cNvPr>
            <p:cNvSpPr/>
            <p:nvPr/>
          </p:nvSpPr>
          <p:spPr>
            <a:xfrm>
              <a:off x="7440123" y="5821043"/>
              <a:ext cx="12390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88" name="Group 91">
            <a:extLst>
              <a:ext uri="{FF2B5EF4-FFF2-40B4-BE49-F238E27FC236}">
                <a16:creationId xmlns:a16="http://schemas.microsoft.com/office/drawing/2014/main" id="{5F7CD7A4-2AD4-4B1F-B225-142F2DB37002}"/>
              </a:ext>
            </a:extLst>
          </p:cNvPr>
          <p:cNvGrpSpPr/>
          <p:nvPr/>
        </p:nvGrpSpPr>
        <p:grpSpPr>
          <a:xfrm>
            <a:off x="4937570" y="3104881"/>
            <a:ext cx="900425" cy="479154"/>
            <a:chOff x="7395283" y="5821043"/>
            <a:chExt cx="205894" cy="512761"/>
          </a:xfrm>
        </p:grpSpPr>
        <p:sp>
          <p:nvSpPr>
            <p:cNvPr id="189" name="Freeform 11">
              <a:extLst>
                <a:ext uri="{FF2B5EF4-FFF2-40B4-BE49-F238E27FC236}">
                  <a16:creationId xmlns:a16="http://schemas.microsoft.com/office/drawing/2014/main" id="{21CDB468-A03F-4915-8AB3-61BD8A698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0CE74E88-4016-496B-A8B2-CBE329264732}"/>
                </a:ext>
              </a:extLst>
            </p:cNvPr>
            <p:cNvSpPr/>
            <p:nvPr/>
          </p:nvSpPr>
          <p:spPr>
            <a:xfrm>
              <a:off x="7428891" y="5821043"/>
              <a:ext cx="1390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91" name="Group 91">
            <a:extLst>
              <a:ext uri="{FF2B5EF4-FFF2-40B4-BE49-F238E27FC236}">
                <a16:creationId xmlns:a16="http://schemas.microsoft.com/office/drawing/2014/main" id="{FDBB2482-FDBF-4966-AD60-CA94CFC08E31}"/>
              </a:ext>
            </a:extLst>
          </p:cNvPr>
          <p:cNvGrpSpPr/>
          <p:nvPr/>
        </p:nvGrpSpPr>
        <p:grpSpPr>
          <a:xfrm>
            <a:off x="5830371" y="3100450"/>
            <a:ext cx="892800" cy="479154"/>
            <a:chOff x="7395283" y="5821043"/>
            <a:chExt cx="205894" cy="512761"/>
          </a:xfrm>
        </p:grpSpPr>
        <p:sp>
          <p:nvSpPr>
            <p:cNvPr id="192" name="Freeform 11">
              <a:extLst>
                <a:ext uri="{FF2B5EF4-FFF2-40B4-BE49-F238E27FC236}">
                  <a16:creationId xmlns:a16="http://schemas.microsoft.com/office/drawing/2014/main" id="{4E1AB3B6-1B40-4E4E-B59A-58CE3AFEB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36BADCE7-84D6-4BBA-BF9B-6C491FADE97C}"/>
                </a:ext>
              </a:extLst>
            </p:cNvPr>
            <p:cNvSpPr/>
            <p:nvPr/>
          </p:nvSpPr>
          <p:spPr>
            <a:xfrm>
              <a:off x="7428336" y="5821043"/>
              <a:ext cx="13452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ED68048-A179-416D-BBA3-F65D6C6D2DE8}"/>
              </a:ext>
            </a:extLst>
          </p:cNvPr>
          <p:cNvGrpSpPr/>
          <p:nvPr/>
        </p:nvGrpSpPr>
        <p:grpSpPr>
          <a:xfrm>
            <a:off x="6498763" y="3593776"/>
            <a:ext cx="444352" cy="494964"/>
            <a:chOff x="6945845" y="926763"/>
            <a:chExt cx="444352" cy="494964"/>
          </a:xfrm>
        </p:grpSpPr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C8CC12AF-B001-4EFD-9F81-AF96A7F2D9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EDC31055-9243-4BF9-A0C2-1636D4D4C90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282DB3E-3F23-4705-BBBC-B239267BE1F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78</a:t>
                </a:r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38A68D87-E00A-435C-8658-C30BABDAAA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0" name="Group 91">
            <a:extLst>
              <a:ext uri="{FF2B5EF4-FFF2-40B4-BE49-F238E27FC236}">
                <a16:creationId xmlns:a16="http://schemas.microsoft.com/office/drawing/2014/main" id="{FB38007A-FE49-4898-B624-EDE12FE1D088}"/>
              </a:ext>
            </a:extLst>
          </p:cNvPr>
          <p:cNvGrpSpPr/>
          <p:nvPr/>
        </p:nvGrpSpPr>
        <p:grpSpPr>
          <a:xfrm>
            <a:off x="6723092" y="3087345"/>
            <a:ext cx="451002" cy="479154"/>
            <a:chOff x="7395283" y="5821043"/>
            <a:chExt cx="208019" cy="512761"/>
          </a:xfrm>
        </p:grpSpPr>
        <p:sp>
          <p:nvSpPr>
            <p:cNvPr id="201" name="Freeform 11">
              <a:extLst>
                <a:ext uri="{FF2B5EF4-FFF2-40B4-BE49-F238E27FC236}">
                  <a16:creationId xmlns:a16="http://schemas.microsoft.com/office/drawing/2014/main" id="{B00E785D-ED88-4EDE-A4CE-B86FB3B83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46DD3C8-785D-44AA-AABC-CF7AA61DDDFE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24B23D5-7922-49E2-9D20-5574CD138B69}"/>
              </a:ext>
            </a:extLst>
          </p:cNvPr>
          <p:cNvGrpSpPr/>
          <p:nvPr/>
        </p:nvGrpSpPr>
        <p:grpSpPr>
          <a:xfrm>
            <a:off x="6952309" y="3590970"/>
            <a:ext cx="444352" cy="494964"/>
            <a:chOff x="6945845" y="926763"/>
            <a:chExt cx="444352" cy="494964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A43F9A2-EB14-467E-B926-3D8E4C83FB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BC478F18-279A-481E-9615-D0CAC31F41D5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C356D8F1-1997-40E6-833C-C8FDBC27C65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79</a:t>
                </a:r>
              </a:p>
            </p:txBody>
          </p: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FBC53EE2-3F43-40BA-8292-937C83305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8" name="Group 91">
            <a:extLst>
              <a:ext uri="{FF2B5EF4-FFF2-40B4-BE49-F238E27FC236}">
                <a16:creationId xmlns:a16="http://schemas.microsoft.com/office/drawing/2014/main" id="{831D52FD-621A-4399-8C38-1F05FB231933}"/>
              </a:ext>
            </a:extLst>
          </p:cNvPr>
          <p:cNvGrpSpPr/>
          <p:nvPr/>
        </p:nvGrpSpPr>
        <p:grpSpPr>
          <a:xfrm>
            <a:off x="7164924" y="3090975"/>
            <a:ext cx="451002" cy="479154"/>
            <a:chOff x="7395283" y="5821043"/>
            <a:chExt cx="208019" cy="512761"/>
          </a:xfrm>
        </p:grpSpPr>
        <p:sp>
          <p:nvSpPr>
            <p:cNvPr id="209" name="Freeform 11">
              <a:extLst>
                <a:ext uri="{FF2B5EF4-FFF2-40B4-BE49-F238E27FC236}">
                  <a16:creationId xmlns:a16="http://schemas.microsoft.com/office/drawing/2014/main" id="{EFB86470-F8B4-4DA0-AA8D-08AFE10F9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D440B8B8-5299-4B7B-8CB1-3EBE9893F0F9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7D3EA40-8705-4E53-8FA7-16C1E813AD49}"/>
              </a:ext>
            </a:extLst>
          </p:cNvPr>
          <p:cNvGrpSpPr/>
          <p:nvPr/>
        </p:nvGrpSpPr>
        <p:grpSpPr>
          <a:xfrm>
            <a:off x="7394774" y="3591183"/>
            <a:ext cx="444352" cy="494964"/>
            <a:chOff x="6945845" y="926763"/>
            <a:chExt cx="444352" cy="494964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4661800-7665-4839-9C88-7B15B67EA52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FBC3819-E9EE-4921-9975-9051A00802B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E06A0D71-6F14-443E-9A93-AF1A98AAE4B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F9848952-3F94-4CAE-B8C0-8736029C92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6" name="Group 91">
            <a:extLst>
              <a:ext uri="{FF2B5EF4-FFF2-40B4-BE49-F238E27FC236}">
                <a16:creationId xmlns:a16="http://schemas.microsoft.com/office/drawing/2014/main" id="{01E0A3BE-B134-4135-827A-842477576B06}"/>
              </a:ext>
            </a:extLst>
          </p:cNvPr>
          <p:cNvGrpSpPr/>
          <p:nvPr/>
        </p:nvGrpSpPr>
        <p:grpSpPr>
          <a:xfrm>
            <a:off x="7616768" y="3087345"/>
            <a:ext cx="451002" cy="479154"/>
            <a:chOff x="7395283" y="5821043"/>
            <a:chExt cx="208019" cy="512761"/>
          </a:xfrm>
        </p:grpSpPr>
        <p:sp>
          <p:nvSpPr>
            <p:cNvPr id="217" name="Freeform 11">
              <a:extLst>
                <a:ext uri="{FF2B5EF4-FFF2-40B4-BE49-F238E27FC236}">
                  <a16:creationId xmlns:a16="http://schemas.microsoft.com/office/drawing/2014/main" id="{AD9D0DF7-A162-493B-89E4-693BAD924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398C6EA7-A4A6-47C0-A5F8-DF1D0EDD721A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E58E7B0C-72D0-4FA2-883A-0061BD7657CA}"/>
              </a:ext>
            </a:extLst>
          </p:cNvPr>
          <p:cNvGrpSpPr/>
          <p:nvPr/>
        </p:nvGrpSpPr>
        <p:grpSpPr>
          <a:xfrm>
            <a:off x="7839904" y="3589672"/>
            <a:ext cx="444352" cy="494964"/>
            <a:chOff x="6945845" y="926763"/>
            <a:chExt cx="444352" cy="494964"/>
          </a:xfrm>
        </p:grpSpPr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C090C54-0D1B-4AD7-BEA7-63AB644818A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94D061A2-6387-4952-980E-2BF48E9F7C8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886F8CE2-912B-4AE2-8DFB-4A53117CC0D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81</a:t>
                </a:r>
              </a:p>
            </p:txBody>
          </p: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A4895CC2-EACE-42F6-A869-75B72DE56B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8" name="TextBox 247">
            <a:extLst>
              <a:ext uri="{FF2B5EF4-FFF2-40B4-BE49-F238E27FC236}">
                <a16:creationId xmlns:a16="http://schemas.microsoft.com/office/drawing/2014/main" id="{5CA1AFFD-231B-425A-9829-B149C198C833}"/>
              </a:ext>
            </a:extLst>
          </p:cNvPr>
          <p:cNvSpPr txBox="1"/>
          <p:nvPr/>
        </p:nvSpPr>
        <p:spPr>
          <a:xfrm>
            <a:off x="2582456" y="28503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D00392EA-F1F2-4EF1-8EBA-B64405D1D28A}"/>
              </a:ext>
            </a:extLst>
          </p:cNvPr>
          <p:cNvSpPr/>
          <p:nvPr/>
        </p:nvSpPr>
        <p:spPr>
          <a:xfrm>
            <a:off x="7603135" y="5394405"/>
            <a:ext cx="3128831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Rectangle: Rounded Corners 331">
            <a:extLst>
              <a:ext uri="{FF2B5EF4-FFF2-40B4-BE49-F238E27FC236}">
                <a16:creationId xmlns:a16="http://schemas.microsoft.com/office/drawing/2014/main" id="{4BF4FA97-3B03-4500-A712-6549F68C8105}"/>
              </a:ext>
            </a:extLst>
          </p:cNvPr>
          <p:cNvSpPr/>
          <p:nvPr/>
        </p:nvSpPr>
        <p:spPr>
          <a:xfrm>
            <a:off x="4033065" y="5394651"/>
            <a:ext cx="3567395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21C401A6-F7AE-4650-A386-14EC0AC99090}"/>
              </a:ext>
            </a:extLst>
          </p:cNvPr>
          <p:cNvSpPr txBox="1"/>
          <p:nvPr/>
        </p:nvSpPr>
        <p:spPr>
          <a:xfrm>
            <a:off x="2271512" y="506462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1F98F884-4BBB-493F-9E1D-98D0A2C64603}"/>
              </a:ext>
            </a:extLst>
          </p:cNvPr>
          <p:cNvGrpSpPr/>
          <p:nvPr/>
        </p:nvGrpSpPr>
        <p:grpSpPr>
          <a:xfrm>
            <a:off x="3812619" y="5847219"/>
            <a:ext cx="444352" cy="492950"/>
            <a:chOff x="3820568" y="928777"/>
            <a:chExt cx="444352" cy="492950"/>
          </a:xfrm>
        </p:grpSpPr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05D744A1-7034-44F1-A79A-E4B4C66C36E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18F0D17-A718-4381-B78F-1F4502FA3106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23</a:t>
              </a:r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EF364DC9-00F6-4077-8653-A6A0CE6608DE}"/>
              </a:ext>
            </a:extLst>
          </p:cNvPr>
          <p:cNvGrpSpPr/>
          <p:nvPr/>
        </p:nvGrpSpPr>
        <p:grpSpPr>
          <a:xfrm>
            <a:off x="4698201" y="5845252"/>
            <a:ext cx="444352" cy="493157"/>
            <a:chOff x="6056387" y="926810"/>
            <a:chExt cx="444352" cy="493157"/>
          </a:xfrm>
        </p:grpSpPr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51FFF20B-DA00-461C-AD29-3122F9540787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25D03F8-BC53-4ED5-9842-3843F53DC6B0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33</a:t>
              </a: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9293968-D79D-48E6-9028-4D70DD4F5D47}"/>
              </a:ext>
            </a:extLst>
          </p:cNvPr>
          <p:cNvGrpSpPr/>
          <p:nvPr/>
        </p:nvGrpSpPr>
        <p:grpSpPr>
          <a:xfrm>
            <a:off x="5594955" y="5845205"/>
            <a:ext cx="444352" cy="494964"/>
            <a:chOff x="6945845" y="926763"/>
            <a:chExt cx="444352" cy="494964"/>
          </a:xfrm>
        </p:grpSpPr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103AB43F-D355-4900-9B85-E8D85C38260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97E53D8D-580F-4F46-AFE1-6F15A7F5F05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43" name="TextBox 342">
                <a:extLst>
                  <a:ext uri="{FF2B5EF4-FFF2-40B4-BE49-F238E27FC236}">
                    <a16:creationId xmlns:a16="http://schemas.microsoft.com/office/drawing/2014/main" id="{2D7BA099-B09F-4927-961C-608BE6EF20FE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43</a:t>
                </a:r>
              </a:p>
            </p:txBody>
          </p: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A84576B7-47FD-461A-9882-01C2DD1978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5" name="Group 91">
            <a:extLst>
              <a:ext uri="{FF2B5EF4-FFF2-40B4-BE49-F238E27FC236}">
                <a16:creationId xmlns:a16="http://schemas.microsoft.com/office/drawing/2014/main" id="{EECC69D8-8813-4031-A96D-91006D4161AE}"/>
              </a:ext>
            </a:extLst>
          </p:cNvPr>
          <p:cNvGrpSpPr/>
          <p:nvPr/>
        </p:nvGrpSpPr>
        <p:grpSpPr>
          <a:xfrm>
            <a:off x="4032086" y="5353489"/>
            <a:ext cx="900400" cy="479154"/>
            <a:chOff x="7395283" y="5821043"/>
            <a:chExt cx="205894" cy="512761"/>
          </a:xfrm>
        </p:grpSpPr>
        <p:sp>
          <p:nvSpPr>
            <p:cNvPr id="346" name="Freeform 11">
              <a:extLst>
                <a:ext uri="{FF2B5EF4-FFF2-40B4-BE49-F238E27FC236}">
                  <a16:creationId xmlns:a16="http://schemas.microsoft.com/office/drawing/2014/main" id="{AF88B60C-207A-4A32-AC59-3AB4F8284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5FA0BAE9-484E-422A-AAC4-4BEDEE54F314}"/>
                </a:ext>
              </a:extLst>
            </p:cNvPr>
            <p:cNvSpPr/>
            <p:nvPr/>
          </p:nvSpPr>
          <p:spPr>
            <a:xfrm>
              <a:off x="7440123" y="5821043"/>
              <a:ext cx="12390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48" name="Group 91">
            <a:extLst>
              <a:ext uri="{FF2B5EF4-FFF2-40B4-BE49-F238E27FC236}">
                <a16:creationId xmlns:a16="http://schemas.microsoft.com/office/drawing/2014/main" id="{4A9E0ACF-5943-4D2F-8066-F22F415C769D}"/>
              </a:ext>
            </a:extLst>
          </p:cNvPr>
          <p:cNvGrpSpPr/>
          <p:nvPr/>
        </p:nvGrpSpPr>
        <p:grpSpPr>
          <a:xfrm>
            <a:off x="4924857" y="5353928"/>
            <a:ext cx="900425" cy="479154"/>
            <a:chOff x="7395283" y="5821043"/>
            <a:chExt cx="205894" cy="512761"/>
          </a:xfrm>
        </p:grpSpPr>
        <p:sp>
          <p:nvSpPr>
            <p:cNvPr id="349" name="Freeform 11">
              <a:extLst>
                <a:ext uri="{FF2B5EF4-FFF2-40B4-BE49-F238E27FC236}">
                  <a16:creationId xmlns:a16="http://schemas.microsoft.com/office/drawing/2014/main" id="{CC481D26-F0AB-4EC1-901B-B2C4AA9CF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A6C5DEA7-4E94-45E9-8C89-251C97D8B6DC}"/>
                </a:ext>
              </a:extLst>
            </p:cNvPr>
            <p:cNvSpPr/>
            <p:nvPr/>
          </p:nvSpPr>
          <p:spPr>
            <a:xfrm>
              <a:off x="7428891" y="5821043"/>
              <a:ext cx="1390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51" name="Group 91">
            <a:extLst>
              <a:ext uri="{FF2B5EF4-FFF2-40B4-BE49-F238E27FC236}">
                <a16:creationId xmlns:a16="http://schemas.microsoft.com/office/drawing/2014/main" id="{13EC01BC-FF88-4A93-AAD0-635FB0C82809}"/>
              </a:ext>
            </a:extLst>
          </p:cNvPr>
          <p:cNvGrpSpPr/>
          <p:nvPr/>
        </p:nvGrpSpPr>
        <p:grpSpPr>
          <a:xfrm>
            <a:off x="5817658" y="5349497"/>
            <a:ext cx="892800" cy="479154"/>
            <a:chOff x="7395283" y="5821043"/>
            <a:chExt cx="205894" cy="512761"/>
          </a:xfrm>
        </p:grpSpPr>
        <p:sp>
          <p:nvSpPr>
            <p:cNvPr id="352" name="Freeform 11">
              <a:extLst>
                <a:ext uri="{FF2B5EF4-FFF2-40B4-BE49-F238E27FC236}">
                  <a16:creationId xmlns:a16="http://schemas.microsoft.com/office/drawing/2014/main" id="{9272E034-F864-43F4-B632-421B70EF3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C45CF9B1-0FA6-4E3C-87F5-107C1C866AD0}"/>
                </a:ext>
              </a:extLst>
            </p:cNvPr>
            <p:cNvSpPr/>
            <p:nvPr/>
          </p:nvSpPr>
          <p:spPr>
            <a:xfrm>
              <a:off x="7428336" y="5821043"/>
              <a:ext cx="13452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705211E1-F589-4F2E-9B57-4441563FCB13}"/>
              </a:ext>
            </a:extLst>
          </p:cNvPr>
          <p:cNvGrpSpPr/>
          <p:nvPr/>
        </p:nvGrpSpPr>
        <p:grpSpPr>
          <a:xfrm>
            <a:off x="6486050" y="5842823"/>
            <a:ext cx="444352" cy="494964"/>
            <a:chOff x="6945845" y="926763"/>
            <a:chExt cx="444352" cy="494964"/>
          </a:xfrm>
        </p:grpSpPr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D79AF4BA-B0A9-40DD-96B4-E66F274EBF6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D85473F8-3FD0-466C-A0D7-749CCE4293B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6EF0488A-D6F8-45C2-AA54-B2F7232FF9C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53</a:t>
                </a:r>
              </a:p>
            </p:txBody>
          </p: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6FACD800-649B-407A-8CEB-5CEE57D89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0" name="Group 91">
            <a:extLst>
              <a:ext uri="{FF2B5EF4-FFF2-40B4-BE49-F238E27FC236}">
                <a16:creationId xmlns:a16="http://schemas.microsoft.com/office/drawing/2014/main" id="{3BB7D6D6-AC42-4ADC-8133-F10879A01044}"/>
              </a:ext>
            </a:extLst>
          </p:cNvPr>
          <p:cNvGrpSpPr/>
          <p:nvPr/>
        </p:nvGrpSpPr>
        <p:grpSpPr>
          <a:xfrm>
            <a:off x="6710378" y="5336392"/>
            <a:ext cx="892275" cy="479154"/>
            <a:chOff x="7395283" y="5821043"/>
            <a:chExt cx="208019" cy="512761"/>
          </a:xfrm>
        </p:grpSpPr>
        <p:sp>
          <p:nvSpPr>
            <p:cNvPr id="361" name="Freeform 11">
              <a:extLst>
                <a:ext uri="{FF2B5EF4-FFF2-40B4-BE49-F238E27FC236}">
                  <a16:creationId xmlns:a16="http://schemas.microsoft.com/office/drawing/2014/main" id="{4649653C-2C14-42DB-BC74-9F4C36421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1EC41232-695A-4D10-A3F1-459B33F12DB0}"/>
                </a:ext>
              </a:extLst>
            </p:cNvPr>
            <p:cNvSpPr/>
            <p:nvPr/>
          </p:nvSpPr>
          <p:spPr>
            <a:xfrm>
              <a:off x="7426938" y="5821043"/>
              <a:ext cx="17636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08EBE83B-75FE-4E56-A1F0-D95DCBCD0B5B}"/>
              </a:ext>
            </a:extLst>
          </p:cNvPr>
          <p:cNvGrpSpPr/>
          <p:nvPr/>
        </p:nvGrpSpPr>
        <p:grpSpPr>
          <a:xfrm>
            <a:off x="7382423" y="5840017"/>
            <a:ext cx="444352" cy="494964"/>
            <a:chOff x="6945845" y="926763"/>
            <a:chExt cx="444352" cy="494964"/>
          </a:xfrm>
        </p:grpSpPr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55D1AECF-03CA-40B8-AEDC-7922ECC5D2C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E202E56C-992F-4F64-A11C-DD31E442F0D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FBF1CF25-1C16-4305-A1CF-B3D646FC213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</a:t>
                </a:r>
              </a:p>
            </p:txBody>
          </p: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1CB84708-663B-4DE5-A9D6-C05E870D35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8" name="Group 91">
            <a:extLst>
              <a:ext uri="{FF2B5EF4-FFF2-40B4-BE49-F238E27FC236}">
                <a16:creationId xmlns:a16="http://schemas.microsoft.com/office/drawing/2014/main" id="{CF9A4F4D-67FA-488E-B5C2-0B0BF9C69BD2}"/>
              </a:ext>
            </a:extLst>
          </p:cNvPr>
          <p:cNvGrpSpPr/>
          <p:nvPr/>
        </p:nvGrpSpPr>
        <p:grpSpPr>
          <a:xfrm>
            <a:off x="7595038" y="5340022"/>
            <a:ext cx="451002" cy="479154"/>
            <a:chOff x="7395283" y="5821043"/>
            <a:chExt cx="208019" cy="512761"/>
          </a:xfrm>
        </p:grpSpPr>
        <p:sp>
          <p:nvSpPr>
            <p:cNvPr id="369" name="Freeform 11">
              <a:extLst>
                <a:ext uri="{FF2B5EF4-FFF2-40B4-BE49-F238E27FC236}">
                  <a16:creationId xmlns:a16="http://schemas.microsoft.com/office/drawing/2014/main" id="{EF6FC59A-0BFF-46A7-BF94-1B89FCB80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7EE5374E-2BCE-475F-A504-302D17D24F78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A8FA633E-8F02-439D-9B87-64B4299ED6A3}"/>
              </a:ext>
            </a:extLst>
          </p:cNvPr>
          <p:cNvGrpSpPr/>
          <p:nvPr/>
        </p:nvGrpSpPr>
        <p:grpSpPr>
          <a:xfrm>
            <a:off x="7824888" y="5840230"/>
            <a:ext cx="444352" cy="494964"/>
            <a:chOff x="6945845" y="926763"/>
            <a:chExt cx="444352" cy="494964"/>
          </a:xfrm>
        </p:grpSpPr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FB5418A5-AC98-4B3F-8272-8AE076A708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56E4DD7D-3463-4D2A-92F5-8193D609FA9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085F1721-DB00-4395-919A-5B7DAE14578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64</a:t>
                </a:r>
              </a:p>
            </p:txBody>
          </p: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E0900976-6BA0-40B2-91DF-56B81D81BC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6" name="Group 91">
            <a:extLst>
              <a:ext uri="{FF2B5EF4-FFF2-40B4-BE49-F238E27FC236}">
                <a16:creationId xmlns:a16="http://schemas.microsoft.com/office/drawing/2014/main" id="{C2AD3B0A-99C1-4E3F-90DB-2D78FA5722D5}"/>
              </a:ext>
            </a:extLst>
          </p:cNvPr>
          <p:cNvGrpSpPr/>
          <p:nvPr/>
        </p:nvGrpSpPr>
        <p:grpSpPr>
          <a:xfrm>
            <a:off x="8046882" y="5336392"/>
            <a:ext cx="451002" cy="479154"/>
            <a:chOff x="7395283" y="5821043"/>
            <a:chExt cx="208019" cy="512761"/>
          </a:xfrm>
        </p:grpSpPr>
        <p:sp>
          <p:nvSpPr>
            <p:cNvPr id="377" name="Freeform 11">
              <a:extLst>
                <a:ext uri="{FF2B5EF4-FFF2-40B4-BE49-F238E27FC236}">
                  <a16:creationId xmlns:a16="http://schemas.microsoft.com/office/drawing/2014/main" id="{2E5DF26F-379A-4892-949A-230C39856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6D4E5A39-95BC-483B-B769-D31DA6513B64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FEA24B8C-AA01-4BA8-BAD7-A9924A250D9C}"/>
              </a:ext>
            </a:extLst>
          </p:cNvPr>
          <p:cNvGrpSpPr/>
          <p:nvPr/>
        </p:nvGrpSpPr>
        <p:grpSpPr>
          <a:xfrm>
            <a:off x="8270018" y="5838719"/>
            <a:ext cx="444352" cy="494964"/>
            <a:chOff x="6945845" y="926763"/>
            <a:chExt cx="444352" cy="494964"/>
          </a:xfrm>
        </p:grpSpPr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7DA0BC7C-4C25-47B1-A1A2-A32B74AC411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57B27D05-F5B8-478C-8F08-0E8A2DBCFFE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04E20C25-7BBF-4E45-B235-4098F472100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65</a:t>
                </a:r>
              </a:p>
            </p:txBody>
          </p: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0EC22148-0B6C-44EC-A517-F7388E6295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4" name="Group 91">
            <a:extLst>
              <a:ext uri="{FF2B5EF4-FFF2-40B4-BE49-F238E27FC236}">
                <a16:creationId xmlns:a16="http://schemas.microsoft.com/office/drawing/2014/main" id="{F773841C-2C13-4BBC-ADF7-3BA539CA95F9}"/>
              </a:ext>
            </a:extLst>
          </p:cNvPr>
          <p:cNvGrpSpPr/>
          <p:nvPr/>
        </p:nvGrpSpPr>
        <p:grpSpPr>
          <a:xfrm>
            <a:off x="8499797" y="5333445"/>
            <a:ext cx="451002" cy="479154"/>
            <a:chOff x="7395283" y="5821043"/>
            <a:chExt cx="208019" cy="512761"/>
          </a:xfrm>
        </p:grpSpPr>
        <p:sp>
          <p:nvSpPr>
            <p:cNvPr id="385" name="Freeform 11">
              <a:extLst>
                <a:ext uri="{FF2B5EF4-FFF2-40B4-BE49-F238E27FC236}">
                  <a16:creationId xmlns:a16="http://schemas.microsoft.com/office/drawing/2014/main" id="{98191CB3-E010-4F64-86F9-8170262AA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060331F0-4A8B-41BF-BF53-A713C3817400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3BDEB914-58D1-461D-8D3C-74429C695853}"/>
              </a:ext>
            </a:extLst>
          </p:cNvPr>
          <p:cNvGrpSpPr/>
          <p:nvPr/>
        </p:nvGrpSpPr>
        <p:grpSpPr>
          <a:xfrm>
            <a:off x="8714589" y="5836470"/>
            <a:ext cx="444352" cy="494964"/>
            <a:chOff x="6945845" y="926763"/>
            <a:chExt cx="444352" cy="494964"/>
          </a:xfrm>
        </p:grpSpPr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A5B56DEB-ACE6-4574-89E0-FB5347B5BF3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1ADEE74A-EE90-4942-8343-48D2FC2BAB17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90" name="TextBox 389">
                <a:extLst>
                  <a:ext uri="{FF2B5EF4-FFF2-40B4-BE49-F238E27FC236}">
                    <a16:creationId xmlns:a16="http://schemas.microsoft.com/office/drawing/2014/main" id="{22BAC0DC-ABDA-49D9-B0D4-B887ED1E1776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66</a:t>
                </a: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38CEB512-9AA4-46F7-9BD6-6AA651A6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2" name="Group 91">
            <a:extLst>
              <a:ext uri="{FF2B5EF4-FFF2-40B4-BE49-F238E27FC236}">
                <a16:creationId xmlns:a16="http://schemas.microsoft.com/office/drawing/2014/main" id="{BED9F62B-2D62-4B56-B5AB-27E2022D431B}"/>
              </a:ext>
            </a:extLst>
          </p:cNvPr>
          <p:cNvGrpSpPr/>
          <p:nvPr/>
        </p:nvGrpSpPr>
        <p:grpSpPr>
          <a:xfrm>
            <a:off x="8941141" y="5332177"/>
            <a:ext cx="451002" cy="479154"/>
            <a:chOff x="7395283" y="5821043"/>
            <a:chExt cx="208019" cy="512761"/>
          </a:xfrm>
        </p:grpSpPr>
        <p:sp>
          <p:nvSpPr>
            <p:cNvPr id="393" name="Freeform 11">
              <a:extLst>
                <a:ext uri="{FF2B5EF4-FFF2-40B4-BE49-F238E27FC236}">
                  <a16:creationId xmlns:a16="http://schemas.microsoft.com/office/drawing/2014/main" id="{342D70FE-C121-4D5E-AADA-F5B147226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C73E520B-5941-4460-BEBD-4F89C949F2F3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40C6B10A-3603-444D-BF30-689CF6317CD3}"/>
              </a:ext>
            </a:extLst>
          </p:cNvPr>
          <p:cNvGrpSpPr/>
          <p:nvPr/>
        </p:nvGrpSpPr>
        <p:grpSpPr>
          <a:xfrm>
            <a:off x="9161379" y="5837221"/>
            <a:ext cx="444352" cy="494964"/>
            <a:chOff x="6945845" y="926763"/>
            <a:chExt cx="444352" cy="494964"/>
          </a:xfrm>
        </p:grpSpPr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0EA9FA0B-C4F4-4E22-A758-B922A9D8526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C7852331-2C15-4496-9995-36C966164E2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98" name="TextBox 397">
                <a:extLst>
                  <a:ext uri="{FF2B5EF4-FFF2-40B4-BE49-F238E27FC236}">
                    <a16:creationId xmlns:a16="http://schemas.microsoft.com/office/drawing/2014/main" id="{BB91C08C-D863-4CDB-B497-9DBE894CEB4A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67</a:t>
                </a:r>
              </a:p>
            </p:txBody>
          </p:sp>
          <p:cxnSp>
            <p:nvCxnSpPr>
              <p:cNvPr id="399" name="Straight Connector 398">
                <a:extLst>
                  <a:ext uri="{FF2B5EF4-FFF2-40B4-BE49-F238E27FC236}">
                    <a16:creationId xmlns:a16="http://schemas.microsoft.com/office/drawing/2014/main" id="{85DAEA6A-ABF4-43FE-83D5-8A13484A88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0" name="Group 91">
            <a:extLst>
              <a:ext uri="{FF2B5EF4-FFF2-40B4-BE49-F238E27FC236}">
                <a16:creationId xmlns:a16="http://schemas.microsoft.com/office/drawing/2014/main" id="{06093069-48EB-4908-B944-C9B3E1476179}"/>
              </a:ext>
            </a:extLst>
          </p:cNvPr>
          <p:cNvGrpSpPr/>
          <p:nvPr/>
        </p:nvGrpSpPr>
        <p:grpSpPr>
          <a:xfrm>
            <a:off x="9380230" y="5333028"/>
            <a:ext cx="451002" cy="479154"/>
            <a:chOff x="7395283" y="5821043"/>
            <a:chExt cx="208019" cy="512761"/>
          </a:xfrm>
        </p:grpSpPr>
        <p:sp>
          <p:nvSpPr>
            <p:cNvPr id="401" name="Freeform 11">
              <a:extLst>
                <a:ext uri="{FF2B5EF4-FFF2-40B4-BE49-F238E27FC236}">
                  <a16:creationId xmlns:a16="http://schemas.microsoft.com/office/drawing/2014/main" id="{271F543C-0C05-4BC0-A05A-8C0AC3C42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9278EB8B-D8F6-4CC2-89D7-75054CA48991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88D7009C-5DE2-40A4-AA50-FF9ED56C81E2}"/>
              </a:ext>
            </a:extLst>
          </p:cNvPr>
          <p:cNvGrpSpPr/>
          <p:nvPr/>
        </p:nvGrpSpPr>
        <p:grpSpPr>
          <a:xfrm>
            <a:off x="9610472" y="5838840"/>
            <a:ext cx="444352" cy="494964"/>
            <a:chOff x="6945845" y="926763"/>
            <a:chExt cx="444352" cy="494964"/>
          </a:xfrm>
        </p:grpSpPr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C216E8C7-5167-469C-B49B-5E2CA171C74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A9A79318-F735-4214-9C25-471E40C7B45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DEB4CA57-12CC-4827-9E08-167E9078BAE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CF046047-405C-4090-B43D-C1E2D820A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8" name="TextBox 407">
            <a:extLst>
              <a:ext uri="{FF2B5EF4-FFF2-40B4-BE49-F238E27FC236}">
                <a16:creationId xmlns:a16="http://schemas.microsoft.com/office/drawing/2014/main" id="{B469C2ED-A425-4138-B8CA-3DE3EA777402}"/>
              </a:ext>
            </a:extLst>
          </p:cNvPr>
          <p:cNvSpPr txBox="1"/>
          <p:nvPr/>
        </p:nvSpPr>
        <p:spPr>
          <a:xfrm>
            <a:off x="2569743" y="506298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409" name="Group 91">
            <a:extLst>
              <a:ext uri="{FF2B5EF4-FFF2-40B4-BE49-F238E27FC236}">
                <a16:creationId xmlns:a16="http://schemas.microsoft.com/office/drawing/2014/main" id="{9376DA4F-FCC9-47B3-9A0B-112256E4388F}"/>
              </a:ext>
            </a:extLst>
          </p:cNvPr>
          <p:cNvGrpSpPr/>
          <p:nvPr/>
        </p:nvGrpSpPr>
        <p:grpSpPr>
          <a:xfrm>
            <a:off x="9841212" y="5336759"/>
            <a:ext cx="451002" cy="479154"/>
            <a:chOff x="7395283" y="5821043"/>
            <a:chExt cx="208019" cy="512761"/>
          </a:xfrm>
        </p:grpSpPr>
        <p:sp>
          <p:nvSpPr>
            <p:cNvPr id="410" name="Freeform 11">
              <a:extLst>
                <a:ext uri="{FF2B5EF4-FFF2-40B4-BE49-F238E27FC236}">
                  <a16:creationId xmlns:a16="http://schemas.microsoft.com/office/drawing/2014/main" id="{830211C5-434A-4BCB-AA3D-B85C534CE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33E27F10-9C88-49F7-A4F0-BE429940C0E1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CC6EA780-CA51-4EA1-A682-02D7DE6A41AA}"/>
              </a:ext>
            </a:extLst>
          </p:cNvPr>
          <p:cNvGrpSpPr/>
          <p:nvPr/>
        </p:nvGrpSpPr>
        <p:grpSpPr>
          <a:xfrm>
            <a:off x="10065518" y="5843140"/>
            <a:ext cx="444352" cy="494964"/>
            <a:chOff x="6945845" y="926763"/>
            <a:chExt cx="444352" cy="494964"/>
          </a:xfrm>
        </p:grpSpPr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3D8846D6-B90F-445C-A1A2-2DD800A3D27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3361A9FE-4E7D-45E0-8DBB-793589D122C2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15" name="TextBox 414">
                <a:extLst>
                  <a:ext uri="{FF2B5EF4-FFF2-40B4-BE49-F238E27FC236}">
                    <a16:creationId xmlns:a16="http://schemas.microsoft.com/office/drawing/2014/main" id="{45379AAD-EC8F-4C76-B8F3-BE0F0F97D41E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69</a:t>
                </a:r>
              </a:p>
            </p:txBody>
          </p: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8E01B24C-552E-40FB-96B9-344F6140AD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7" name="Group 91">
            <a:extLst>
              <a:ext uri="{FF2B5EF4-FFF2-40B4-BE49-F238E27FC236}">
                <a16:creationId xmlns:a16="http://schemas.microsoft.com/office/drawing/2014/main" id="{CC52EA9C-F570-4EDD-BDB1-DB9A06F01167}"/>
              </a:ext>
            </a:extLst>
          </p:cNvPr>
          <p:cNvGrpSpPr/>
          <p:nvPr/>
        </p:nvGrpSpPr>
        <p:grpSpPr>
          <a:xfrm>
            <a:off x="10277631" y="5336759"/>
            <a:ext cx="451002" cy="479154"/>
            <a:chOff x="7395283" y="5821043"/>
            <a:chExt cx="208019" cy="512761"/>
          </a:xfrm>
        </p:grpSpPr>
        <p:sp>
          <p:nvSpPr>
            <p:cNvPr id="418" name="Freeform 11">
              <a:extLst>
                <a:ext uri="{FF2B5EF4-FFF2-40B4-BE49-F238E27FC236}">
                  <a16:creationId xmlns:a16="http://schemas.microsoft.com/office/drawing/2014/main" id="{7163E473-138A-4AFF-8CC5-E7AD531E1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80C32CA0-14CD-49F2-BF98-C14EA0FFA3FD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0663576A-5918-417A-B3CA-9E0B42A06514}"/>
              </a:ext>
            </a:extLst>
          </p:cNvPr>
          <p:cNvGrpSpPr/>
          <p:nvPr/>
        </p:nvGrpSpPr>
        <p:grpSpPr>
          <a:xfrm>
            <a:off x="10507687" y="5840998"/>
            <a:ext cx="444352" cy="494964"/>
            <a:chOff x="6945845" y="926763"/>
            <a:chExt cx="444352" cy="494964"/>
          </a:xfrm>
        </p:grpSpPr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C8605B89-A5B9-4EC2-97F3-979BCF8BC12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07A1BFFC-AFFB-480D-A8B1-1B96291E609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25A20990-2FCE-4050-89D2-D35427F3C50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3AD02849-A59D-462B-8717-DBB3EA0C19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2873E55C-537D-4911-81C8-7472C2130BDA}"/>
              </a:ext>
            </a:extLst>
          </p:cNvPr>
          <p:cNvSpPr/>
          <p:nvPr/>
        </p:nvSpPr>
        <p:spPr>
          <a:xfrm>
            <a:off x="3957406" y="120964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BD4FE3F2-F11E-43F5-B4BF-19655DBD8573}"/>
              </a:ext>
            </a:extLst>
          </p:cNvPr>
          <p:cNvSpPr/>
          <p:nvPr/>
        </p:nvSpPr>
        <p:spPr>
          <a:xfrm>
            <a:off x="3970176" y="345483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F08DCF42-88DF-4A7E-93E7-773FC02363A9}"/>
              </a:ext>
            </a:extLst>
          </p:cNvPr>
          <p:cNvSpPr/>
          <p:nvPr/>
        </p:nvSpPr>
        <p:spPr>
          <a:xfrm>
            <a:off x="3957463" y="567917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39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59259E-6 L 0.01927 -0.0375 C 0.02318 -0.04606 0.02956 -0.05046 0.03594 -0.05046 C 0.04362 -0.05046 0.04948 -0.04606 0.05377 -0.0375 L 0.07422 -2.59259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-2.59259E-6 L 0.09349 -0.03796 C 0.09752 -0.04629 0.10351 -0.05069 0.11002 -0.05069 C 0.11719 -0.05069 0.12305 -0.04629 0.12708 -0.03796 L 0.14674 -2.59259E-6 " pathEditMode="relative" rAng="0" ptsTypes="AAAAA">
                                      <p:cBhvr>
                                        <p:cTn id="3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74 -2.59259E-6 L 0.16601 -0.03703 C 0.17018 -0.04537 0.17643 -0.04977 0.18268 -0.04977 C 0.1901 -0.04977 0.19596 -0.04537 0.2 -0.03703 L 0.22005 -2.59259E-6 " pathEditMode="relative" rAng="0" ptsTypes="AAAAA">
                                      <p:cBhvr>
                                        <p:cTn id="4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05 -2.59259E-6 L 0.22969 -0.03773 C 0.23177 -0.04629 0.23476 -0.05069 0.23815 -0.05069 C 0.2418 -0.05069 0.24466 -0.04629 0.24674 -0.03773 L 0.25664 -2.59259E-6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64 -2.59259E-6 L 0.2664 -0.03773 C 0.26836 -0.04629 0.27148 -0.05069 0.27474 -0.05069 C 0.27838 -0.05069 0.28125 -0.04629 0.28333 -0.03773 L 0.29323 -2.59259E-6 " pathEditMode="relative" rAng="0" ptsTypes="AAAAA">
                                      <p:cBhvr>
                                        <p:cTn id="7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-2.59259E-6 L 0.30286 -0.03819 C 0.30495 -0.04676 0.30807 -0.05115 0.31133 -0.05115 C 0.31484 -0.05115 0.31784 -0.04676 0.31992 -0.03819 L 0.32982 -2.59259E-6 " pathEditMode="relative" rAng="0" ptsTypes="AAAAA">
                                      <p:cBhvr>
                                        <p:cTn id="9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982 -2.59259E-6 L 0.33932 -0.03727 C 0.3414 -0.0456 0.34453 -0.05 0.34765 -0.05 C 0.3513 -0.05 0.3543 -0.0456 0.35638 -0.03727 L 0.36614 -2.59259E-6 " pathEditMode="relative" rAng="0" ptsTypes="AAAAA">
                                      <p:cBhvr>
                                        <p:cTn id="11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14 -2.59259E-6 L 0.37591 -0.03819 C 0.37799 -0.04676 0.38099 -0.05115 0.38437 -0.05115 C 0.38802 -0.05115 0.39088 -0.04676 0.39297 -0.03819 L 0.40312 -2.59259E-6 " pathEditMode="relative" rAng="0" ptsTypes="AAAAA">
                                      <p:cBhvr>
                                        <p:cTn id="12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312 -2.59259E-6 L 0.41289 -0.03819 C 0.41484 -0.04676 0.41797 -0.05115 0.42122 -0.05115 C 0.42487 -0.05115 0.42773 -0.04676 0.42982 -0.03819 L 0.43971 -2.59259E-6 " pathEditMode="relative" rAng="0" ptsTypes="AAAAA">
                                      <p:cBhvr>
                                        <p:cTn id="14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59259E-6 L 0.01927 -0.0375 C 0.02318 -0.04607 0.02956 -0.05047 0.03594 -0.05047 C 0.04362 -0.05047 0.04948 -0.04607 0.05378 -0.0375 L 0.07422 2.59259E-6 " pathEditMode="relative" rAng="0" ptsTypes="AAAAA">
                                      <p:cBhvr>
                                        <p:cTn id="19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2.59259E-6 L 0.09349 -0.03797 C 0.09753 -0.0463 0.10352 -0.0507 0.11003 -0.0507 C 0.11719 -0.0507 0.12305 -0.0463 0.12708 -0.03797 L 0.14675 2.59259E-6 " pathEditMode="relative" rAng="0" ptsTypes="AAAAA">
                                      <p:cBhvr>
                                        <p:cTn id="21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75 2.59259E-6 L 0.16602 -0.03704 C 0.17018 -0.04537 0.17643 -0.04977 0.18268 -0.04977 C 0.1901 -0.04977 0.19596 -0.04537 0.2 -0.03704 L 0.22005 2.59259E-6 " pathEditMode="relative" rAng="0" ptsTypes="AAAAA">
                                      <p:cBhvr>
                                        <p:cTn id="22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05 2.59259E-6 L 0.22969 -0.03773 C 0.23177 -0.0463 0.23477 -0.0507 0.23815 -0.0507 C 0.2418 -0.0507 0.24466 -0.0463 0.24675 -0.03773 L 0.25664 2.59259E-6 " pathEditMode="relative" rAng="0" ptsTypes="AAAAA">
                                      <p:cBhvr>
                                        <p:cTn id="24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000"/>
                            </p:stCondLst>
                            <p:childTnLst>
                              <p:par>
                                <p:cTn id="24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64 2.59259E-6 L 0.26641 -0.03773 C 0.26836 -0.0463 0.27148 -0.0507 0.27474 -0.0507 C 0.27839 -0.0507 0.28125 -0.0463 0.28333 -0.03773 L 0.29323 2.59259E-6 " pathEditMode="relative" rAng="0" ptsTypes="AAAAA">
                                      <p:cBhvr>
                                        <p:cTn id="25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000"/>
                            </p:stCondLst>
                            <p:childTnLst>
                              <p:par>
                                <p:cTn id="26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2.59259E-6 L 0.30286 -0.0382 C 0.30495 -0.04676 0.30807 -0.05116 0.31133 -0.05116 C 0.31484 -0.05116 0.31784 -0.04676 0.31992 -0.0382 L 0.32982 2.59259E-6 " pathEditMode="relative" rAng="0" ptsTypes="AAAAA">
                                      <p:cBhvr>
                                        <p:cTn id="27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500"/>
                            </p:stCondLst>
                            <p:childTnLst>
                              <p:par>
                                <p:cTn id="3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96296E-6 L 0.01927 -0.0375 C 0.02318 -0.04606 0.02956 -0.05046 0.03594 -0.05046 C 0.04362 -0.05046 0.04948 -0.04606 0.05377 -0.0375 L 0.07422 -2.96296E-6 " pathEditMode="relative" rAng="0" ptsTypes="AAAAA">
                                      <p:cBhvr>
                                        <p:cTn id="328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-2.96296E-6 L 0.09349 -0.03796 C 0.09752 -0.04629 0.10351 -0.05069 0.11002 -0.05069 C 0.11719 -0.05069 0.12305 -0.04629 0.12708 -0.03796 L 0.14674 -2.96296E-6 " pathEditMode="relative" rAng="0" ptsTypes="AAAAA">
                                      <p:cBhvr>
                                        <p:cTn id="34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1000"/>
                            </p:stCondLst>
                            <p:childTnLst>
                              <p:par>
                                <p:cTn id="34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74 -2.96296E-6 L 0.16601 -0.03703 C 0.17018 -0.04537 0.17643 -0.04977 0.18268 -0.04977 C 0.1901 -0.04977 0.19596 -0.04537 0.2 -0.03703 L 0.22005 -2.96296E-6 " pathEditMode="relative" rAng="0" ptsTypes="AAAAA">
                                      <p:cBhvr>
                                        <p:cTn id="360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000"/>
                            </p:stCondLst>
                            <p:childTnLst>
                              <p:par>
                                <p:cTn id="36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05 -2.96296E-6 L 0.23945 -0.03773 C 0.24362 -0.04629 0.24961 -0.05069 0.25638 -0.05069 C 0.2638 -0.05069 0.26953 -0.04629 0.2737 -0.03773 L 0.29375 -2.96296E-6 " pathEditMode="relative" rAng="0" ptsTypes="AAAAA">
                                      <p:cBhvr>
                                        <p:cTn id="376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1000"/>
                            </p:stCondLst>
                            <p:childTnLst>
                              <p:par>
                                <p:cTn id="37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49 -2.96296E-6 L 0.30325 -0.03773 C 0.30521 -0.04629 0.30833 -0.05069 0.31159 -0.05069 C 0.31523 -0.05069 0.3181 -0.04629 0.32018 -0.03773 L 0.33008 -2.96296E-6 " pathEditMode="relative" rAng="0" ptsTypes="AAAAA">
                                      <p:cBhvr>
                                        <p:cTn id="392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1000"/>
                            </p:stCondLst>
                            <p:childTnLst>
                              <p:par>
                                <p:cTn id="39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08 -2.96296E-6 L 0.33971 -0.03819 C 0.3418 -0.04676 0.34492 -0.05115 0.34818 -0.05115 C 0.35169 -0.05115 0.35469 -0.04676 0.35677 -0.03819 L 0.36667 -2.96296E-6 " pathEditMode="relative" rAng="0" ptsTypes="AAAAA">
                                      <p:cBhvr>
                                        <p:cTn id="408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000"/>
                            </p:stCondLst>
                            <p:childTnLst>
                              <p:par>
                                <p:cTn id="4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67 -2.96296E-6 L 0.37617 -0.03727 C 0.37825 -0.0456 0.38138 -0.05 0.3845 -0.05 C 0.38815 -0.05 0.39114 -0.0456 0.39323 -0.03727 L 0.40299 -2.96296E-6 " pathEditMode="relative" rAng="0" ptsTypes="AAAAA">
                                      <p:cBhvr>
                                        <p:cTn id="42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1000"/>
                            </p:stCondLst>
                            <p:childTnLst>
                              <p:par>
                                <p:cTn id="4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299 -2.96296E-6 L 0.41276 -0.03819 C 0.41484 -0.04676 0.41784 -0.05115 0.42122 -0.05115 C 0.42487 -0.05115 0.42773 -0.04676 0.42982 -0.03819 L 0.43997 -2.96296E-6 " pathEditMode="relative" rAng="0" ptsTypes="AAAAA">
                                      <p:cBhvr>
                                        <p:cTn id="440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997 -2.96296E-6 L 0.44974 -0.03819 C 0.45169 -0.04676 0.45482 -0.05115 0.45807 -0.05115 C 0.46172 -0.05115 0.46458 -0.04676 0.46667 -0.03819 L 0.47656 -2.96296E-6 " pathEditMode="relative" rAng="0" ptsTypes="AAAAA">
                                      <p:cBhvr>
                                        <p:cTn id="456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1000"/>
                            </p:stCondLst>
                            <p:childTnLst>
                              <p:par>
                                <p:cTn id="45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656 -2.96296E-6 L 0.4862 -0.03796 C 0.48828 -0.04652 0.49127 -0.05092 0.49453 -0.05092 C 0.49818 -0.05092 0.50117 -0.04652 0.50299 -0.03796 L 0.51302 -2.96296E-6 " pathEditMode="relative" rAng="0" ptsTypes="AAAAA">
                                      <p:cBhvr>
                                        <p:cTn id="472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2000"/>
                            </p:stCondLst>
                            <p:childTnLst>
                              <p:par>
                                <p:cTn id="47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0" fill="hold">
                      <p:stCondLst>
                        <p:cond delay="indefinite"/>
                      </p:stCondLst>
                      <p:childTnLst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37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02 -2.96296E-6 L 0.52279 -0.03703 C 0.52474 -0.04537 0.52786 -0.04977 0.53099 -0.04977 C 0.53463 -0.04977 0.53763 -0.04537 0.53971 -0.03703 L 0.54961 -2.96296E-6 " pathEditMode="relative" rAng="0" ptsTypes="AAAAA">
                                      <p:cBhvr>
                                        <p:cTn id="488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2000"/>
                            </p:stCondLst>
                            <p:childTnLst>
                              <p:par>
                                <p:cTn id="49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2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6" fill="hold">
                      <p:stCondLst>
                        <p:cond delay="indefinite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>
                            <p:stCondLst>
                              <p:cond delay="500"/>
                            </p:stCondLst>
                            <p:childTnLst>
                              <p:par>
                                <p:cTn id="5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8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animBg="1"/>
      <p:bldP spid="169" grpId="1" animBg="1"/>
      <p:bldP spid="4" grpId="0" animBg="1"/>
      <p:bldP spid="4" grpId="1" animBg="1"/>
      <p:bldP spid="279" grpId="0"/>
      <p:bldP spid="170" grpId="0"/>
      <p:bldP spid="171" grpId="0" animBg="1"/>
      <p:bldP spid="171" grpId="1" animBg="1"/>
      <p:bldP spid="172" grpId="0" animBg="1"/>
      <p:bldP spid="172" grpId="1" animBg="1"/>
      <p:bldP spid="173" grpId="0"/>
      <p:bldP spid="248" grpId="0"/>
      <p:bldP spid="331" grpId="0" animBg="1"/>
      <p:bldP spid="331" grpId="1" animBg="1"/>
      <p:bldP spid="332" grpId="0" animBg="1"/>
      <p:bldP spid="332" grpId="1" animBg="1"/>
      <p:bldP spid="333" grpId="0"/>
      <p:bldP spid="408" grpId="0"/>
      <p:bldP spid="118" grpId="0" animBg="1"/>
      <p:bldP spid="118" grpId="1" animBg="1"/>
      <p:bldP spid="118" grpId="2" animBg="1"/>
      <p:bldP spid="118" grpId="3" animBg="1"/>
      <p:bldP spid="118" grpId="4" animBg="1"/>
      <p:bldP spid="118" grpId="5" animBg="1"/>
      <p:bldP spid="118" grpId="6" animBg="1"/>
      <p:bldP spid="118" grpId="7" animBg="1"/>
      <p:bldP spid="118" grpId="8" animBg="1"/>
      <p:bldP spid="118" grpId="9" animBg="1"/>
      <p:bldP spid="199" grpId="0" animBg="1"/>
      <p:bldP spid="199" grpId="1" animBg="1"/>
      <p:bldP spid="199" grpId="2" animBg="1"/>
      <p:bldP spid="199" grpId="3" animBg="1"/>
      <p:bldP spid="199" grpId="4" animBg="1"/>
      <p:bldP spid="199" grpId="5" animBg="1"/>
      <p:bldP spid="199" grpId="6" animBg="1"/>
      <p:bldP spid="359" grpId="0" animBg="1"/>
      <p:bldP spid="359" grpId="1" animBg="1"/>
      <p:bldP spid="359" grpId="2" animBg="1"/>
      <p:bldP spid="359" grpId="3" animBg="1"/>
      <p:bldP spid="359" grpId="4" animBg="1"/>
      <p:bldP spid="359" grpId="5" animBg="1"/>
      <p:bldP spid="359" grpId="6" animBg="1"/>
      <p:bldP spid="359" grpId="7" animBg="1"/>
      <p:bldP spid="359" grpId="8" animBg="1"/>
      <p:bldP spid="359" grpId="9" animBg="1"/>
      <p:bldP spid="359" grpId="10" animBg="1"/>
      <p:bldP spid="359" grpId="1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2CC87446-715C-4318-B1E8-E5B2E135C11F}"/>
              </a:ext>
            </a:extLst>
          </p:cNvPr>
          <p:cNvSpPr/>
          <p:nvPr/>
        </p:nvSpPr>
        <p:spPr>
          <a:xfrm>
            <a:off x="6709392" y="924875"/>
            <a:ext cx="2239867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01F61B-1CD5-449B-A62A-CF0DE252E662}"/>
              </a:ext>
            </a:extLst>
          </p:cNvPr>
          <p:cNvSpPr/>
          <p:nvPr/>
        </p:nvSpPr>
        <p:spPr>
          <a:xfrm>
            <a:off x="4033009" y="925121"/>
            <a:ext cx="2681960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0616" y="4973786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74 – 29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3069" y="2762746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61 – 29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53134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 – 48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64110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6321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2181861" y="287443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2188391" y="508205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12F5524-392A-4739-B233-4380F79E0EFA}"/>
              </a:ext>
            </a:extLst>
          </p:cNvPr>
          <p:cNvCxnSpPr>
            <a:cxnSpLocks/>
          </p:cNvCxnSpPr>
          <p:nvPr/>
        </p:nvCxnSpPr>
        <p:spPr>
          <a:xfrm>
            <a:off x="3516924" y="1372329"/>
            <a:ext cx="8254522" cy="167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1EC5410-7880-4ED6-BC0F-F0D07FA41D63}"/>
              </a:ext>
            </a:extLst>
          </p:cNvPr>
          <p:cNvCxnSpPr>
            <a:cxnSpLocks/>
          </p:cNvCxnSpPr>
          <p:nvPr/>
        </p:nvCxnSpPr>
        <p:spPr>
          <a:xfrm>
            <a:off x="3516924" y="3616964"/>
            <a:ext cx="8254522" cy="167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17241420-993D-4E86-9539-9ECE78C4C88B}"/>
              </a:ext>
            </a:extLst>
          </p:cNvPr>
          <p:cNvCxnSpPr>
            <a:cxnSpLocks/>
          </p:cNvCxnSpPr>
          <p:nvPr/>
        </p:nvCxnSpPr>
        <p:spPr>
          <a:xfrm>
            <a:off x="3516924" y="5843284"/>
            <a:ext cx="8254522" cy="167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AE07B1F-4361-48CD-9035-CF6F920E8E13}"/>
              </a:ext>
            </a:extLst>
          </p:cNvPr>
          <p:cNvGrpSpPr/>
          <p:nvPr/>
        </p:nvGrpSpPr>
        <p:grpSpPr>
          <a:xfrm>
            <a:off x="3812562" y="1377689"/>
            <a:ext cx="444352" cy="492950"/>
            <a:chOff x="3820568" y="928777"/>
            <a:chExt cx="444352" cy="49295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16A30E5-072C-4C75-AA83-C4C033C0670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C065F77-B926-4B00-A2B7-AECA2FE3F03B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48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117B896-FA14-4796-A73C-AABAFAE33718}"/>
              </a:ext>
            </a:extLst>
          </p:cNvPr>
          <p:cNvGrpSpPr/>
          <p:nvPr/>
        </p:nvGrpSpPr>
        <p:grpSpPr>
          <a:xfrm>
            <a:off x="4698144" y="1375722"/>
            <a:ext cx="444352" cy="493157"/>
            <a:chOff x="6056387" y="926810"/>
            <a:chExt cx="444352" cy="49315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250F8BF-5218-4B26-9FF4-137AE020D198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DF48554-1032-46C4-9DE2-94F42260FDDC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58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5F9BEEA-2FC0-41B4-83DB-BA188BDEA6FB}"/>
              </a:ext>
            </a:extLst>
          </p:cNvPr>
          <p:cNvGrpSpPr/>
          <p:nvPr/>
        </p:nvGrpSpPr>
        <p:grpSpPr>
          <a:xfrm>
            <a:off x="5594898" y="1375675"/>
            <a:ext cx="444352" cy="494964"/>
            <a:chOff x="6945845" y="926763"/>
            <a:chExt cx="444352" cy="494964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ED7F9C5-3778-42F5-AE5A-015CC0D0C57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812810C3-1CE6-454E-B6AE-2220748ACFE4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36CBDBB4-B0CE-4D62-9E9B-6FEB68BF9216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48E93E59-6E79-434C-B321-B6A3F204F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oup 91">
            <a:extLst>
              <a:ext uri="{FF2B5EF4-FFF2-40B4-BE49-F238E27FC236}">
                <a16:creationId xmlns:a16="http://schemas.microsoft.com/office/drawing/2014/main" id="{C9C47208-4E16-4235-AB74-AD0ADA67038C}"/>
              </a:ext>
            </a:extLst>
          </p:cNvPr>
          <p:cNvGrpSpPr/>
          <p:nvPr/>
        </p:nvGrpSpPr>
        <p:grpSpPr>
          <a:xfrm>
            <a:off x="4032029" y="883959"/>
            <a:ext cx="900400" cy="479154"/>
            <a:chOff x="7395283" y="5821043"/>
            <a:chExt cx="205894" cy="512761"/>
          </a:xfrm>
        </p:grpSpPr>
        <p:sp>
          <p:nvSpPr>
            <p:cNvPr id="105" name="Freeform 11">
              <a:extLst>
                <a:ext uri="{FF2B5EF4-FFF2-40B4-BE49-F238E27FC236}">
                  <a16:creationId xmlns:a16="http://schemas.microsoft.com/office/drawing/2014/main" id="{B4A9B058-900A-47CD-831A-7C8CDD389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A339DA0-6C92-42DC-8084-20FE3EBEDF04}"/>
                </a:ext>
              </a:extLst>
            </p:cNvPr>
            <p:cNvSpPr/>
            <p:nvPr/>
          </p:nvSpPr>
          <p:spPr>
            <a:xfrm>
              <a:off x="7440123" y="5821043"/>
              <a:ext cx="12390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07" name="Group 91">
            <a:extLst>
              <a:ext uri="{FF2B5EF4-FFF2-40B4-BE49-F238E27FC236}">
                <a16:creationId xmlns:a16="http://schemas.microsoft.com/office/drawing/2014/main" id="{2E65CB36-413F-4D1F-BFE2-8C1D69D15BE7}"/>
              </a:ext>
            </a:extLst>
          </p:cNvPr>
          <p:cNvGrpSpPr/>
          <p:nvPr/>
        </p:nvGrpSpPr>
        <p:grpSpPr>
          <a:xfrm>
            <a:off x="4924800" y="884398"/>
            <a:ext cx="900425" cy="479154"/>
            <a:chOff x="7395283" y="5821043"/>
            <a:chExt cx="205894" cy="512761"/>
          </a:xfrm>
        </p:grpSpPr>
        <p:sp>
          <p:nvSpPr>
            <p:cNvPr id="108" name="Freeform 11">
              <a:extLst>
                <a:ext uri="{FF2B5EF4-FFF2-40B4-BE49-F238E27FC236}">
                  <a16:creationId xmlns:a16="http://schemas.microsoft.com/office/drawing/2014/main" id="{8D133DDE-AEB0-4FB0-AACC-CFE99D25F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DEB8588-59CD-4515-9E00-2D5D73AE91CA}"/>
                </a:ext>
              </a:extLst>
            </p:cNvPr>
            <p:cNvSpPr/>
            <p:nvPr/>
          </p:nvSpPr>
          <p:spPr>
            <a:xfrm>
              <a:off x="7428891" y="5821043"/>
              <a:ext cx="1390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10" name="Group 91">
            <a:extLst>
              <a:ext uri="{FF2B5EF4-FFF2-40B4-BE49-F238E27FC236}">
                <a16:creationId xmlns:a16="http://schemas.microsoft.com/office/drawing/2014/main" id="{A2E82460-7E4D-40FD-8433-C6923EA27156}"/>
              </a:ext>
            </a:extLst>
          </p:cNvPr>
          <p:cNvGrpSpPr/>
          <p:nvPr/>
        </p:nvGrpSpPr>
        <p:grpSpPr>
          <a:xfrm>
            <a:off x="5817601" y="879967"/>
            <a:ext cx="892800" cy="479154"/>
            <a:chOff x="7395283" y="5821043"/>
            <a:chExt cx="205894" cy="512761"/>
          </a:xfrm>
        </p:grpSpPr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B970F3F3-32D3-4CBD-B6AB-5720DA0F8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051B97C-29EA-4107-B985-4414431FF8AF}"/>
                </a:ext>
              </a:extLst>
            </p:cNvPr>
            <p:cNvSpPr/>
            <p:nvPr/>
          </p:nvSpPr>
          <p:spPr>
            <a:xfrm>
              <a:off x="7428336" y="5821043"/>
              <a:ext cx="13452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5CD29B4-A9AC-4C63-8688-E6E5FD452897}"/>
              </a:ext>
            </a:extLst>
          </p:cNvPr>
          <p:cNvGrpSpPr/>
          <p:nvPr/>
        </p:nvGrpSpPr>
        <p:grpSpPr>
          <a:xfrm>
            <a:off x="6485993" y="1373293"/>
            <a:ext cx="444352" cy="494964"/>
            <a:chOff x="6945845" y="926763"/>
            <a:chExt cx="444352" cy="494964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1D70ECB-114B-4499-A7DD-A96C689685B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2067F43-E5C4-416B-A905-DCB02DB62F23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E5470FF-14F8-43E3-8C80-68CCFD302F0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78</a:t>
                </a:r>
              </a:p>
            </p:txBody>
          </p: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EEC8B9E0-72AC-47C6-A49C-7F968AF2F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Group 91">
            <a:extLst>
              <a:ext uri="{FF2B5EF4-FFF2-40B4-BE49-F238E27FC236}">
                <a16:creationId xmlns:a16="http://schemas.microsoft.com/office/drawing/2014/main" id="{773178CA-F4F5-4ECB-AF32-96F73198CB0B}"/>
              </a:ext>
            </a:extLst>
          </p:cNvPr>
          <p:cNvGrpSpPr/>
          <p:nvPr/>
        </p:nvGrpSpPr>
        <p:grpSpPr>
          <a:xfrm>
            <a:off x="6710322" y="866862"/>
            <a:ext cx="451002" cy="479154"/>
            <a:chOff x="7395283" y="5821043"/>
            <a:chExt cx="208019" cy="512761"/>
          </a:xfrm>
        </p:grpSpPr>
        <p:sp>
          <p:nvSpPr>
            <p:cNvPr id="120" name="Freeform 11">
              <a:extLst>
                <a:ext uri="{FF2B5EF4-FFF2-40B4-BE49-F238E27FC236}">
                  <a16:creationId xmlns:a16="http://schemas.microsoft.com/office/drawing/2014/main" id="{3F6438E0-0162-47FF-82B1-56449BDB1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42C9009-7E8D-406F-9ABB-59C43FB2B411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1CCBBC2-C44E-4F3C-9A80-78B0C60928ED}"/>
              </a:ext>
            </a:extLst>
          </p:cNvPr>
          <p:cNvGrpSpPr/>
          <p:nvPr/>
        </p:nvGrpSpPr>
        <p:grpSpPr>
          <a:xfrm>
            <a:off x="6939539" y="1370487"/>
            <a:ext cx="444352" cy="494964"/>
            <a:chOff x="6945845" y="926763"/>
            <a:chExt cx="444352" cy="494964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591557D-01EE-426B-A0DC-AD6D3095B6E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32B2557E-2642-41FA-B56C-1D792606E1F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0B0AD1B-9B37-4C3E-9C2C-96E8313E91E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79</a:t>
                </a:r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54D83D59-DFAC-41BC-AA2D-0D7A8A097C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91">
            <a:extLst>
              <a:ext uri="{FF2B5EF4-FFF2-40B4-BE49-F238E27FC236}">
                <a16:creationId xmlns:a16="http://schemas.microsoft.com/office/drawing/2014/main" id="{0058331A-73CA-4CCC-BCD3-E9AD14DB90E2}"/>
              </a:ext>
            </a:extLst>
          </p:cNvPr>
          <p:cNvGrpSpPr/>
          <p:nvPr/>
        </p:nvGrpSpPr>
        <p:grpSpPr>
          <a:xfrm>
            <a:off x="7152154" y="870492"/>
            <a:ext cx="451002" cy="479154"/>
            <a:chOff x="7395283" y="5821043"/>
            <a:chExt cx="208019" cy="512761"/>
          </a:xfrm>
        </p:grpSpPr>
        <p:sp>
          <p:nvSpPr>
            <p:cNvPr id="128" name="Freeform 11">
              <a:extLst>
                <a:ext uri="{FF2B5EF4-FFF2-40B4-BE49-F238E27FC236}">
                  <a16:creationId xmlns:a16="http://schemas.microsoft.com/office/drawing/2014/main" id="{FEDE73FF-A71C-444C-80DB-2FF8664C3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462E2A1-EE30-4F45-AAD8-52A045D68D52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3DEFC95-CD5A-4B47-8257-ADD248B69A75}"/>
              </a:ext>
            </a:extLst>
          </p:cNvPr>
          <p:cNvGrpSpPr/>
          <p:nvPr/>
        </p:nvGrpSpPr>
        <p:grpSpPr>
          <a:xfrm>
            <a:off x="7382004" y="1370700"/>
            <a:ext cx="444352" cy="494964"/>
            <a:chOff x="6945845" y="926763"/>
            <a:chExt cx="444352" cy="494964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D44B127D-3094-4667-8C30-A32CCE0637C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299715C0-5146-466B-A856-E0A28C1B089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B9417B0-C8E2-42A7-B545-648297D5809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7A377829-51A7-4702-8A17-D0AAB207F2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5" name="Group 91">
            <a:extLst>
              <a:ext uri="{FF2B5EF4-FFF2-40B4-BE49-F238E27FC236}">
                <a16:creationId xmlns:a16="http://schemas.microsoft.com/office/drawing/2014/main" id="{213D67B8-1E25-484D-AF4E-C40147546AA1}"/>
              </a:ext>
            </a:extLst>
          </p:cNvPr>
          <p:cNvGrpSpPr/>
          <p:nvPr/>
        </p:nvGrpSpPr>
        <p:grpSpPr>
          <a:xfrm>
            <a:off x="7603998" y="866862"/>
            <a:ext cx="451002" cy="479154"/>
            <a:chOff x="7395283" y="5821043"/>
            <a:chExt cx="208019" cy="512761"/>
          </a:xfrm>
        </p:grpSpPr>
        <p:sp>
          <p:nvSpPr>
            <p:cNvPr id="136" name="Freeform 11">
              <a:extLst>
                <a:ext uri="{FF2B5EF4-FFF2-40B4-BE49-F238E27FC236}">
                  <a16:creationId xmlns:a16="http://schemas.microsoft.com/office/drawing/2014/main" id="{532BA249-8B98-4DE9-A835-EFEB172F5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C6E553DF-0C78-4EE9-AC08-B91C45033B79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33163A0-C73D-498A-99E6-6E9FA0A64359}"/>
              </a:ext>
            </a:extLst>
          </p:cNvPr>
          <p:cNvGrpSpPr/>
          <p:nvPr/>
        </p:nvGrpSpPr>
        <p:grpSpPr>
          <a:xfrm>
            <a:off x="7827134" y="1369189"/>
            <a:ext cx="444352" cy="494964"/>
            <a:chOff x="6945845" y="926763"/>
            <a:chExt cx="444352" cy="494964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794FE3F-DBDD-40DB-9C08-4478788179A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72A8A084-1E46-4911-B8ED-896EFBFCB25A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EB89B80-8879-4095-913F-17ED697EFE29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81</a:t>
                </a:r>
              </a:p>
            </p:txBody>
          </p: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AAC406CE-4B5D-48F4-BA61-CDCB190646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91">
            <a:extLst>
              <a:ext uri="{FF2B5EF4-FFF2-40B4-BE49-F238E27FC236}">
                <a16:creationId xmlns:a16="http://schemas.microsoft.com/office/drawing/2014/main" id="{D96F1386-5094-4910-8F52-0ED69BB9ACAD}"/>
              </a:ext>
            </a:extLst>
          </p:cNvPr>
          <p:cNvGrpSpPr/>
          <p:nvPr/>
        </p:nvGrpSpPr>
        <p:grpSpPr>
          <a:xfrm>
            <a:off x="8056913" y="863915"/>
            <a:ext cx="451002" cy="479154"/>
            <a:chOff x="7395283" y="5821043"/>
            <a:chExt cx="208019" cy="512761"/>
          </a:xfrm>
        </p:grpSpPr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90D2431D-204E-4A97-AC3D-9294E24D8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E8AC800-0C57-4348-A3C9-298A330EB762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2701211-F01E-44A9-BC86-F31D42E93AD9}"/>
              </a:ext>
            </a:extLst>
          </p:cNvPr>
          <p:cNvGrpSpPr/>
          <p:nvPr/>
        </p:nvGrpSpPr>
        <p:grpSpPr>
          <a:xfrm>
            <a:off x="8271705" y="1366940"/>
            <a:ext cx="444352" cy="494964"/>
            <a:chOff x="6945845" y="926763"/>
            <a:chExt cx="444352" cy="494964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75DC62E-3C23-4958-B0CC-CD2B5062D52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4C660B6-B987-442E-97C3-E3A6CD8B63AE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46B9BE69-17C9-4B15-81A8-67534AA8877D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82</a:t>
                </a:r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B30A2E4-577D-4957-B4AF-1F3E330BF8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1" name="Group 91">
            <a:extLst>
              <a:ext uri="{FF2B5EF4-FFF2-40B4-BE49-F238E27FC236}">
                <a16:creationId xmlns:a16="http://schemas.microsoft.com/office/drawing/2014/main" id="{69F91810-FF95-4E9D-9031-A56E14097EBD}"/>
              </a:ext>
            </a:extLst>
          </p:cNvPr>
          <p:cNvGrpSpPr/>
          <p:nvPr/>
        </p:nvGrpSpPr>
        <p:grpSpPr>
          <a:xfrm>
            <a:off x="8498257" y="862647"/>
            <a:ext cx="451002" cy="479154"/>
            <a:chOff x="7395283" y="5821043"/>
            <a:chExt cx="208019" cy="512761"/>
          </a:xfrm>
        </p:grpSpPr>
        <p:sp>
          <p:nvSpPr>
            <p:cNvPr id="152" name="Freeform 11">
              <a:extLst>
                <a:ext uri="{FF2B5EF4-FFF2-40B4-BE49-F238E27FC236}">
                  <a16:creationId xmlns:a16="http://schemas.microsoft.com/office/drawing/2014/main" id="{0084892A-91FC-4951-B093-FD4893DE1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DD90894C-533F-42DC-8A63-6DCC1537C725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C846B08-8A28-4B2C-9DA5-EB12C64DD958}"/>
              </a:ext>
            </a:extLst>
          </p:cNvPr>
          <p:cNvGrpSpPr/>
          <p:nvPr/>
        </p:nvGrpSpPr>
        <p:grpSpPr>
          <a:xfrm>
            <a:off x="8718495" y="1367691"/>
            <a:ext cx="444352" cy="494964"/>
            <a:chOff x="6945845" y="926763"/>
            <a:chExt cx="444352" cy="494964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28466814-D334-4365-B19A-41C403A0B5C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BAA21E3A-78F2-4FE6-9F10-E3C2D939B55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000E8DD9-41E5-44E2-9B2E-548BA2839E6D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83</a:t>
                </a:r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7E751B7E-2AB8-4ADB-9DF9-9CEFEA3DA2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2A9C3EF2-5BB5-471A-8A5C-00CE252A8A7C}"/>
              </a:ext>
            </a:extLst>
          </p:cNvPr>
          <p:cNvSpPr txBox="1"/>
          <p:nvPr/>
        </p:nvSpPr>
        <p:spPr>
          <a:xfrm>
            <a:off x="2569686" y="62989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FC4F4EAB-DDC3-4C96-AED8-CC0A475F0C87}"/>
              </a:ext>
            </a:extLst>
          </p:cNvPr>
          <p:cNvSpPr/>
          <p:nvPr/>
        </p:nvSpPr>
        <p:spPr>
          <a:xfrm>
            <a:off x="6722162" y="3145358"/>
            <a:ext cx="878298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87C312EF-4312-4518-9460-5AF750664841}"/>
              </a:ext>
            </a:extLst>
          </p:cNvPr>
          <p:cNvSpPr/>
          <p:nvPr/>
        </p:nvSpPr>
        <p:spPr>
          <a:xfrm>
            <a:off x="4034850" y="3149247"/>
            <a:ext cx="2681960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DECF8CEF-DE9C-4F7F-AFC0-E856AB353401}"/>
              </a:ext>
            </a:extLst>
          </p:cNvPr>
          <p:cNvSpPr txBox="1"/>
          <p:nvPr/>
        </p:nvSpPr>
        <p:spPr>
          <a:xfrm>
            <a:off x="2284225" y="285265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5102D72-3385-4FC1-B07B-6BE4A92E74F9}"/>
              </a:ext>
            </a:extLst>
          </p:cNvPr>
          <p:cNvGrpSpPr/>
          <p:nvPr/>
        </p:nvGrpSpPr>
        <p:grpSpPr>
          <a:xfrm>
            <a:off x="3825332" y="3598172"/>
            <a:ext cx="444352" cy="492950"/>
            <a:chOff x="3820568" y="928777"/>
            <a:chExt cx="444352" cy="492950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E373851-9AC0-4697-B784-A922FFF28DB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FCC9334-A45E-4268-B219-63D869921DC2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29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8045F89E-6281-48FD-B3E6-E356112768A9}"/>
              </a:ext>
            </a:extLst>
          </p:cNvPr>
          <p:cNvGrpSpPr/>
          <p:nvPr/>
        </p:nvGrpSpPr>
        <p:grpSpPr>
          <a:xfrm>
            <a:off x="4710914" y="3596205"/>
            <a:ext cx="444352" cy="493157"/>
            <a:chOff x="6056387" y="926810"/>
            <a:chExt cx="444352" cy="493157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32030E35-FBF4-4488-9278-9CEBB6D4CD89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D8638806-C83B-4AAD-9870-A772D1083202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39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B92DDE2D-0D17-43B6-8C92-5C54B30C3A71}"/>
              </a:ext>
            </a:extLst>
          </p:cNvPr>
          <p:cNvGrpSpPr/>
          <p:nvPr/>
        </p:nvGrpSpPr>
        <p:grpSpPr>
          <a:xfrm>
            <a:off x="5607668" y="3596158"/>
            <a:ext cx="444352" cy="494964"/>
            <a:chOff x="6945845" y="926763"/>
            <a:chExt cx="444352" cy="494964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70AE011-E901-4088-9577-9DA2F76F92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07A1ED01-70FA-49DC-8E62-278C697B5871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5E18A42-06DC-43BC-9489-AF236656E11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49</a:t>
                </a:r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84087CEB-184D-432D-89F4-36651AC628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5" name="Group 91">
            <a:extLst>
              <a:ext uri="{FF2B5EF4-FFF2-40B4-BE49-F238E27FC236}">
                <a16:creationId xmlns:a16="http://schemas.microsoft.com/office/drawing/2014/main" id="{F9738BE6-E1D5-4469-A152-75442E9E499F}"/>
              </a:ext>
            </a:extLst>
          </p:cNvPr>
          <p:cNvGrpSpPr/>
          <p:nvPr/>
        </p:nvGrpSpPr>
        <p:grpSpPr>
          <a:xfrm>
            <a:off x="4044799" y="3104442"/>
            <a:ext cx="900400" cy="479154"/>
            <a:chOff x="7395283" y="5821043"/>
            <a:chExt cx="205894" cy="512761"/>
          </a:xfrm>
        </p:grpSpPr>
        <p:sp>
          <p:nvSpPr>
            <p:cNvPr id="186" name="Freeform 11">
              <a:extLst>
                <a:ext uri="{FF2B5EF4-FFF2-40B4-BE49-F238E27FC236}">
                  <a16:creationId xmlns:a16="http://schemas.microsoft.com/office/drawing/2014/main" id="{FE6F787C-69A8-4C72-83CD-04F6945E7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6ED6CE0-17B4-4395-BAEF-6B48044AD35C}"/>
                </a:ext>
              </a:extLst>
            </p:cNvPr>
            <p:cNvSpPr/>
            <p:nvPr/>
          </p:nvSpPr>
          <p:spPr>
            <a:xfrm>
              <a:off x="7440123" y="5821043"/>
              <a:ext cx="12390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88" name="Group 91">
            <a:extLst>
              <a:ext uri="{FF2B5EF4-FFF2-40B4-BE49-F238E27FC236}">
                <a16:creationId xmlns:a16="http://schemas.microsoft.com/office/drawing/2014/main" id="{5F7CD7A4-2AD4-4B1F-B225-142F2DB37002}"/>
              </a:ext>
            </a:extLst>
          </p:cNvPr>
          <p:cNvGrpSpPr/>
          <p:nvPr/>
        </p:nvGrpSpPr>
        <p:grpSpPr>
          <a:xfrm>
            <a:off x="4937570" y="3104881"/>
            <a:ext cx="900425" cy="479154"/>
            <a:chOff x="7395283" y="5821043"/>
            <a:chExt cx="205894" cy="512761"/>
          </a:xfrm>
        </p:grpSpPr>
        <p:sp>
          <p:nvSpPr>
            <p:cNvPr id="189" name="Freeform 11">
              <a:extLst>
                <a:ext uri="{FF2B5EF4-FFF2-40B4-BE49-F238E27FC236}">
                  <a16:creationId xmlns:a16="http://schemas.microsoft.com/office/drawing/2014/main" id="{21CDB468-A03F-4915-8AB3-61BD8A698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0CE74E88-4016-496B-A8B2-CBE329264732}"/>
                </a:ext>
              </a:extLst>
            </p:cNvPr>
            <p:cNvSpPr/>
            <p:nvPr/>
          </p:nvSpPr>
          <p:spPr>
            <a:xfrm>
              <a:off x="7428891" y="5821043"/>
              <a:ext cx="1390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91" name="Group 91">
            <a:extLst>
              <a:ext uri="{FF2B5EF4-FFF2-40B4-BE49-F238E27FC236}">
                <a16:creationId xmlns:a16="http://schemas.microsoft.com/office/drawing/2014/main" id="{FDBB2482-FDBF-4966-AD60-CA94CFC08E31}"/>
              </a:ext>
            </a:extLst>
          </p:cNvPr>
          <p:cNvGrpSpPr/>
          <p:nvPr/>
        </p:nvGrpSpPr>
        <p:grpSpPr>
          <a:xfrm>
            <a:off x="5830371" y="3100450"/>
            <a:ext cx="892800" cy="479154"/>
            <a:chOff x="7395283" y="5821043"/>
            <a:chExt cx="205894" cy="512761"/>
          </a:xfrm>
        </p:grpSpPr>
        <p:sp>
          <p:nvSpPr>
            <p:cNvPr id="192" name="Freeform 11">
              <a:extLst>
                <a:ext uri="{FF2B5EF4-FFF2-40B4-BE49-F238E27FC236}">
                  <a16:creationId xmlns:a16="http://schemas.microsoft.com/office/drawing/2014/main" id="{4E1AB3B6-1B40-4E4E-B59A-58CE3AFEB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36BADCE7-84D6-4BBA-BF9B-6C491FADE97C}"/>
                </a:ext>
              </a:extLst>
            </p:cNvPr>
            <p:cNvSpPr/>
            <p:nvPr/>
          </p:nvSpPr>
          <p:spPr>
            <a:xfrm>
              <a:off x="7428336" y="5821043"/>
              <a:ext cx="13452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ED68048-A179-416D-BBA3-F65D6C6D2DE8}"/>
              </a:ext>
            </a:extLst>
          </p:cNvPr>
          <p:cNvGrpSpPr/>
          <p:nvPr/>
        </p:nvGrpSpPr>
        <p:grpSpPr>
          <a:xfrm>
            <a:off x="6498763" y="3593776"/>
            <a:ext cx="444352" cy="494964"/>
            <a:chOff x="6945845" y="926763"/>
            <a:chExt cx="444352" cy="494964"/>
          </a:xfrm>
        </p:grpSpPr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C8CC12AF-B001-4EFD-9F81-AF96A7F2D9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EDC31055-9243-4BF9-A0C2-1636D4D4C90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282DB3E-3F23-4705-BBBC-B239267BE1F8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59</a:t>
                </a:r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38A68D87-E00A-435C-8658-C30BABDAAA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0" name="Group 91">
            <a:extLst>
              <a:ext uri="{FF2B5EF4-FFF2-40B4-BE49-F238E27FC236}">
                <a16:creationId xmlns:a16="http://schemas.microsoft.com/office/drawing/2014/main" id="{FB38007A-FE49-4898-B624-EDE12FE1D088}"/>
              </a:ext>
            </a:extLst>
          </p:cNvPr>
          <p:cNvGrpSpPr/>
          <p:nvPr/>
        </p:nvGrpSpPr>
        <p:grpSpPr>
          <a:xfrm>
            <a:off x="6723092" y="3087345"/>
            <a:ext cx="451002" cy="479154"/>
            <a:chOff x="7395283" y="5821043"/>
            <a:chExt cx="208019" cy="512761"/>
          </a:xfrm>
        </p:grpSpPr>
        <p:sp>
          <p:nvSpPr>
            <p:cNvPr id="201" name="Freeform 11">
              <a:extLst>
                <a:ext uri="{FF2B5EF4-FFF2-40B4-BE49-F238E27FC236}">
                  <a16:creationId xmlns:a16="http://schemas.microsoft.com/office/drawing/2014/main" id="{B00E785D-ED88-4EDE-A4CE-B86FB3B83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46DD3C8-785D-44AA-AABC-CF7AA61DDDFE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24B23D5-7922-49E2-9D20-5574CD138B69}"/>
              </a:ext>
            </a:extLst>
          </p:cNvPr>
          <p:cNvGrpSpPr/>
          <p:nvPr/>
        </p:nvGrpSpPr>
        <p:grpSpPr>
          <a:xfrm>
            <a:off x="6952309" y="3590970"/>
            <a:ext cx="444352" cy="494964"/>
            <a:chOff x="6945845" y="926763"/>
            <a:chExt cx="444352" cy="494964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A43F9A2-EB14-467E-B926-3D8E4C83FB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BC478F18-279A-481E-9615-D0CAC31F41D5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C356D8F1-1997-40E6-833C-C8FDBC27C65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FBC53EE2-3F43-40BA-8292-937C83305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8" name="Group 91">
            <a:extLst>
              <a:ext uri="{FF2B5EF4-FFF2-40B4-BE49-F238E27FC236}">
                <a16:creationId xmlns:a16="http://schemas.microsoft.com/office/drawing/2014/main" id="{831D52FD-621A-4399-8C38-1F05FB231933}"/>
              </a:ext>
            </a:extLst>
          </p:cNvPr>
          <p:cNvGrpSpPr/>
          <p:nvPr/>
        </p:nvGrpSpPr>
        <p:grpSpPr>
          <a:xfrm>
            <a:off x="7164924" y="3090975"/>
            <a:ext cx="451002" cy="479154"/>
            <a:chOff x="7395283" y="5821043"/>
            <a:chExt cx="208019" cy="512761"/>
          </a:xfrm>
        </p:grpSpPr>
        <p:sp>
          <p:nvSpPr>
            <p:cNvPr id="209" name="Freeform 11">
              <a:extLst>
                <a:ext uri="{FF2B5EF4-FFF2-40B4-BE49-F238E27FC236}">
                  <a16:creationId xmlns:a16="http://schemas.microsoft.com/office/drawing/2014/main" id="{EFB86470-F8B4-4DA0-AA8D-08AFE10F9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D440B8B8-5299-4B7B-8CB1-3EBE9893F0F9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7D3EA40-8705-4E53-8FA7-16C1E813AD49}"/>
              </a:ext>
            </a:extLst>
          </p:cNvPr>
          <p:cNvGrpSpPr/>
          <p:nvPr/>
        </p:nvGrpSpPr>
        <p:grpSpPr>
          <a:xfrm>
            <a:off x="7394774" y="3591183"/>
            <a:ext cx="444352" cy="494964"/>
            <a:chOff x="6945845" y="926763"/>
            <a:chExt cx="444352" cy="494964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4661800-7665-4839-9C88-7B15B67EA52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FBC3819-E9EE-4921-9975-9051A00802B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E06A0D71-6F14-443E-9A93-AF1A98AAE4B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61</a:t>
                </a:r>
              </a:p>
            </p:txBody>
          </p: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F9848952-3F94-4CAE-B8C0-8736029C92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8" name="TextBox 247">
            <a:extLst>
              <a:ext uri="{FF2B5EF4-FFF2-40B4-BE49-F238E27FC236}">
                <a16:creationId xmlns:a16="http://schemas.microsoft.com/office/drawing/2014/main" id="{5CA1AFFD-231B-425A-9829-B149C198C833}"/>
              </a:ext>
            </a:extLst>
          </p:cNvPr>
          <p:cNvSpPr txBox="1"/>
          <p:nvPr/>
        </p:nvSpPr>
        <p:spPr>
          <a:xfrm>
            <a:off x="2582456" y="28503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D00392EA-F1F2-4EF1-8EBA-B64405D1D28A}"/>
              </a:ext>
            </a:extLst>
          </p:cNvPr>
          <p:cNvSpPr/>
          <p:nvPr/>
        </p:nvSpPr>
        <p:spPr>
          <a:xfrm>
            <a:off x="7603135" y="5394405"/>
            <a:ext cx="2232065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Rectangle: Rounded Corners 331">
            <a:extLst>
              <a:ext uri="{FF2B5EF4-FFF2-40B4-BE49-F238E27FC236}">
                <a16:creationId xmlns:a16="http://schemas.microsoft.com/office/drawing/2014/main" id="{4BF4FA97-3B03-4500-A712-6549F68C8105}"/>
              </a:ext>
            </a:extLst>
          </p:cNvPr>
          <p:cNvSpPr/>
          <p:nvPr/>
        </p:nvSpPr>
        <p:spPr>
          <a:xfrm>
            <a:off x="4033065" y="5394651"/>
            <a:ext cx="3567395" cy="2388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21C401A6-F7AE-4650-A386-14EC0AC99090}"/>
              </a:ext>
            </a:extLst>
          </p:cNvPr>
          <p:cNvSpPr txBox="1"/>
          <p:nvPr/>
        </p:nvSpPr>
        <p:spPr>
          <a:xfrm>
            <a:off x="2271512" y="5076352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1F98F884-4BBB-493F-9E1D-98D0A2C64603}"/>
              </a:ext>
            </a:extLst>
          </p:cNvPr>
          <p:cNvGrpSpPr/>
          <p:nvPr/>
        </p:nvGrpSpPr>
        <p:grpSpPr>
          <a:xfrm>
            <a:off x="3812619" y="5847219"/>
            <a:ext cx="444352" cy="492950"/>
            <a:chOff x="3820568" y="928777"/>
            <a:chExt cx="444352" cy="492950"/>
          </a:xfrm>
        </p:grpSpPr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05D744A1-7034-44F1-A79A-E4B4C66C36E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18F0D17-A718-4381-B78F-1F4502FA3106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29</a:t>
              </a:r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EF364DC9-00F6-4077-8653-A6A0CE6608DE}"/>
              </a:ext>
            </a:extLst>
          </p:cNvPr>
          <p:cNvGrpSpPr/>
          <p:nvPr/>
        </p:nvGrpSpPr>
        <p:grpSpPr>
          <a:xfrm>
            <a:off x="4698201" y="5845252"/>
            <a:ext cx="444352" cy="493157"/>
            <a:chOff x="6056387" y="926810"/>
            <a:chExt cx="444352" cy="493157"/>
          </a:xfrm>
        </p:grpSpPr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51FFF20B-DA00-461C-AD29-3122F9540787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25D03F8-BC53-4ED5-9842-3843F53DC6B0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39</a:t>
              </a: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9293968-D79D-48E6-9028-4D70DD4F5D47}"/>
              </a:ext>
            </a:extLst>
          </p:cNvPr>
          <p:cNvGrpSpPr/>
          <p:nvPr/>
        </p:nvGrpSpPr>
        <p:grpSpPr>
          <a:xfrm>
            <a:off x="5594955" y="5845205"/>
            <a:ext cx="444352" cy="494964"/>
            <a:chOff x="6945845" y="926763"/>
            <a:chExt cx="444352" cy="494964"/>
          </a:xfrm>
        </p:grpSpPr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103AB43F-D355-4900-9B85-E8D85C38260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97E53D8D-580F-4F46-AFE1-6F15A7F5F05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43" name="TextBox 342">
                <a:extLst>
                  <a:ext uri="{FF2B5EF4-FFF2-40B4-BE49-F238E27FC236}">
                    <a16:creationId xmlns:a16="http://schemas.microsoft.com/office/drawing/2014/main" id="{2D7BA099-B09F-4927-961C-608BE6EF20FE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49</a:t>
                </a:r>
              </a:p>
            </p:txBody>
          </p: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A84576B7-47FD-461A-9882-01C2DD1978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5" name="Group 91">
            <a:extLst>
              <a:ext uri="{FF2B5EF4-FFF2-40B4-BE49-F238E27FC236}">
                <a16:creationId xmlns:a16="http://schemas.microsoft.com/office/drawing/2014/main" id="{EECC69D8-8813-4031-A96D-91006D4161AE}"/>
              </a:ext>
            </a:extLst>
          </p:cNvPr>
          <p:cNvGrpSpPr/>
          <p:nvPr/>
        </p:nvGrpSpPr>
        <p:grpSpPr>
          <a:xfrm>
            <a:off x="4032086" y="5353489"/>
            <a:ext cx="900400" cy="479154"/>
            <a:chOff x="7395283" y="5821043"/>
            <a:chExt cx="205894" cy="512761"/>
          </a:xfrm>
        </p:grpSpPr>
        <p:sp>
          <p:nvSpPr>
            <p:cNvPr id="346" name="Freeform 11">
              <a:extLst>
                <a:ext uri="{FF2B5EF4-FFF2-40B4-BE49-F238E27FC236}">
                  <a16:creationId xmlns:a16="http://schemas.microsoft.com/office/drawing/2014/main" id="{AF88B60C-207A-4A32-AC59-3AB4F8284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5FA0BAE9-484E-422A-AAC4-4BEDEE54F314}"/>
                </a:ext>
              </a:extLst>
            </p:cNvPr>
            <p:cNvSpPr/>
            <p:nvPr/>
          </p:nvSpPr>
          <p:spPr>
            <a:xfrm>
              <a:off x="7440123" y="5821043"/>
              <a:ext cx="12390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48" name="Group 91">
            <a:extLst>
              <a:ext uri="{FF2B5EF4-FFF2-40B4-BE49-F238E27FC236}">
                <a16:creationId xmlns:a16="http://schemas.microsoft.com/office/drawing/2014/main" id="{4A9E0ACF-5943-4D2F-8066-F22F415C769D}"/>
              </a:ext>
            </a:extLst>
          </p:cNvPr>
          <p:cNvGrpSpPr/>
          <p:nvPr/>
        </p:nvGrpSpPr>
        <p:grpSpPr>
          <a:xfrm>
            <a:off x="4924857" y="5353928"/>
            <a:ext cx="900425" cy="479154"/>
            <a:chOff x="7395283" y="5821043"/>
            <a:chExt cx="205894" cy="512761"/>
          </a:xfrm>
        </p:grpSpPr>
        <p:sp>
          <p:nvSpPr>
            <p:cNvPr id="349" name="Freeform 11">
              <a:extLst>
                <a:ext uri="{FF2B5EF4-FFF2-40B4-BE49-F238E27FC236}">
                  <a16:creationId xmlns:a16="http://schemas.microsoft.com/office/drawing/2014/main" id="{CC481D26-F0AB-4EC1-901B-B2C4AA9CF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A6C5DEA7-4E94-45E9-8C89-251C97D8B6DC}"/>
                </a:ext>
              </a:extLst>
            </p:cNvPr>
            <p:cNvSpPr/>
            <p:nvPr/>
          </p:nvSpPr>
          <p:spPr>
            <a:xfrm>
              <a:off x="7428891" y="5821043"/>
              <a:ext cx="13904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51" name="Group 91">
            <a:extLst>
              <a:ext uri="{FF2B5EF4-FFF2-40B4-BE49-F238E27FC236}">
                <a16:creationId xmlns:a16="http://schemas.microsoft.com/office/drawing/2014/main" id="{13EC01BC-FF88-4A93-AAD0-635FB0C82809}"/>
              </a:ext>
            </a:extLst>
          </p:cNvPr>
          <p:cNvGrpSpPr/>
          <p:nvPr/>
        </p:nvGrpSpPr>
        <p:grpSpPr>
          <a:xfrm>
            <a:off x="5817658" y="5349497"/>
            <a:ext cx="892800" cy="479154"/>
            <a:chOff x="7395283" y="5821043"/>
            <a:chExt cx="205894" cy="512761"/>
          </a:xfrm>
        </p:grpSpPr>
        <p:sp>
          <p:nvSpPr>
            <p:cNvPr id="352" name="Freeform 11">
              <a:extLst>
                <a:ext uri="{FF2B5EF4-FFF2-40B4-BE49-F238E27FC236}">
                  <a16:creationId xmlns:a16="http://schemas.microsoft.com/office/drawing/2014/main" id="{9272E034-F864-43F4-B632-421B70EF3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C45CF9B1-0FA6-4E3C-87F5-107C1C866AD0}"/>
                </a:ext>
              </a:extLst>
            </p:cNvPr>
            <p:cNvSpPr/>
            <p:nvPr/>
          </p:nvSpPr>
          <p:spPr>
            <a:xfrm>
              <a:off x="7428336" y="5821043"/>
              <a:ext cx="13452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705211E1-F589-4F2E-9B57-4441563FCB13}"/>
              </a:ext>
            </a:extLst>
          </p:cNvPr>
          <p:cNvGrpSpPr/>
          <p:nvPr/>
        </p:nvGrpSpPr>
        <p:grpSpPr>
          <a:xfrm>
            <a:off x="6486050" y="5842823"/>
            <a:ext cx="444352" cy="494964"/>
            <a:chOff x="6945845" y="926763"/>
            <a:chExt cx="444352" cy="494964"/>
          </a:xfrm>
        </p:grpSpPr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D79AF4BA-B0A9-40DD-96B4-E66F274EBF6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D85473F8-3FD0-466C-A0D7-749CCE4293B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6EF0488A-D6F8-45C2-AA54-B2F7232FF9C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59</a:t>
                </a:r>
              </a:p>
            </p:txBody>
          </p: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6FACD800-649B-407A-8CEB-5CEE57D89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0" name="Group 91">
            <a:extLst>
              <a:ext uri="{FF2B5EF4-FFF2-40B4-BE49-F238E27FC236}">
                <a16:creationId xmlns:a16="http://schemas.microsoft.com/office/drawing/2014/main" id="{3BB7D6D6-AC42-4ADC-8133-F10879A01044}"/>
              </a:ext>
            </a:extLst>
          </p:cNvPr>
          <p:cNvGrpSpPr/>
          <p:nvPr/>
        </p:nvGrpSpPr>
        <p:grpSpPr>
          <a:xfrm>
            <a:off x="6710378" y="5336392"/>
            <a:ext cx="892275" cy="479154"/>
            <a:chOff x="7395283" y="5821043"/>
            <a:chExt cx="208019" cy="512761"/>
          </a:xfrm>
        </p:grpSpPr>
        <p:sp>
          <p:nvSpPr>
            <p:cNvPr id="361" name="Freeform 11">
              <a:extLst>
                <a:ext uri="{FF2B5EF4-FFF2-40B4-BE49-F238E27FC236}">
                  <a16:creationId xmlns:a16="http://schemas.microsoft.com/office/drawing/2014/main" id="{4649653C-2C14-42DB-BC74-9F4C36421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1EC41232-695A-4D10-A3F1-459B33F12DB0}"/>
                </a:ext>
              </a:extLst>
            </p:cNvPr>
            <p:cNvSpPr/>
            <p:nvPr/>
          </p:nvSpPr>
          <p:spPr>
            <a:xfrm>
              <a:off x="7426938" y="5821043"/>
              <a:ext cx="17636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08EBE83B-75FE-4E56-A1F0-D95DCBCD0B5B}"/>
              </a:ext>
            </a:extLst>
          </p:cNvPr>
          <p:cNvGrpSpPr/>
          <p:nvPr/>
        </p:nvGrpSpPr>
        <p:grpSpPr>
          <a:xfrm>
            <a:off x="7382423" y="5840017"/>
            <a:ext cx="444352" cy="494964"/>
            <a:chOff x="6945845" y="926763"/>
            <a:chExt cx="444352" cy="494964"/>
          </a:xfrm>
        </p:grpSpPr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55D1AECF-03CA-40B8-AEDC-7922ECC5D2C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E202E56C-992F-4F64-A11C-DD31E442F0D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FBF1CF25-1C16-4305-A1CF-B3D646FC213B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69</a:t>
                </a:r>
              </a:p>
            </p:txBody>
          </p: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1CB84708-663B-4DE5-A9D6-C05E870D35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8" name="Group 91">
            <a:extLst>
              <a:ext uri="{FF2B5EF4-FFF2-40B4-BE49-F238E27FC236}">
                <a16:creationId xmlns:a16="http://schemas.microsoft.com/office/drawing/2014/main" id="{CF9A4F4D-67FA-488E-B5C2-0B0BF9C69BD2}"/>
              </a:ext>
            </a:extLst>
          </p:cNvPr>
          <p:cNvGrpSpPr/>
          <p:nvPr/>
        </p:nvGrpSpPr>
        <p:grpSpPr>
          <a:xfrm>
            <a:off x="7595038" y="5340022"/>
            <a:ext cx="451002" cy="479154"/>
            <a:chOff x="7395283" y="5821043"/>
            <a:chExt cx="208019" cy="512761"/>
          </a:xfrm>
        </p:grpSpPr>
        <p:sp>
          <p:nvSpPr>
            <p:cNvPr id="369" name="Freeform 11">
              <a:extLst>
                <a:ext uri="{FF2B5EF4-FFF2-40B4-BE49-F238E27FC236}">
                  <a16:creationId xmlns:a16="http://schemas.microsoft.com/office/drawing/2014/main" id="{EF6FC59A-0BFF-46A7-BF94-1B89FCB80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7EE5374E-2BCE-475F-A504-302D17D24F78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A8FA633E-8F02-439D-9B87-64B4299ED6A3}"/>
              </a:ext>
            </a:extLst>
          </p:cNvPr>
          <p:cNvGrpSpPr/>
          <p:nvPr/>
        </p:nvGrpSpPr>
        <p:grpSpPr>
          <a:xfrm>
            <a:off x="7824888" y="5840230"/>
            <a:ext cx="444352" cy="494964"/>
            <a:chOff x="6945845" y="926763"/>
            <a:chExt cx="444352" cy="494964"/>
          </a:xfrm>
        </p:grpSpPr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FB5418A5-AC98-4B3F-8272-8AE076A708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56E4DD7D-3463-4D2A-92F5-8193D609FA9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085F1721-DB00-4395-919A-5B7DAE145782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E0900976-6BA0-40B2-91DF-56B81D81BC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6" name="Group 91">
            <a:extLst>
              <a:ext uri="{FF2B5EF4-FFF2-40B4-BE49-F238E27FC236}">
                <a16:creationId xmlns:a16="http://schemas.microsoft.com/office/drawing/2014/main" id="{C2AD3B0A-99C1-4E3F-90DB-2D78FA5722D5}"/>
              </a:ext>
            </a:extLst>
          </p:cNvPr>
          <p:cNvGrpSpPr/>
          <p:nvPr/>
        </p:nvGrpSpPr>
        <p:grpSpPr>
          <a:xfrm>
            <a:off x="8046882" y="5336392"/>
            <a:ext cx="451002" cy="479154"/>
            <a:chOff x="7395283" y="5821043"/>
            <a:chExt cx="208019" cy="512761"/>
          </a:xfrm>
        </p:grpSpPr>
        <p:sp>
          <p:nvSpPr>
            <p:cNvPr id="377" name="Freeform 11">
              <a:extLst>
                <a:ext uri="{FF2B5EF4-FFF2-40B4-BE49-F238E27FC236}">
                  <a16:creationId xmlns:a16="http://schemas.microsoft.com/office/drawing/2014/main" id="{2E5DF26F-379A-4892-949A-230C39856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6D4E5A39-95BC-483B-B769-D31DA6513B64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FEA24B8C-AA01-4BA8-BAD7-A9924A250D9C}"/>
              </a:ext>
            </a:extLst>
          </p:cNvPr>
          <p:cNvGrpSpPr/>
          <p:nvPr/>
        </p:nvGrpSpPr>
        <p:grpSpPr>
          <a:xfrm>
            <a:off x="8270018" y="5838719"/>
            <a:ext cx="444352" cy="494964"/>
            <a:chOff x="6945845" y="926763"/>
            <a:chExt cx="444352" cy="494964"/>
          </a:xfrm>
        </p:grpSpPr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7DA0BC7C-4C25-47B1-A1A2-A32B74AC411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57B27D05-F5B8-478C-8F08-0E8A2DBCFFEF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04E20C25-7BBF-4E45-B235-4098F472100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71</a:t>
                </a:r>
              </a:p>
            </p:txBody>
          </p: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0EC22148-0B6C-44EC-A517-F7388E6295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4" name="Group 91">
            <a:extLst>
              <a:ext uri="{FF2B5EF4-FFF2-40B4-BE49-F238E27FC236}">
                <a16:creationId xmlns:a16="http://schemas.microsoft.com/office/drawing/2014/main" id="{F773841C-2C13-4BBC-ADF7-3BA539CA95F9}"/>
              </a:ext>
            </a:extLst>
          </p:cNvPr>
          <p:cNvGrpSpPr/>
          <p:nvPr/>
        </p:nvGrpSpPr>
        <p:grpSpPr>
          <a:xfrm>
            <a:off x="8499797" y="5333445"/>
            <a:ext cx="451002" cy="479154"/>
            <a:chOff x="7395283" y="5821043"/>
            <a:chExt cx="208019" cy="512761"/>
          </a:xfrm>
        </p:grpSpPr>
        <p:sp>
          <p:nvSpPr>
            <p:cNvPr id="385" name="Freeform 11">
              <a:extLst>
                <a:ext uri="{FF2B5EF4-FFF2-40B4-BE49-F238E27FC236}">
                  <a16:creationId xmlns:a16="http://schemas.microsoft.com/office/drawing/2014/main" id="{98191CB3-E010-4F64-86F9-8170262AA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060331F0-4A8B-41BF-BF53-A713C3817400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3BDEB914-58D1-461D-8D3C-74429C695853}"/>
              </a:ext>
            </a:extLst>
          </p:cNvPr>
          <p:cNvGrpSpPr/>
          <p:nvPr/>
        </p:nvGrpSpPr>
        <p:grpSpPr>
          <a:xfrm>
            <a:off x="8714589" y="5836470"/>
            <a:ext cx="444352" cy="494964"/>
            <a:chOff x="6945845" y="926763"/>
            <a:chExt cx="444352" cy="494964"/>
          </a:xfrm>
        </p:grpSpPr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A5B56DEB-ACE6-4574-89E0-FB5347B5BF3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1ADEE74A-EE90-4942-8343-48D2FC2BAB17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90" name="TextBox 389">
                <a:extLst>
                  <a:ext uri="{FF2B5EF4-FFF2-40B4-BE49-F238E27FC236}">
                    <a16:creationId xmlns:a16="http://schemas.microsoft.com/office/drawing/2014/main" id="{22BAC0DC-ABDA-49D9-B0D4-B887ED1E1776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38CEB512-9AA4-46F7-9BD6-6AA651A61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2" name="Group 91">
            <a:extLst>
              <a:ext uri="{FF2B5EF4-FFF2-40B4-BE49-F238E27FC236}">
                <a16:creationId xmlns:a16="http://schemas.microsoft.com/office/drawing/2014/main" id="{BED9F62B-2D62-4B56-B5AB-27E2022D431B}"/>
              </a:ext>
            </a:extLst>
          </p:cNvPr>
          <p:cNvGrpSpPr/>
          <p:nvPr/>
        </p:nvGrpSpPr>
        <p:grpSpPr>
          <a:xfrm>
            <a:off x="8941141" y="5332177"/>
            <a:ext cx="451002" cy="479154"/>
            <a:chOff x="7395283" y="5821043"/>
            <a:chExt cx="208019" cy="512761"/>
          </a:xfrm>
        </p:grpSpPr>
        <p:sp>
          <p:nvSpPr>
            <p:cNvPr id="393" name="Freeform 11">
              <a:extLst>
                <a:ext uri="{FF2B5EF4-FFF2-40B4-BE49-F238E27FC236}">
                  <a16:creationId xmlns:a16="http://schemas.microsoft.com/office/drawing/2014/main" id="{342D70FE-C121-4D5E-AADA-F5B147226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C73E520B-5941-4460-BEBD-4F89C949F2F3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40C6B10A-3603-444D-BF30-689CF6317CD3}"/>
              </a:ext>
            </a:extLst>
          </p:cNvPr>
          <p:cNvGrpSpPr/>
          <p:nvPr/>
        </p:nvGrpSpPr>
        <p:grpSpPr>
          <a:xfrm>
            <a:off x="9161379" y="5837221"/>
            <a:ext cx="444352" cy="494964"/>
            <a:chOff x="6945845" y="926763"/>
            <a:chExt cx="444352" cy="494964"/>
          </a:xfrm>
        </p:grpSpPr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0EA9FA0B-C4F4-4E22-A758-B922A9D8526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C7852331-2C15-4496-9995-36C966164E2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398" name="TextBox 397">
                <a:extLst>
                  <a:ext uri="{FF2B5EF4-FFF2-40B4-BE49-F238E27FC236}">
                    <a16:creationId xmlns:a16="http://schemas.microsoft.com/office/drawing/2014/main" id="{BB91C08C-D863-4CDB-B497-9DBE894CEB4A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73</a:t>
                </a:r>
              </a:p>
            </p:txBody>
          </p:sp>
          <p:cxnSp>
            <p:nvCxnSpPr>
              <p:cNvPr id="399" name="Straight Connector 398">
                <a:extLst>
                  <a:ext uri="{FF2B5EF4-FFF2-40B4-BE49-F238E27FC236}">
                    <a16:creationId xmlns:a16="http://schemas.microsoft.com/office/drawing/2014/main" id="{85DAEA6A-ABF4-43FE-83D5-8A13484A88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0" name="Group 91">
            <a:extLst>
              <a:ext uri="{FF2B5EF4-FFF2-40B4-BE49-F238E27FC236}">
                <a16:creationId xmlns:a16="http://schemas.microsoft.com/office/drawing/2014/main" id="{06093069-48EB-4908-B944-C9B3E1476179}"/>
              </a:ext>
            </a:extLst>
          </p:cNvPr>
          <p:cNvGrpSpPr/>
          <p:nvPr/>
        </p:nvGrpSpPr>
        <p:grpSpPr>
          <a:xfrm>
            <a:off x="9380230" y="5333028"/>
            <a:ext cx="451002" cy="479154"/>
            <a:chOff x="7395283" y="5821043"/>
            <a:chExt cx="208019" cy="512761"/>
          </a:xfrm>
        </p:grpSpPr>
        <p:sp>
          <p:nvSpPr>
            <p:cNvPr id="401" name="Freeform 11">
              <a:extLst>
                <a:ext uri="{FF2B5EF4-FFF2-40B4-BE49-F238E27FC236}">
                  <a16:creationId xmlns:a16="http://schemas.microsoft.com/office/drawing/2014/main" id="{271F543C-0C05-4BC0-A05A-8C0AC3C42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9278EB8B-D8F6-4CC2-89D7-75054CA48991}"/>
                </a:ext>
              </a:extLst>
            </p:cNvPr>
            <p:cNvSpPr/>
            <p:nvPr/>
          </p:nvSpPr>
          <p:spPr>
            <a:xfrm>
              <a:off x="7404375" y="5821043"/>
              <a:ext cx="19892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88D7009C-5DE2-40A4-AA50-FF9ED56C81E2}"/>
              </a:ext>
            </a:extLst>
          </p:cNvPr>
          <p:cNvGrpSpPr/>
          <p:nvPr/>
        </p:nvGrpSpPr>
        <p:grpSpPr>
          <a:xfrm>
            <a:off x="9610472" y="5838840"/>
            <a:ext cx="444352" cy="494964"/>
            <a:chOff x="6945845" y="926763"/>
            <a:chExt cx="444352" cy="494964"/>
          </a:xfrm>
        </p:grpSpPr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C216E8C7-5167-469C-B49B-5E2CA171C74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A9A79318-F735-4214-9C25-471E40C7B450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DEB4CA57-12CC-4827-9E08-167E9078BAEC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74</a:t>
                </a:r>
              </a:p>
            </p:txBody>
          </p: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CF046047-405C-4090-B43D-C1E2D820A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8" name="TextBox 407">
            <a:extLst>
              <a:ext uri="{FF2B5EF4-FFF2-40B4-BE49-F238E27FC236}">
                <a16:creationId xmlns:a16="http://schemas.microsoft.com/office/drawing/2014/main" id="{B469C2ED-A425-4138-B8CA-3DE3EA777402}"/>
              </a:ext>
            </a:extLst>
          </p:cNvPr>
          <p:cNvSpPr txBox="1"/>
          <p:nvPr/>
        </p:nvSpPr>
        <p:spPr>
          <a:xfrm>
            <a:off x="2569743" y="507471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873E55C-537D-4911-81C8-7472C2130BDA}"/>
              </a:ext>
            </a:extLst>
          </p:cNvPr>
          <p:cNvSpPr/>
          <p:nvPr/>
        </p:nvSpPr>
        <p:spPr>
          <a:xfrm>
            <a:off x="3957406" y="120964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BD4FE3F2-F11E-43F5-B4BF-19655DBD8573}"/>
              </a:ext>
            </a:extLst>
          </p:cNvPr>
          <p:cNvSpPr/>
          <p:nvPr/>
        </p:nvSpPr>
        <p:spPr>
          <a:xfrm>
            <a:off x="3970176" y="345483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F08DCF42-88DF-4A7E-93E7-773FC02363A9}"/>
              </a:ext>
            </a:extLst>
          </p:cNvPr>
          <p:cNvSpPr/>
          <p:nvPr/>
        </p:nvSpPr>
        <p:spPr>
          <a:xfrm>
            <a:off x="3957463" y="567917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29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59259E-6 L 0.01927 -0.0375 C 0.02318 -0.04606 0.02956 -0.05046 0.03594 -0.05046 C 0.04362 -0.05046 0.04948 -0.04606 0.05377 -0.0375 L 0.07422 -2.59259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-2.59259E-6 L 0.09349 -0.03796 C 0.09752 -0.04629 0.10351 -0.05069 0.11002 -0.05069 C 0.11719 -0.05069 0.12305 -0.04629 0.12708 -0.03796 L 0.14674 -2.59259E-6 " pathEditMode="relative" rAng="0" ptsTypes="AAAAA">
                                      <p:cBhvr>
                                        <p:cTn id="3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74 -2.59259E-6 L 0.16601 -0.03703 C 0.17018 -0.04537 0.17643 -0.04977 0.18268 -0.04977 C 0.1901 -0.04977 0.19596 -0.04537 0.2 -0.03703 L 0.22005 -2.59259E-6 " pathEditMode="relative" rAng="0" ptsTypes="AAAAA">
                                      <p:cBhvr>
                                        <p:cTn id="4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05 -2.59259E-6 L 0.22969 -0.03773 C 0.23177 -0.04629 0.23476 -0.05069 0.23815 -0.05069 C 0.2418 -0.05069 0.24466 -0.04629 0.24674 -0.03773 L 0.25664 -2.59259E-6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64 -2.59259E-6 L 0.2664 -0.03773 C 0.26836 -0.04629 0.27148 -0.05069 0.27474 -0.05069 C 0.27838 -0.05069 0.28125 -0.04629 0.28333 -0.03773 L 0.29323 -2.59259E-6 " pathEditMode="relative" rAng="0" ptsTypes="AAAAA">
                                      <p:cBhvr>
                                        <p:cTn id="7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-2.59259E-6 L 0.30286 -0.03819 C 0.30495 -0.04676 0.30807 -0.05115 0.31133 -0.05115 C 0.31484 -0.05115 0.31784 -0.04676 0.31992 -0.03819 L 0.32982 -2.59259E-6 " pathEditMode="relative" rAng="0" ptsTypes="AAAAA">
                                      <p:cBhvr>
                                        <p:cTn id="9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982 -2.59259E-6 L 0.33932 -0.03727 C 0.3414 -0.0456 0.34453 -0.05 0.34765 -0.05 C 0.3513 -0.05 0.3543 -0.0456 0.35638 -0.03727 L 0.36614 -2.59259E-6 " pathEditMode="relative" rAng="0" ptsTypes="AAAAA">
                                      <p:cBhvr>
                                        <p:cTn id="11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14 -2.59259E-6 L 0.37591 -0.03819 C 0.37799 -0.04676 0.38099 -0.05115 0.38437 -0.05115 C 0.38802 -0.05115 0.39088 -0.04676 0.39297 -0.03819 L 0.40312 -2.59259E-6 " pathEditMode="relative" rAng="0" ptsTypes="AAAAA">
                                      <p:cBhvr>
                                        <p:cTn id="12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59259E-6 L 0.01927 -0.0375 C 0.02318 -0.04607 0.02956 -0.05047 0.03594 -0.05047 C 0.04362 -0.05047 0.04948 -0.04607 0.05378 -0.0375 L 0.07422 2.59259E-6 " pathEditMode="relative" rAng="0" ptsTypes="AAAAA">
                                      <p:cBhvr>
                                        <p:cTn id="17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2.59259E-6 L 0.09349 -0.03797 C 0.09753 -0.0463 0.10352 -0.0507 0.11003 -0.0507 C 0.11719 -0.0507 0.12305 -0.0463 0.12708 -0.03797 L 0.14675 2.59259E-6 " pathEditMode="relative" rAng="0" ptsTypes="AAAAA">
                                      <p:cBhvr>
                                        <p:cTn id="19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75 2.59259E-6 L 0.16602 -0.03704 C 0.17018 -0.04537 0.17643 -0.04977 0.18268 -0.04977 C 0.1901 -0.04977 0.19596 -0.04537 0.2 -0.03704 L 0.22005 2.59259E-6 " pathEditMode="relative" rAng="0" ptsTypes="AAAAA">
                                      <p:cBhvr>
                                        <p:cTn id="21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05 2.59259E-6 L 0.22969 -0.03773 C 0.23177 -0.0463 0.23477 -0.0507 0.23815 -0.0507 C 0.2418 -0.0507 0.24466 -0.0463 0.24675 -0.03773 L 0.25664 2.59259E-6 " pathEditMode="relative" rAng="0" ptsTypes="AAAAA">
                                      <p:cBhvr>
                                        <p:cTn id="22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64 2.59259E-6 L 0.26641 -0.03773 C 0.26836 -0.0463 0.27148 -0.0507 0.27474 -0.0507 C 0.27839 -0.0507 0.28125 -0.0463 0.28333 -0.03773 L 0.29323 2.59259E-6 " pathEditMode="relative" rAng="0" ptsTypes="AAAAA">
                                      <p:cBhvr>
                                        <p:cTn id="24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000"/>
                            </p:stCondLst>
                            <p:childTnLst>
                              <p:par>
                                <p:cTn id="24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50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96296E-6 L 0.01927 -0.0375 C 0.02318 -0.04606 0.02956 -0.05046 0.03594 -0.05046 C 0.04362 -0.05046 0.04948 -0.04606 0.05377 -0.0375 L 0.07422 -2.96296E-6 " pathEditMode="relative" rAng="0" ptsTypes="AAAAA">
                                      <p:cBhvr>
                                        <p:cTn id="296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000"/>
                            </p:stCondLst>
                            <p:childTnLst>
                              <p:par>
                                <p:cTn id="29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22 -2.96296E-6 L 0.09349 -0.03796 C 0.09752 -0.04629 0.10351 -0.05069 0.11002 -0.05069 C 0.11719 -0.05069 0.12305 -0.04629 0.12708 -0.03796 L 0.14674 -2.96296E-6 " pathEditMode="relative" rAng="0" ptsTypes="AAAAA">
                                      <p:cBhvr>
                                        <p:cTn id="312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000"/>
                            </p:stCondLst>
                            <p:childTnLst>
                              <p:par>
                                <p:cTn id="31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74 -2.96296E-6 L 0.16601 -0.03703 C 0.17018 -0.04537 0.17643 -0.04977 0.18268 -0.04977 C 0.1901 -0.04977 0.19596 -0.04537 0.2 -0.03703 L 0.22005 -2.96296E-6 " pathEditMode="relative" rAng="0" ptsTypes="AAAAA">
                                      <p:cBhvr>
                                        <p:cTn id="328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05 -2.96296E-6 L 0.23945 -0.03773 C 0.24362 -0.04629 0.24961 -0.05069 0.25638 -0.05069 C 0.2638 -0.05069 0.26953 -0.04629 0.2737 -0.03773 L 0.29375 -2.96296E-6 " pathEditMode="relative" rAng="0" ptsTypes="AAAAA">
                                      <p:cBhvr>
                                        <p:cTn id="34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1000"/>
                            </p:stCondLst>
                            <p:childTnLst>
                              <p:par>
                                <p:cTn id="34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49 -2.96296E-6 L 0.30325 -0.03773 C 0.30521 -0.04629 0.30833 -0.05069 0.31159 -0.05069 C 0.31523 -0.05069 0.3181 -0.04629 0.32018 -0.03773 L 0.33008 -2.96296E-6 " pathEditMode="relative" rAng="0" ptsTypes="AAAAA">
                                      <p:cBhvr>
                                        <p:cTn id="360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000"/>
                            </p:stCondLst>
                            <p:childTnLst>
                              <p:par>
                                <p:cTn id="36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08 -2.96296E-6 L 0.33971 -0.03819 C 0.3418 -0.04676 0.34492 -0.05115 0.34818 -0.05115 C 0.35169 -0.05115 0.35469 -0.04676 0.35677 -0.03819 L 0.36667 -2.96296E-6 " pathEditMode="relative" rAng="0" ptsTypes="AAAAA">
                                      <p:cBhvr>
                                        <p:cTn id="376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1000"/>
                            </p:stCondLst>
                            <p:childTnLst>
                              <p:par>
                                <p:cTn id="37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667 -2.96296E-6 L 0.37617 -0.03727 C 0.37825 -0.0456 0.38138 -0.05 0.3845 -0.05 C 0.38815 -0.05 0.39114 -0.0456 0.39323 -0.03727 L 0.40299 -2.96296E-6 " pathEditMode="relative" rAng="0" ptsTypes="AAAAA">
                                      <p:cBhvr>
                                        <p:cTn id="392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1000"/>
                            </p:stCondLst>
                            <p:childTnLst>
                              <p:par>
                                <p:cTn id="39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299 -2.96296E-6 L 0.41276 -0.03819 C 0.41484 -0.04676 0.41784 -0.05115 0.42122 -0.05115 C 0.42487 -0.05115 0.42773 -0.04676 0.42982 -0.03819 L 0.43997 -2.96296E-6 " pathEditMode="relative" rAng="0" ptsTypes="AAAAA">
                                      <p:cBhvr>
                                        <p:cTn id="408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000"/>
                            </p:stCondLst>
                            <p:childTnLst>
                              <p:par>
                                <p:cTn id="4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997 -2.96296E-6 L 0.44974 -0.03819 C 0.45169 -0.04676 0.45482 -0.05115 0.45807 -0.05115 C 0.46172 -0.05115 0.46458 -0.04676 0.46667 -0.03819 L 0.47656 -2.96296E-6 " pathEditMode="relative" rAng="0" ptsTypes="AAAAA">
                                      <p:cBhvr>
                                        <p:cTn id="42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1000"/>
                            </p:stCondLst>
                            <p:childTnLst>
                              <p:par>
                                <p:cTn id="4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500"/>
                            </p:stCondLst>
                            <p:childTnLst>
                              <p:par>
                                <p:cTn id="4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animBg="1"/>
      <p:bldP spid="169" grpId="1" animBg="1"/>
      <p:bldP spid="4" grpId="0" animBg="1"/>
      <p:bldP spid="4" grpId="1" animBg="1"/>
      <p:bldP spid="279" grpId="0"/>
      <p:bldP spid="170" grpId="0"/>
      <p:bldP spid="171" grpId="0" animBg="1"/>
      <p:bldP spid="171" grpId="1" animBg="1"/>
      <p:bldP spid="172" grpId="0" animBg="1"/>
      <p:bldP spid="172" grpId="1" animBg="1"/>
      <p:bldP spid="173" grpId="0"/>
      <p:bldP spid="248" grpId="0"/>
      <p:bldP spid="331" grpId="0" animBg="1"/>
      <p:bldP spid="331" grpId="1" animBg="1"/>
      <p:bldP spid="332" grpId="0" animBg="1"/>
      <p:bldP spid="332" grpId="1" animBg="1"/>
      <p:bldP spid="333" grpId="0"/>
      <p:bldP spid="408" grpId="0"/>
      <p:bldP spid="118" grpId="0" animBg="1"/>
      <p:bldP spid="118" grpId="1" animBg="1"/>
      <p:bldP spid="118" grpId="2" animBg="1"/>
      <p:bldP spid="118" grpId="3" animBg="1"/>
      <p:bldP spid="118" grpId="4" animBg="1"/>
      <p:bldP spid="118" grpId="5" animBg="1"/>
      <p:bldP spid="118" grpId="6" animBg="1"/>
      <p:bldP spid="118" grpId="7" animBg="1"/>
      <p:bldP spid="118" grpId="8" animBg="1"/>
      <p:bldP spid="199" grpId="0" animBg="1"/>
      <p:bldP spid="199" grpId="1" animBg="1"/>
      <p:bldP spid="199" grpId="2" animBg="1"/>
      <p:bldP spid="199" grpId="3" animBg="1"/>
      <p:bldP spid="199" grpId="4" animBg="1"/>
      <p:bldP spid="199" grpId="5" animBg="1"/>
      <p:bldP spid="359" grpId="0" animBg="1"/>
      <p:bldP spid="359" grpId="1" animBg="1"/>
      <p:bldP spid="359" grpId="2" animBg="1"/>
      <p:bldP spid="359" grpId="3" animBg="1"/>
      <p:bldP spid="359" grpId="4" animBg="1"/>
      <p:bldP spid="359" grpId="5" animBg="1"/>
      <p:bldP spid="359" grpId="6" animBg="1"/>
      <p:bldP spid="359" grpId="7" animBg="1"/>
      <p:bldP spid="359" grpId="8" animBg="1"/>
      <p:bldP spid="359" grpId="9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89F4-9A9C-40DC-9CD8-3B149FD4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18 Find the difference by bridging on a number 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7B1D8-CD1A-4A4F-BB50-36EB48FC7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1116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0616" y="4116536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66 – 49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3069" y="2324596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83 – 57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53134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76 – 34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64110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63217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42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290506" y="242010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26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281185" y="422163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2181861" y="243628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2188391" y="422480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512F2B-91ED-4E85-81F5-72530918AE47}"/>
              </a:ext>
            </a:extLst>
          </p:cNvPr>
          <p:cNvGrpSpPr/>
          <p:nvPr/>
        </p:nvGrpSpPr>
        <p:grpSpPr>
          <a:xfrm>
            <a:off x="3820568" y="928777"/>
            <a:ext cx="444352" cy="492950"/>
            <a:chOff x="3820568" y="928777"/>
            <a:chExt cx="444352" cy="492950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1957838-4625-4764-8E21-6E5F9E75F7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58FB78-A31A-4AC2-A61B-CA18AB7BB8AB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C7775BE-7346-4905-B1B2-7C722D92D28D}"/>
              </a:ext>
            </a:extLst>
          </p:cNvPr>
          <p:cNvGrpSpPr/>
          <p:nvPr/>
        </p:nvGrpSpPr>
        <p:grpSpPr>
          <a:xfrm>
            <a:off x="6056387" y="926810"/>
            <a:ext cx="444352" cy="493157"/>
            <a:chOff x="6056387" y="926810"/>
            <a:chExt cx="444352" cy="49315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5059EB6-E73C-4C58-ACEA-256B95A32045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BB692B-0720-407B-9E68-161175D8028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74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A961C9-E6DE-422C-B0A1-8DA63FC8FA54}"/>
              </a:ext>
            </a:extLst>
          </p:cNvPr>
          <p:cNvGrpSpPr/>
          <p:nvPr/>
        </p:nvGrpSpPr>
        <p:grpSpPr>
          <a:xfrm>
            <a:off x="6936047" y="923497"/>
            <a:ext cx="444352" cy="494964"/>
            <a:chOff x="6945845" y="926763"/>
            <a:chExt cx="444352" cy="494964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85D0010-C5AC-4ADB-B0D5-086FCFA9614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81C7F02-D80B-4F57-8E15-26D24654050C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F5835F1-30B3-4474-B907-DDFDFC1BBB7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76</a:t>
                </a:r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303EB61-061A-4F9E-AD77-A9BA105A7B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Group 91">
            <a:extLst>
              <a:ext uri="{FF2B5EF4-FFF2-40B4-BE49-F238E27FC236}">
                <a16:creationId xmlns:a16="http://schemas.microsoft.com/office/drawing/2014/main" id="{42038765-3330-4972-8E95-621D5A4DA74F}"/>
              </a:ext>
            </a:extLst>
          </p:cNvPr>
          <p:cNvGrpSpPr/>
          <p:nvPr/>
        </p:nvGrpSpPr>
        <p:grpSpPr>
          <a:xfrm>
            <a:off x="4040034" y="435047"/>
            <a:ext cx="2223965" cy="479154"/>
            <a:chOff x="7395283" y="5821043"/>
            <a:chExt cx="205894" cy="512761"/>
          </a:xfrm>
        </p:grpSpPr>
        <p:sp>
          <p:nvSpPr>
            <p:cNvPr id="130" name="Freeform 11">
              <a:extLst>
                <a:ext uri="{FF2B5EF4-FFF2-40B4-BE49-F238E27FC236}">
                  <a16:creationId xmlns:a16="http://schemas.microsoft.com/office/drawing/2014/main" id="{DD1DCDC7-448C-4ABE-9B8C-3AF3F2309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A63E4C3-48C9-4DE2-967C-4AE62706CBC4}"/>
                </a:ext>
              </a:extLst>
            </p:cNvPr>
            <p:cNvSpPr/>
            <p:nvPr/>
          </p:nvSpPr>
          <p:spPr>
            <a:xfrm>
              <a:off x="7474534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+40</a:t>
              </a:r>
            </a:p>
          </p:txBody>
        </p:sp>
      </p:grpSp>
      <p:grpSp>
        <p:nvGrpSpPr>
          <p:cNvPr id="133" name="Group 91">
            <a:extLst>
              <a:ext uri="{FF2B5EF4-FFF2-40B4-BE49-F238E27FC236}">
                <a16:creationId xmlns:a16="http://schemas.microsoft.com/office/drawing/2014/main" id="{9FBCC8E0-0C4C-42D5-A23B-7FBAE969F78D}"/>
              </a:ext>
            </a:extLst>
          </p:cNvPr>
          <p:cNvGrpSpPr/>
          <p:nvPr/>
        </p:nvGrpSpPr>
        <p:grpSpPr>
          <a:xfrm>
            <a:off x="6263188" y="435486"/>
            <a:ext cx="893612" cy="479154"/>
            <a:chOff x="7395283" y="5821043"/>
            <a:chExt cx="205894" cy="512761"/>
          </a:xfrm>
        </p:grpSpPr>
        <p:sp>
          <p:nvSpPr>
            <p:cNvPr id="134" name="Freeform 11">
              <a:extLst>
                <a:ext uri="{FF2B5EF4-FFF2-40B4-BE49-F238E27FC236}">
                  <a16:creationId xmlns:a16="http://schemas.microsoft.com/office/drawing/2014/main" id="{CE69A00B-4095-46F2-BA9A-4DE08F986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D161FE2-4791-4087-9192-85C4A3CFC185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3ECF651-2E2B-4E27-B637-CB48B3A8B0F6}"/>
              </a:ext>
            </a:extLst>
          </p:cNvPr>
          <p:cNvCxnSpPr>
            <a:cxnSpLocks/>
          </p:cNvCxnSpPr>
          <p:nvPr/>
        </p:nvCxnSpPr>
        <p:spPr>
          <a:xfrm flipV="1">
            <a:off x="3688622" y="2722560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8338EEF-3223-48F3-9CBC-008287040EB7}"/>
              </a:ext>
            </a:extLst>
          </p:cNvPr>
          <p:cNvGrpSpPr/>
          <p:nvPr/>
        </p:nvGrpSpPr>
        <p:grpSpPr>
          <a:xfrm>
            <a:off x="3820568" y="2722581"/>
            <a:ext cx="444352" cy="492950"/>
            <a:chOff x="3820568" y="928777"/>
            <a:chExt cx="444352" cy="492950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87185B0-017A-44FB-AB17-8391D51406C1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B3CF821-3220-4F83-8BB3-556CE979791A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57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9415B5-5FFF-4A42-A85C-6413BB343D53}"/>
              </a:ext>
            </a:extLst>
          </p:cNvPr>
          <p:cNvGrpSpPr/>
          <p:nvPr/>
        </p:nvGrpSpPr>
        <p:grpSpPr>
          <a:xfrm>
            <a:off x="6056387" y="2720614"/>
            <a:ext cx="444352" cy="493157"/>
            <a:chOff x="6056387" y="926810"/>
            <a:chExt cx="444352" cy="493157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CFCF0D6-942A-4F2B-9A15-499BB2DD64CB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18AC9A6-0E13-4031-9B00-E02F6AD9A45D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77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1100524-8174-4136-915F-D0E1C797CC0B}"/>
              </a:ext>
            </a:extLst>
          </p:cNvPr>
          <p:cNvGrpSpPr/>
          <p:nvPr/>
        </p:nvGrpSpPr>
        <p:grpSpPr>
          <a:xfrm>
            <a:off x="6936047" y="2720567"/>
            <a:ext cx="444352" cy="494964"/>
            <a:chOff x="6945845" y="926763"/>
            <a:chExt cx="444352" cy="494964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A2F9FBD6-B686-4590-9C43-13FA81021D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6B5CC66-B379-4D73-9939-2C23759FAE4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4A6F82-7AAC-4322-A707-959CD860FED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7C891C62-74A9-4F06-9D5A-D6F85EF809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0" name="Group 91">
            <a:extLst>
              <a:ext uri="{FF2B5EF4-FFF2-40B4-BE49-F238E27FC236}">
                <a16:creationId xmlns:a16="http://schemas.microsoft.com/office/drawing/2014/main" id="{95796AFF-02B7-4E76-9E75-AE72E0E1AC87}"/>
              </a:ext>
            </a:extLst>
          </p:cNvPr>
          <p:cNvGrpSpPr/>
          <p:nvPr/>
        </p:nvGrpSpPr>
        <p:grpSpPr>
          <a:xfrm>
            <a:off x="4040034" y="2228851"/>
            <a:ext cx="2223965" cy="479154"/>
            <a:chOff x="7395283" y="5821043"/>
            <a:chExt cx="205894" cy="512761"/>
          </a:xfrm>
        </p:grpSpPr>
        <p:sp>
          <p:nvSpPr>
            <p:cNvPr id="151" name="Freeform 11">
              <a:extLst>
                <a:ext uri="{FF2B5EF4-FFF2-40B4-BE49-F238E27FC236}">
                  <a16:creationId xmlns:a16="http://schemas.microsoft.com/office/drawing/2014/main" id="{36C29C1A-6830-4519-B7A1-707E77142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29144E6-0107-4ACF-87B9-09F03B7421D5}"/>
                </a:ext>
              </a:extLst>
            </p:cNvPr>
            <p:cNvSpPr/>
            <p:nvPr/>
          </p:nvSpPr>
          <p:spPr>
            <a:xfrm>
              <a:off x="7474534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+20</a:t>
              </a:r>
            </a:p>
          </p:txBody>
        </p:sp>
      </p:grpSp>
      <p:grpSp>
        <p:nvGrpSpPr>
          <p:cNvPr id="153" name="Group 91">
            <a:extLst>
              <a:ext uri="{FF2B5EF4-FFF2-40B4-BE49-F238E27FC236}">
                <a16:creationId xmlns:a16="http://schemas.microsoft.com/office/drawing/2014/main" id="{DF1DA006-CAF1-48F8-8550-874307E67165}"/>
              </a:ext>
            </a:extLst>
          </p:cNvPr>
          <p:cNvGrpSpPr/>
          <p:nvPr/>
        </p:nvGrpSpPr>
        <p:grpSpPr>
          <a:xfrm>
            <a:off x="6263188" y="2229290"/>
            <a:ext cx="893612" cy="479154"/>
            <a:chOff x="7395283" y="5821043"/>
            <a:chExt cx="205894" cy="512761"/>
          </a:xfrm>
        </p:grpSpPr>
        <p:sp>
          <p:nvSpPr>
            <p:cNvPr id="154" name="Freeform 11">
              <a:extLst>
                <a:ext uri="{FF2B5EF4-FFF2-40B4-BE49-F238E27FC236}">
                  <a16:creationId xmlns:a16="http://schemas.microsoft.com/office/drawing/2014/main" id="{4EB6D287-12B9-4E0E-9DC0-55F47747D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EC80304F-0C59-452A-B085-4A775666F2C2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159" name="Group 91">
            <a:extLst>
              <a:ext uri="{FF2B5EF4-FFF2-40B4-BE49-F238E27FC236}">
                <a16:creationId xmlns:a16="http://schemas.microsoft.com/office/drawing/2014/main" id="{82FC4D31-2F72-41F4-ABED-5B48B30CD3E5}"/>
              </a:ext>
            </a:extLst>
          </p:cNvPr>
          <p:cNvGrpSpPr/>
          <p:nvPr/>
        </p:nvGrpSpPr>
        <p:grpSpPr>
          <a:xfrm>
            <a:off x="7159700" y="2224859"/>
            <a:ext cx="889897" cy="479154"/>
            <a:chOff x="7395283" y="5821043"/>
            <a:chExt cx="205894" cy="512761"/>
          </a:xfrm>
        </p:grpSpPr>
        <p:sp>
          <p:nvSpPr>
            <p:cNvPr id="160" name="Freeform 11">
              <a:extLst>
                <a:ext uri="{FF2B5EF4-FFF2-40B4-BE49-F238E27FC236}">
                  <a16:creationId xmlns:a16="http://schemas.microsoft.com/office/drawing/2014/main" id="{41862D21-61D1-44E9-A43B-5AAFD41DD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496FB8C-B2A7-4106-B76A-27990DDF5D21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08773F3-AD9C-423C-BD3B-1AF5C32FDBED}"/>
              </a:ext>
            </a:extLst>
          </p:cNvPr>
          <p:cNvGrpSpPr/>
          <p:nvPr/>
        </p:nvGrpSpPr>
        <p:grpSpPr>
          <a:xfrm>
            <a:off x="7827146" y="2718185"/>
            <a:ext cx="444352" cy="494964"/>
            <a:chOff x="6945845" y="926763"/>
            <a:chExt cx="444352" cy="494964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ED6720D-EEDD-4883-B765-B363F29FC92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46008C53-9A4F-40C7-B9F0-E7A12D8C261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7BEFF03A-CF6B-40FF-B025-1B4C330648F6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83</a:t>
                </a:r>
              </a:p>
            </p:txBody>
          </p: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F5F513A3-6E78-4B61-ADF8-06D59325EA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1859E2D3-3716-4E47-B39F-2215FAA7502A}"/>
              </a:ext>
            </a:extLst>
          </p:cNvPr>
          <p:cNvGrpSpPr/>
          <p:nvPr/>
        </p:nvGrpSpPr>
        <p:grpSpPr>
          <a:xfrm>
            <a:off x="3810293" y="4498171"/>
            <a:ext cx="444352" cy="492950"/>
            <a:chOff x="3820568" y="928777"/>
            <a:chExt cx="444352" cy="49295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B03668A-FC4B-48B5-A0A7-E3DD5177EB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66C4153-2F06-4CD4-87E7-2FC917C4DBD3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49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BE00F90-7748-4C94-8410-9E6FCEA6D440}"/>
              </a:ext>
            </a:extLst>
          </p:cNvPr>
          <p:cNvGrpSpPr/>
          <p:nvPr/>
        </p:nvGrpSpPr>
        <p:grpSpPr>
          <a:xfrm>
            <a:off x="6046112" y="4491609"/>
            <a:ext cx="444352" cy="493157"/>
            <a:chOff x="6056387" y="926810"/>
            <a:chExt cx="444352" cy="493157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0066ECC1-1C51-4201-A4EE-48393CDAC88A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36EC421-212B-41E5-9135-4A05BE23906B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59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590F005-4B7F-4CD1-B455-D437453C8002}"/>
              </a:ext>
            </a:extLst>
          </p:cNvPr>
          <p:cNvGrpSpPr/>
          <p:nvPr/>
        </p:nvGrpSpPr>
        <p:grpSpPr>
          <a:xfrm>
            <a:off x="6925772" y="4491562"/>
            <a:ext cx="444352" cy="494964"/>
            <a:chOff x="6945845" y="926763"/>
            <a:chExt cx="444352" cy="494964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D096C71-8995-4C44-91C8-1CA62DC0C35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2EC827A9-CC0A-494D-B9C0-B38B1E6A0767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B765F538-13C4-46F5-98E2-7F52D006CE9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E2ED7280-4B27-41E6-8F52-2E5ABE0640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" name="Group 91">
            <a:extLst>
              <a:ext uri="{FF2B5EF4-FFF2-40B4-BE49-F238E27FC236}">
                <a16:creationId xmlns:a16="http://schemas.microsoft.com/office/drawing/2014/main" id="{5A8B3656-CB79-48C5-A791-20B289EB254C}"/>
              </a:ext>
            </a:extLst>
          </p:cNvPr>
          <p:cNvGrpSpPr/>
          <p:nvPr/>
        </p:nvGrpSpPr>
        <p:grpSpPr>
          <a:xfrm>
            <a:off x="4029759" y="3995251"/>
            <a:ext cx="2223965" cy="479154"/>
            <a:chOff x="7395283" y="5821043"/>
            <a:chExt cx="205894" cy="512761"/>
          </a:xfrm>
        </p:grpSpPr>
        <p:sp>
          <p:nvSpPr>
            <p:cNvPr id="180" name="Freeform 11">
              <a:extLst>
                <a:ext uri="{FF2B5EF4-FFF2-40B4-BE49-F238E27FC236}">
                  <a16:creationId xmlns:a16="http://schemas.microsoft.com/office/drawing/2014/main" id="{34F8778D-BF7F-4E7C-87DA-30E36A38F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228F309D-8780-4A38-8466-45E613EE1F72}"/>
                </a:ext>
              </a:extLst>
            </p:cNvPr>
            <p:cNvSpPr/>
            <p:nvPr/>
          </p:nvSpPr>
          <p:spPr>
            <a:xfrm>
              <a:off x="7474534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82" name="Group 91">
            <a:extLst>
              <a:ext uri="{FF2B5EF4-FFF2-40B4-BE49-F238E27FC236}">
                <a16:creationId xmlns:a16="http://schemas.microsoft.com/office/drawing/2014/main" id="{FE5126FC-B71B-4E4D-9869-D901650885C9}"/>
              </a:ext>
            </a:extLst>
          </p:cNvPr>
          <p:cNvGrpSpPr/>
          <p:nvPr/>
        </p:nvGrpSpPr>
        <p:grpSpPr>
          <a:xfrm>
            <a:off x="6252913" y="3995690"/>
            <a:ext cx="893612" cy="479154"/>
            <a:chOff x="7395283" y="5821043"/>
            <a:chExt cx="205894" cy="512761"/>
          </a:xfrm>
        </p:grpSpPr>
        <p:sp>
          <p:nvSpPr>
            <p:cNvPr id="183" name="Freeform 11">
              <a:extLst>
                <a:ext uri="{FF2B5EF4-FFF2-40B4-BE49-F238E27FC236}">
                  <a16:creationId xmlns:a16="http://schemas.microsoft.com/office/drawing/2014/main" id="{D0075F09-255C-4DA2-96F9-C8AE90A9F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961B2C6F-EE27-4E54-B5D1-D7D09AA213F0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188" name="Group 91">
            <a:extLst>
              <a:ext uri="{FF2B5EF4-FFF2-40B4-BE49-F238E27FC236}">
                <a16:creationId xmlns:a16="http://schemas.microsoft.com/office/drawing/2014/main" id="{6035E17F-032F-49F7-9071-B62BFD09BA59}"/>
              </a:ext>
            </a:extLst>
          </p:cNvPr>
          <p:cNvGrpSpPr/>
          <p:nvPr/>
        </p:nvGrpSpPr>
        <p:grpSpPr>
          <a:xfrm>
            <a:off x="7149425" y="3991259"/>
            <a:ext cx="889897" cy="479154"/>
            <a:chOff x="7395283" y="5821043"/>
            <a:chExt cx="205894" cy="512761"/>
          </a:xfrm>
        </p:grpSpPr>
        <p:sp>
          <p:nvSpPr>
            <p:cNvPr id="189" name="Freeform 11">
              <a:extLst>
                <a:ext uri="{FF2B5EF4-FFF2-40B4-BE49-F238E27FC236}">
                  <a16:creationId xmlns:a16="http://schemas.microsoft.com/office/drawing/2014/main" id="{560D09FF-AD31-483E-B4BB-D4AE44D1E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D1F93CD7-BC4A-4FC9-BB1B-65A0BCE9C197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1B4A2CB0-333B-4CCD-B1FB-E8A7B0112CC6}"/>
              </a:ext>
            </a:extLst>
          </p:cNvPr>
          <p:cNvGrpSpPr/>
          <p:nvPr/>
        </p:nvGrpSpPr>
        <p:grpSpPr>
          <a:xfrm>
            <a:off x="7816871" y="4489180"/>
            <a:ext cx="444352" cy="494964"/>
            <a:chOff x="6945845" y="926763"/>
            <a:chExt cx="444352" cy="494964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2136E2C-C8A7-4A32-8945-28043594940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D9037E76-D4DA-4D94-97BC-6AA39164B27C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50AAAAB-CBC6-4C23-9FF7-4DC5B29156F3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66</a:t>
                </a:r>
              </a:p>
            </p:txBody>
          </p: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71155877-83C0-455E-8A5B-D0B3DA45B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FEF0EB0-FCB0-4F6A-90EB-B83D35E1FA7C}"/>
              </a:ext>
            </a:extLst>
          </p:cNvPr>
          <p:cNvCxnSpPr>
            <a:cxnSpLocks/>
          </p:cNvCxnSpPr>
          <p:nvPr/>
        </p:nvCxnSpPr>
        <p:spPr>
          <a:xfrm flipV="1">
            <a:off x="3688622" y="925047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FBF6475D-3B66-4CEB-9E45-612DFC9390EB}"/>
              </a:ext>
            </a:extLst>
          </p:cNvPr>
          <p:cNvCxnSpPr>
            <a:cxnSpLocks/>
          </p:cNvCxnSpPr>
          <p:nvPr/>
        </p:nvCxnSpPr>
        <p:spPr>
          <a:xfrm flipV="1">
            <a:off x="3688622" y="4504715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C7B4FC72-5BC0-4E0D-A44A-9D88BB9E008A}"/>
              </a:ext>
            </a:extLst>
          </p:cNvPr>
          <p:cNvSpPr/>
          <p:nvPr/>
        </p:nvSpPr>
        <p:spPr>
          <a:xfrm>
            <a:off x="3965412" y="78544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520BFE0C-CD68-4703-B2B6-8DEC716A07B0}"/>
              </a:ext>
            </a:extLst>
          </p:cNvPr>
          <p:cNvSpPr/>
          <p:nvPr/>
        </p:nvSpPr>
        <p:spPr>
          <a:xfrm>
            <a:off x="3965412" y="25792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D0180729-E041-408F-8B00-F92CB14C5DB4}"/>
              </a:ext>
            </a:extLst>
          </p:cNvPr>
          <p:cNvSpPr/>
          <p:nvPr/>
        </p:nvSpPr>
        <p:spPr>
          <a:xfrm>
            <a:off x="3955137" y="43456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8F95DD4A-5295-40BA-9B99-766D3673ECAD}"/>
              </a:ext>
            </a:extLst>
          </p:cNvPr>
          <p:cNvGrpSpPr/>
          <p:nvPr/>
        </p:nvGrpSpPr>
        <p:grpSpPr>
          <a:xfrm>
            <a:off x="310038" y="5868193"/>
            <a:ext cx="3097270" cy="817087"/>
            <a:chOff x="255525" y="4828688"/>
            <a:chExt cx="2758871" cy="1134018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BD1EF0D4-F0FB-4A80-8A2F-B8582D4DD0A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C1B5FE2-8E80-4DBB-8286-8E57129A033F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 – 47 =</a:t>
              </a: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EDDCC098-3EEF-4FC1-B107-8952C3151861}"/>
              </a:ext>
            </a:extLst>
          </p:cNvPr>
          <p:cNvSpPr txBox="1"/>
          <p:nvPr/>
        </p:nvSpPr>
        <p:spPr>
          <a:xfrm>
            <a:off x="2492353" y="5973288"/>
            <a:ext cx="34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99313292-C7FD-4446-A032-BDFB3B6186F8}"/>
              </a:ext>
            </a:extLst>
          </p:cNvPr>
          <p:cNvSpPr/>
          <p:nvPr/>
        </p:nvSpPr>
        <p:spPr>
          <a:xfrm>
            <a:off x="2247813" y="597645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B3E3362-0D40-4EA6-B962-2D35EBE2B553}"/>
              </a:ext>
            </a:extLst>
          </p:cNvPr>
          <p:cNvGrpSpPr/>
          <p:nvPr/>
        </p:nvGrpSpPr>
        <p:grpSpPr>
          <a:xfrm>
            <a:off x="3812105" y="6281912"/>
            <a:ext cx="444352" cy="492950"/>
            <a:chOff x="3820568" y="928777"/>
            <a:chExt cx="444352" cy="492950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A47DE54-CB72-426B-8C9D-B9D8EF70AAD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44428AC-7B43-4C71-B1C8-6A3F22FBF33F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47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B7F525B8-A0D9-4A40-9248-744C2E323385}"/>
              </a:ext>
            </a:extLst>
          </p:cNvPr>
          <p:cNvGrpSpPr/>
          <p:nvPr/>
        </p:nvGrpSpPr>
        <p:grpSpPr>
          <a:xfrm>
            <a:off x="4704430" y="6275350"/>
            <a:ext cx="444352" cy="493157"/>
            <a:chOff x="6056387" y="926810"/>
            <a:chExt cx="444352" cy="493157"/>
          </a:xfrm>
        </p:grpSpPr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1EEE5D1-A2A7-4B23-BC5E-A9AC8BE6DDDC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42ABC50C-2A91-4B97-8732-0C682B6A0EF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643D120F-182B-4CDE-B02C-5F4A58FA8C8F}"/>
              </a:ext>
            </a:extLst>
          </p:cNvPr>
          <p:cNvGrpSpPr/>
          <p:nvPr/>
        </p:nvGrpSpPr>
        <p:grpSpPr>
          <a:xfrm>
            <a:off x="5584090" y="6275303"/>
            <a:ext cx="444352" cy="494964"/>
            <a:chOff x="6945845" y="926763"/>
            <a:chExt cx="444352" cy="494964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879FBAF-EA1E-4054-82C7-9FE6D99F509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DCDF0BAF-8234-40D6-8846-23553391D971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462163C4-079B-4D16-8A07-C1112536B7F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</a:t>
                </a:r>
              </a:p>
            </p:txBody>
          </p: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9050C58-A7D6-4262-94C1-1402F4245A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3" name="Group 91">
            <a:extLst>
              <a:ext uri="{FF2B5EF4-FFF2-40B4-BE49-F238E27FC236}">
                <a16:creationId xmlns:a16="http://schemas.microsoft.com/office/drawing/2014/main" id="{B8014227-3986-4AFA-BEAA-6A60258FB297}"/>
              </a:ext>
            </a:extLst>
          </p:cNvPr>
          <p:cNvGrpSpPr/>
          <p:nvPr/>
        </p:nvGrpSpPr>
        <p:grpSpPr>
          <a:xfrm>
            <a:off x="4031572" y="5778992"/>
            <a:ext cx="898414" cy="479154"/>
            <a:chOff x="7395283" y="5821043"/>
            <a:chExt cx="205894" cy="512761"/>
          </a:xfrm>
        </p:grpSpPr>
        <p:sp>
          <p:nvSpPr>
            <p:cNvPr id="214" name="Freeform 11">
              <a:extLst>
                <a:ext uri="{FF2B5EF4-FFF2-40B4-BE49-F238E27FC236}">
                  <a16:creationId xmlns:a16="http://schemas.microsoft.com/office/drawing/2014/main" id="{D6E72B4C-A422-4579-BF8F-C46E87A34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90823CC6-9A2D-4D3F-9E38-87EEB5919E6A}"/>
                </a:ext>
              </a:extLst>
            </p:cNvPr>
            <p:cNvSpPr/>
            <p:nvPr/>
          </p:nvSpPr>
          <p:spPr>
            <a:xfrm>
              <a:off x="7449581" y="5821043"/>
              <a:ext cx="118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216" name="Group 91">
            <a:extLst>
              <a:ext uri="{FF2B5EF4-FFF2-40B4-BE49-F238E27FC236}">
                <a16:creationId xmlns:a16="http://schemas.microsoft.com/office/drawing/2014/main" id="{B98F225E-D2E0-46F9-A310-B02CE7DF9449}"/>
              </a:ext>
            </a:extLst>
          </p:cNvPr>
          <p:cNvGrpSpPr/>
          <p:nvPr/>
        </p:nvGrpSpPr>
        <p:grpSpPr>
          <a:xfrm>
            <a:off x="4921902" y="5779431"/>
            <a:ext cx="896511" cy="479154"/>
            <a:chOff x="7395283" y="5821043"/>
            <a:chExt cx="205894" cy="512761"/>
          </a:xfrm>
        </p:grpSpPr>
        <p:sp>
          <p:nvSpPr>
            <p:cNvPr id="217" name="Freeform 11">
              <a:extLst>
                <a:ext uri="{FF2B5EF4-FFF2-40B4-BE49-F238E27FC236}">
                  <a16:creationId xmlns:a16="http://schemas.microsoft.com/office/drawing/2014/main" id="{3B7D70D6-3849-4DB6-B6E1-0B0D789C4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B6461962-7DF1-412A-B084-AB12C5E42202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6DA68DC3-17B0-46D9-94F6-B01794875F37}"/>
              </a:ext>
            </a:extLst>
          </p:cNvPr>
          <p:cNvCxnSpPr>
            <a:cxnSpLocks/>
          </p:cNvCxnSpPr>
          <p:nvPr/>
        </p:nvCxnSpPr>
        <p:spPr>
          <a:xfrm flipV="1">
            <a:off x="3748044" y="6288456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Oval 229">
            <a:extLst>
              <a:ext uri="{FF2B5EF4-FFF2-40B4-BE49-F238E27FC236}">
                <a16:creationId xmlns:a16="http://schemas.microsoft.com/office/drawing/2014/main" id="{B7765967-8F61-47C6-B457-20D9A716E386}"/>
              </a:ext>
            </a:extLst>
          </p:cNvPr>
          <p:cNvSpPr/>
          <p:nvPr/>
        </p:nvSpPr>
        <p:spPr>
          <a:xfrm>
            <a:off x="3956949" y="612938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94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96296E-6 L 0.04805 -0.0375 C 0.05781 -0.04607 0.07344 -0.05047 0.08906 -0.05047 C 0.10781 -0.05047 0.12227 -0.04607 0.13268 -0.0375 L 0.18281 2.96296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2.96296E-6 L 0.20234 -0.03797 C 0.20638 -0.0463 0.2125 -0.0507 0.21901 -0.0507 C 0.2263 -0.0507 0.23216 -0.0463 0.2362 -0.03797 L 0.25599 2.96296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1.11111E-6 L 0.04805 -0.0375 C 0.05781 -0.04606 0.07344 -0.05046 0.08906 -0.05046 C 0.10781 -0.05046 0.12227 -0.04606 0.13268 -0.0375 L 0.18281 -1.11111E-6 " pathEditMode="relative" rAng="0" ptsTypes="AAAAA">
                                      <p:cBhvr>
                                        <p:cTn id="6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-1.11111E-6 L 0.20234 -0.03796 C 0.20638 -0.0463 0.2125 -0.05069 0.21901 -0.05069 C 0.2263 -0.05069 0.23216 -0.0463 0.2362 -0.03796 L 0.25599 -1.11111E-6 " pathEditMode="relative" rAng="0" ptsTypes="AAAAA">
                                      <p:cBhvr>
                                        <p:cTn id="8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99 -1.11111E-6 L 0.27539 -0.03704 C 0.27956 -0.04537 0.28581 -0.04977 0.29206 -0.04977 C 0.29948 -0.04977 0.30534 -0.04537 0.30937 -0.03704 L 0.3293 -1.11111E-6 " pathEditMode="relative" rAng="0" ptsTypes="AAAAA">
                                      <p:cBhvr>
                                        <p:cTn id="9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3.7037E-7 L 0.04805 -0.0375 C 0.05781 -0.04607 0.07344 -0.05046 0.08906 -0.05046 C 0.10781 -0.05046 0.12226 -0.04607 0.13268 -0.0375 L 0.18281 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3.7037E-7 L 0.20234 -0.03796 C 0.20638 -0.0463 0.2125 -0.05069 0.21901 -0.05069 C 0.2263 -0.05069 0.23216 -0.0463 0.2362 -0.03796 L 0.25599 3.7037E-7 " pathEditMode="relative" rAng="0" ptsTypes="AAAAA">
                                      <p:cBhvr>
                                        <p:cTn id="14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99 3.7037E-7 L 0.27539 -0.03704 C 0.27956 -0.04537 0.28581 -0.04977 0.29206 -0.04977 C 0.29948 -0.04977 0.30534 -0.04537 0.30937 -0.03704 L 0.3293 3.7037E-7 " pathEditMode="relative" rAng="0" ptsTypes="AAAAA">
                                      <p:cBhvr>
                                        <p:cTn id="15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3.7037E-6 L 0.01797 -0.0375 C 0.02174 -0.04606 0.02773 -0.05046 0.03359 -0.05046 C 0.04075 -0.05046 0.04635 -0.04606 0.05026 -0.0375 L 0.06953 -3.7037E-6 " pathEditMode="relative" rAng="0" ptsTypes="AAAAA">
                                      <p:cBhvr>
                                        <p:cTn id="18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53 -3.7037E-6 L 0.08893 -0.03796 C 0.09297 -0.04629 0.09909 -0.05069 0.1056 -0.05069 C 0.11289 -0.05069 0.11875 -0.04629 0.12279 -0.03796 L 0.14271 -3.7037E-6 " pathEditMode="relative" rAng="0" ptsTypes="AAAAA">
                                      <p:cBhvr>
                                        <p:cTn id="20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132" grpId="0" animBg="1"/>
      <p:bldP spid="132" grpId="1" animBg="1"/>
      <p:bldP spid="132" grpId="2" animBg="1"/>
      <p:bldP spid="156" grpId="0" animBg="1"/>
      <p:bldP spid="156" grpId="1" animBg="1"/>
      <p:bldP spid="156" grpId="2" animBg="1"/>
      <p:bldP spid="156" grpId="3" animBg="1"/>
      <p:bldP spid="185" grpId="0" animBg="1"/>
      <p:bldP spid="185" grpId="1" animBg="1"/>
      <p:bldP spid="185" grpId="2" animBg="1"/>
      <p:bldP spid="185" grpId="3" animBg="1"/>
      <p:bldP spid="200" grpId="0"/>
      <p:bldP spid="230" grpId="0" animBg="1"/>
      <p:bldP spid="230" grpId="1" animBg="1"/>
      <p:bldP spid="230" grpId="2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9E4C51-FE63-4BC2-924F-9367679278CD}"/>
              </a:ext>
            </a:extLst>
          </p:cNvPr>
          <p:cNvGrpSpPr/>
          <p:nvPr/>
        </p:nvGrpSpPr>
        <p:grpSpPr>
          <a:xfrm>
            <a:off x="250616" y="4116536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5CBA4D8-413E-4C5C-834A-B7925F14AF0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B5E7BE-BD74-45C9-88B5-3A92B6AC05D2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57 – 38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0210EE-0F21-4BB2-807E-CA633ECD815C}"/>
              </a:ext>
            </a:extLst>
          </p:cNvPr>
          <p:cNvGrpSpPr/>
          <p:nvPr/>
        </p:nvGrpSpPr>
        <p:grpSpPr>
          <a:xfrm>
            <a:off x="253069" y="2324596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85736E6-B222-43D1-90A1-B29B0F1D8F23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C02F009-C9DF-4F68-9416-9E8274B79609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– 46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BEEB66-4B16-485F-A8F6-639E20E4F40A}"/>
              </a:ext>
            </a:extLst>
          </p:cNvPr>
          <p:cNvGrpSpPr/>
          <p:nvPr/>
        </p:nvGrpSpPr>
        <p:grpSpPr>
          <a:xfrm>
            <a:off x="255524" y="53134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67E8A8B-D059-44C9-8EDD-4F350AF459A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4BFC85-C40E-4989-99FE-920218527BE8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79 – 45 = 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A07DE064-313B-4E86-94FE-1F801CA6580F}"/>
              </a:ext>
            </a:extLst>
          </p:cNvPr>
          <p:cNvSpPr/>
          <p:nvPr/>
        </p:nvSpPr>
        <p:spPr>
          <a:xfrm>
            <a:off x="2187801" y="64110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521A2AE-6F86-4802-A8CB-60DCE8F05A33}"/>
              </a:ext>
            </a:extLst>
          </p:cNvPr>
          <p:cNvSpPr txBox="1"/>
          <p:nvPr/>
        </p:nvSpPr>
        <p:spPr>
          <a:xfrm>
            <a:off x="2271455" y="63217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A134048-612F-4616-9F16-24FE6F8135B7}"/>
              </a:ext>
            </a:extLst>
          </p:cNvPr>
          <p:cNvSpPr txBox="1"/>
          <p:nvPr/>
        </p:nvSpPr>
        <p:spPr>
          <a:xfrm>
            <a:off x="2290506" y="242010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47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68AB507-EECD-4ED1-8DD6-AF0D04FE8729}"/>
              </a:ext>
            </a:extLst>
          </p:cNvPr>
          <p:cNvSpPr txBox="1"/>
          <p:nvPr/>
        </p:nvSpPr>
        <p:spPr>
          <a:xfrm>
            <a:off x="2281185" y="422163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19</a:t>
            </a: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109C440-FB4D-4B6E-88E8-7E4DBF76E386}"/>
              </a:ext>
            </a:extLst>
          </p:cNvPr>
          <p:cNvSpPr/>
          <p:nvPr/>
        </p:nvSpPr>
        <p:spPr>
          <a:xfrm>
            <a:off x="2181861" y="243628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44A5BC9D-E2A8-4865-9E5E-6954AB41E2A9}"/>
              </a:ext>
            </a:extLst>
          </p:cNvPr>
          <p:cNvSpPr/>
          <p:nvPr/>
        </p:nvSpPr>
        <p:spPr>
          <a:xfrm>
            <a:off x="2188391" y="422480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512F2B-91ED-4E85-81F5-72530918AE47}"/>
              </a:ext>
            </a:extLst>
          </p:cNvPr>
          <p:cNvGrpSpPr/>
          <p:nvPr/>
        </p:nvGrpSpPr>
        <p:grpSpPr>
          <a:xfrm>
            <a:off x="3820568" y="928777"/>
            <a:ext cx="444352" cy="492950"/>
            <a:chOff x="3820568" y="928777"/>
            <a:chExt cx="444352" cy="492950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1957838-4625-4764-8E21-6E5F9E75F7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58FB78-A31A-4AC2-A61B-CA18AB7BB8AB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C7775BE-7346-4905-B1B2-7C722D92D28D}"/>
              </a:ext>
            </a:extLst>
          </p:cNvPr>
          <p:cNvGrpSpPr/>
          <p:nvPr/>
        </p:nvGrpSpPr>
        <p:grpSpPr>
          <a:xfrm>
            <a:off x="6056387" y="926810"/>
            <a:ext cx="444352" cy="493157"/>
            <a:chOff x="6056387" y="926810"/>
            <a:chExt cx="444352" cy="493157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5059EB6-E73C-4C58-ACEA-256B95A32045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BB692B-0720-407B-9E68-161175D8028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75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A961C9-E6DE-422C-B0A1-8DA63FC8FA54}"/>
              </a:ext>
            </a:extLst>
          </p:cNvPr>
          <p:cNvGrpSpPr/>
          <p:nvPr/>
        </p:nvGrpSpPr>
        <p:grpSpPr>
          <a:xfrm>
            <a:off x="6936047" y="923497"/>
            <a:ext cx="444352" cy="494964"/>
            <a:chOff x="6945845" y="926763"/>
            <a:chExt cx="444352" cy="494964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85D0010-C5AC-4ADB-B0D5-086FCFA9614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81C7F02-D80B-4F57-8E15-26D24654050C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F5835F1-30B3-4474-B907-DDFDFC1BBB7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79</a:t>
                </a:r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303EB61-061A-4F9E-AD77-A9BA105A7B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Group 91">
            <a:extLst>
              <a:ext uri="{FF2B5EF4-FFF2-40B4-BE49-F238E27FC236}">
                <a16:creationId xmlns:a16="http://schemas.microsoft.com/office/drawing/2014/main" id="{42038765-3330-4972-8E95-621D5A4DA74F}"/>
              </a:ext>
            </a:extLst>
          </p:cNvPr>
          <p:cNvGrpSpPr/>
          <p:nvPr/>
        </p:nvGrpSpPr>
        <p:grpSpPr>
          <a:xfrm>
            <a:off x="4040034" y="435047"/>
            <a:ext cx="2223965" cy="479154"/>
            <a:chOff x="7395283" y="5821043"/>
            <a:chExt cx="205894" cy="512761"/>
          </a:xfrm>
        </p:grpSpPr>
        <p:sp>
          <p:nvSpPr>
            <p:cNvPr id="130" name="Freeform 11">
              <a:extLst>
                <a:ext uri="{FF2B5EF4-FFF2-40B4-BE49-F238E27FC236}">
                  <a16:creationId xmlns:a16="http://schemas.microsoft.com/office/drawing/2014/main" id="{DD1DCDC7-448C-4ABE-9B8C-3AF3F2309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A63E4C3-48C9-4DE2-967C-4AE62706CBC4}"/>
                </a:ext>
              </a:extLst>
            </p:cNvPr>
            <p:cNvSpPr/>
            <p:nvPr/>
          </p:nvSpPr>
          <p:spPr>
            <a:xfrm>
              <a:off x="7474534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+30</a:t>
              </a:r>
            </a:p>
          </p:txBody>
        </p:sp>
      </p:grpSp>
      <p:grpSp>
        <p:nvGrpSpPr>
          <p:cNvPr id="133" name="Group 91">
            <a:extLst>
              <a:ext uri="{FF2B5EF4-FFF2-40B4-BE49-F238E27FC236}">
                <a16:creationId xmlns:a16="http://schemas.microsoft.com/office/drawing/2014/main" id="{9FBCC8E0-0C4C-42D5-A23B-7FBAE969F78D}"/>
              </a:ext>
            </a:extLst>
          </p:cNvPr>
          <p:cNvGrpSpPr/>
          <p:nvPr/>
        </p:nvGrpSpPr>
        <p:grpSpPr>
          <a:xfrm>
            <a:off x="6263188" y="435486"/>
            <a:ext cx="893612" cy="479154"/>
            <a:chOff x="7395283" y="5821043"/>
            <a:chExt cx="205894" cy="512761"/>
          </a:xfrm>
        </p:grpSpPr>
        <p:sp>
          <p:nvSpPr>
            <p:cNvPr id="134" name="Freeform 11">
              <a:extLst>
                <a:ext uri="{FF2B5EF4-FFF2-40B4-BE49-F238E27FC236}">
                  <a16:creationId xmlns:a16="http://schemas.microsoft.com/office/drawing/2014/main" id="{CE69A00B-4095-46F2-BA9A-4DE08F986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D161FE2-4791-4087-9192-85C4A3CFC185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3ECF651-2E2B-4E27-B637-CB48B3A8B0F6}"/>
              </a:ext>
            </a:extLst>
          </p:cNvPr>
          <p:cNvCxnSpPr>
            <a:cxnSpLocks/>
          </p:cNvCxnSpPr>
          <p:nvPr/>
        </p:nvCxnSpPr>
        <p:spPr>
          <a:xfrm flipV="1">
            <a:off x="3688622" y="2722560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8338EEF-3223-48F3-9CBC-008287040EB7}"/>
              </a:ext>
            </a:extLst>
          </p:cNvPr>
          <p:cNvGrpSpPr/>
          <p:nvPr/>
        </p:nvGrpSpPr>
        <p:grpSpPr>
          <a:xfrm>
            <a:off x="3820568" y="2722581"/>
            <a:ext cx="444352" cy="492950"/>
            <a:chOff x="3820568" y="928777"/>
            <a:chExt cx="444352" cy="492950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87185B0-017A-44FB-AB17-8391D51406C1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B3CF821-3220-4F83-8BB3-556CE979791A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46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19415B5-5FFF-4A42-A85C-6413BB343D53}"/>
              </a:ext>
            </a:extLst>
          </p:cNvPr>
          <p:cNvGrpSpPr/>
          <p:nvPr/>
        </p:nvGrpSpPr>
        <p:grpSpPr>
          <a:xfrm>
            <a:off x="6056387" y="2720614"/>
            <a:ext cx="444352" cy="493157"/>
            <a:chOff x="6056387" y="926810"/>
            <a:chExt cx="444352" cy="493157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CFCF0D6-942A-4F2B-9A15-499BB2DD64CB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18AC9A6-0E13-4031-9B00-E02F6AD9A45D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86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1100524-8174-4136-915F-D0E1C797CC0B}"/>
              </a:ext>
            </a:extLst>
          </p:cNvPr>
          <p:cNvGrpSpPr/>
          <p:nvPr/>
        </p:nvGrpSpPr>
        <p:grpSpPr>
          <a:xfrm>
            <a:off x="6936047" y="2720567"/>
            <a:ext cx="444352" cy="494964"/>
            <a:chOff x="6945845" y="926763"/>
            <a:chExt cx="444352" cy="494964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A2F9FBD6-B686-4590-9C43-13FA81021D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6B5CC66-B379-4D73-9939-2C23759FAE4B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4A6F82-7AAC-4322-A707-959CD860FED7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7C891C62-74A9-4F06-9D5A-D6F85EF809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0" name="Group 91">
            <a:extLst>
              <a:ext uri="{FF2B5EF4-FFF2-40B4-BE49-F238E27FC236}">
                <a16:creationId xmlns:a16="http://schemas.microsoft.com/office/drawing/2014/main" id="{95796AFF-02B7-4E76-9E75-AE72E0E1AC87}"/>
              </a:ext>
            </a:extLst>
          </p:cNvPr>
          <p:cNvGrpSpPr/>
          <p:nvPr/>
        </p:nvGrpSpPr>
        <p:grpSpPr>
          <a:xfrm>
            <a:off x="4040034" y="2228851"/>
            <a:ext cx="2223965" cy="479154"/>
            <a:chOff x="7395283" y="5821043"/>
            <a:chExt cx="205894" cy="512761"/>
          </a:xfrm>
        </p:grpSpPr>
        <p:sp>
          <p:nvSpPr>
            <p:cNvPr id="151" name="Freeform 11">
              <a:extLst>
                <a:ext uri="{FF2B5EF4-FFF2-40B4-BE49-F238E27FC236}">
                  <a16:creationId xmlns:a16="http://schemas.microsoft.com/office/drawing/2014/main" id="{36C29C1A-6830-4519-B7A1-707E77142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29144E6-0107-4ACF-87B9-09F03B7421D5}"/>
                </a:ext>
              </a:extLst>
            </p:cNvPr>
            <p:cNvSpPr/>
            <p:nvPr/>
          </p:nvSpPr>
          <p:spPr>
            <a:xfrm>
              <a:off x="7474534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+40</a:t>
              </a:r>
            </a:p>
          </p:txBody>
        </p:sp>
      </p:grpSp>
      <p:grpSp>
        <p:nvGrpSpPr>
          <p:cNvPr id="153" name="Group 91">
            <a:extLst>
              <a:ext uri="{FF2B5EF4-FFF2-40B4-BE49-F238E27FC236}">
                <a16:creationId xmlns:a16="http://schemas.microsoft.com/office/drawing/2014/main" id="{DF1DA006-CAF1-48F8-8550-874307E67165}"/>
              </a:ext>
            </a:extLst>
          </p:cNvPr>
          <p:cNvGrpSpPr/>
          <p:nvPr/>
        </p:nvGrpSpPr>
        <p:grpSpPr>
          <a:xfrm>
            <a:off x="6263188" y="2229290"/>
            <a:ext cx="893612" cy="479154"/>
            <a:chOff x="7395283" y="5821043"/>
            <a:chExt cx="205894" cy="512761"/>
          </a:xfrm>
        </p:grpSpPr>
        <p:sp>
          <p:nvSpPr>
            <p:cNvPr id="154" name="Freeform 11">
              <a:extLst>
                <a:ext uri="{FF2B5EF4-FFF2-40B4-BE49-F238E27FC236}">
                  <a16:creationId xmlns:a16="http://schemas.microsoft.com/office/drawing/2014/main" id="{4EB6D287-12B9-4E0E-9DC0-55F47747D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EC80304F-0C59-452A-B085-4A775666F2C2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59" name="Group 91">
            <a:extLst>
              <a:ext uri="{FF2B5EF4-FFF2-40B4-BE49-F238E27FC236}">
                <a16:creationId xmlns:a16="http://schemas.microsoft.com/office/drawing/2014/main" id="{82FC4D31-2F72-41F4-ABED-5B48B30CD3E5}"/>
              </a:ext>
            </a:extLst>
          </p:cNvPr>
          <p:cNvGrpSpPr/>
          <p:nvPr/>
        </p:nvGrpSpPr>
        <p:grpSpPr>
          <a:xfrm>
            <a:off x="7159700" y="2224859"/>
            <a:ext cx="889897" cy="479154"/>
            <a:chOff x="7395283" y="5821043"/>
            <a:chExt cx="205894" cy="512761"/>
          </a:xfrm>
        </p:grpSpPr>
        <p:sp>
          <p:nvSpPr>
            <p:cNvPr id="160" name="Freeform 11">
              <a:extLst>
                <a:ext uri="{FF2B5EF4-FFF2-40B4-BE49-F238E27FC236}">
                  <a16:creationId xmlns:a16="http://schemas.microsoft.com/office/drawing/2014/main" id="{41862D21-61D1-44E9-A43B-5AAFD41DD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496FB8C-B2A7-4106-B76A-27990DDF5D21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08773F3-AD9C-423C-BD3B-1AF5C32FDBED}"/>
              </a:ext>
            </a:extLst>
          </p:cNvPr>
          <p:cNvGrpSpPr/>
          <p:nvPr/>
        </p:nvGrpSpPr>
        <p:grpSpPr>
          <a:xfrm>
            <a:off x="7827146" y="2718185"/>
            <a:ext cx="444352" cy="494964"/>
            <a:chOff x="6945845" y="926763"/>
            <a:chExt cx="444352" cy="494964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ED6720D-EEDD-4883-B765-B363F29FC92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46008C53-9A4F-40C7-B9F0-E7A12D8C2616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7BEFF03A-CF6B-40FF-B025-1B4C330648F6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93</a:t>
                </a:r>
              </a:p>
            </p:txBody>
          </p: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F5F513A3-6E78-4B61-ADF8-06D59325EA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1859E2D3-3716-4E47-B39F-2215FAA7502A}"/>
              </a:ext>
            </a:extLst>
          </p:cNvPr>
          <p:cNvGrpSpPr/>
          <p:nvPr/>
        </p:nvGrpSpPr>
        <p:grpSpPr>
          <a:xfrm>
            <a:off x="3810293" y="4498171"/>
            <a:ext cx="444352" cy="492950"/>
            <a:chOff x="3820568" y="928777"/>
            <a:chExt cx="444352" cy="49295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B03668A-FC4B-48B5-A0A7-E3DD5177EB0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66C4153-2F06-4CD4-87E7-2FC917C4DBD3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38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BE00F90-7748-4C94-8410-9E6FCEA6D440}"/>
              </a:ext>
            </a:extLst>
          </p:cNvPr>
          <p:cNvGrpSpPr/>
          <p:nvPr/>
        </p:nvGrpSpPr>
        <p:grpSpPr>
          <a:xfrm>
            <a:off x="6046112" y="4491609"/>
            <a:ext cx="444352" cy="493157"/>
            <a:chOff x="6056387" y="926810"/>
            <a:chExt cx="444352" cy="493157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0066ECC1-1C51-4201-A4EE-48393CDAC88A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36EC421-212B-41E5-9135-4A05BE23906B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48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590F005-4B7F-4CD1-B455-D437453C8002}"/>
              </a:ext>
            </a:extLst>
          </p:cNvPr>
          <p:cNvGrpSpPr/>
          <p:nvPr/>
        </p:nvGrpSpPr>
        <p:grpSpPr>
          <a:xfrm>
            <a:off x="6925772" y="4491562"/>
            <a:ext cx="444352" cy="494964"/>
            <a:chOff x="6945845" y="926763"/>
            <a:chExt cx="444352" cy="494964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D096C71-8995-4C44-91C8-1CA62DC0C35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2EC827A9-CC0A-494D-B9C0-B38B1E6A0767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B765F538-13C4-46F5-98E2-7F52D006CE91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E2ED7280-4B27-41E6-8F52-2E5ABE0640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" name="Group 91">
            <a:extLst>
              <a:ext uri="{FF2B5EF4-FFF2-40B4-BE49-F238E27FC236}">
                <a16:creationId xmlns:a16="http://schemas.microsoft.com/office/drawing/2014/main" id="{5A8B3656-CB79-48C5-A791-20B289EB254C}"/>
              </a:ext>
            </a:extLst>
          </p:cNvPr>
          <p:cNvGrpSpPr/>
          <p:nvPr/>
        </p:nvGrpSpPr>
        <p:grpSpPr>
          <a:xfrm>
            <a:off x="4029759" y="3995251"/>
            <a:ext cx="2223965" cy="479154"/>
            <a:chOff x="7395283" y="5821043"/>
            <a:chExt cx="205894" cy="512761"/>
          </a:xfrm>
        </p:grpSpPr>
        <p:sp>
          <p:nvSpPr>
            <p:cNvPr id="180" name="Freeform 11">
              <a:extLst>
                <a:ext uri="{FF2B5EF4-FFF2-40B4-BE49-F238E27FC236}">
                  <a16:creationId xmlns:a16="http://schemas.microsoft.com/office/drawing/2014/main" id="{34F8778D-BF7F-4E7C-87DA-30E36A38F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228F309D-8780-4A38-8466-45E613EE1F72}"/>
                </a:ext>
              </a:extLst>
            </p:cNvPr>
            <p:cNvSpPr/>
            <p:nvPr/>
          </p:nvSpPr>
          <p:spPr>
            <a:xfrm>
              <a:off x="7474534" y="5821043"/>
              <a:ext cx="93400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+10</a:t>
              </a:r>
            </a:p>
          </p:txBody>
        </p:sp>
      </p:grpSp>
      <p:grpSp>
        <p:nvGrpSpPr>
          <p:cNvPr id="182" name="Group 91">
            <a:extLst>
              <a:ext uri="{FF2B5EF4-FFF2-40B4-BE49-F238E27FC236}">
                <a16:creationId xmlns:a16="http://schemas.microsoft.com/office/drawing/2014/main" id="{FE5126FC-B71B-4E4D-9869-D901650885C9}"/>
              </a:ext>
            </a:extLst>
          </p:cNvPr>
          <p:cNvGrpSpPr/>
          <p:nvPr/>
        </p:nvGrpSpPr>
        <p:grpSpPr>
          <a:xfrm>
            <a:off x="6252913" y="3995690"/>
            <a:ext cx="893612" cy="479154"/>
            <a:chOff x="7395283" y="5821043"/>
            <a:chExt cx="205894" cy="512761"/>
          </a:xfrm>
        </p:grpSpPr>
        <p:sp>
          <p:nvSpPr>
            <p:cNvPr id="183" name="Freeform 11">
              <a:extLst>
                <a:ext uri="{FF2B5EF4-FFF2-40B4-BE49-F238E27FC236}">
                  <a16:creationId xmlns:a16="http://schemas.microsoft.com/office/drawing/2014/main" id="{D0075F09-255C-4DA2-96F9-C8AE90A9F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961B2C6F-EE27-4E54-B5D1-D7D09AA213F0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188" name="Group 91">
            <a:extLst>
              <a:ext uri="{FF2B5EF4-FFF2-40B4-BE49-F238E27FC236}">
                <a16:creationId xmlns:a16="http://schemas.microsoft.com/office/drawing/2014/main" id="{6035E17F-032F-49F7-9071-B62BFD09BA59}"/>
              </a:ext>
            </a:extLst>
          </p:cNvPr>
          <p:cNvGrpSpPr/>
          <p:nvPr/>
        </p:nvGrpSpPr>
        <p:grpSpPr>
          <a:xfrm>
            <a:off x="7149425" y="3991259"/>
            <a:ext cx="889897" cy="479154"/>
            <a:chOff x="7395283" y="5821043"/>
            <a:chExt cx="205894" cy="512761"/>
          </a:xfrm>
        </p:grpSpPr>
        <p:sp>
          <p:nvSpPr>
            <p:cNvPr id="189" name="Freeform 11">
              <a:extLst>
                <a:ext uri="{FF2B5EF4-FFF2-40B4-BE49-F238E27FC236}">
                  <a16:creationId xmlns:a16="http://schemas.microsoft.com/office/drawing/2014/main" id="{560D09FF-AD31-483E-B4BB-D4AE44D1E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D1F93CD7-BC4A-4FC9-BB1B-65A0BCE9C197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+7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1B4A2CB0-333B-4CCD-B1FB-E8A7B0112CC6}"/>
              </a:ext>
            </a:extLst>
          </p:cNvPr>
          <p:cNvGrpSpPr/>
          <p:nvPr/>
        </p:nvGrpSpPr>
        <p:grpSpPr>
          <a:xfrm>
            <a:off x="7816871" y="4489180"/>
            <a:ext cx="444352" cy="494964"/>
            <a:chOff x="6945845" y="926763"/>
            <a:chExt cx="444352" cy="494964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2136E2C-C8A7-4A32-8945-28043594940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D9037E76-D4DA-4D94-97BC-6AA39164B27C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50AAAAB-CBC6-4C23-9FF7-4DC5B29156F3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57</a:t>
                </a:r>
              </a:p>
            </p:txBody>
          </p: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71155877-83C0-455E-8A5B-D0B3DA45B0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FEF0EB0-FCB0-4F6A-90EB-B83D35E1FA7C}"/>
              </a:ext>
            </a:extLst>
          </p:cNvPr>
          <p:cNvCxnSpPr>
            <a:cxnSpLocks/>
          </p:cNvCxnSpPr>
          <p:nvPr/>
        </p:nvCxnSpPr>
        <p:spPr>
          <a:xfrm flipV="1">
            <a:off x="3688622" y="925047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FBF6475D-3B66-4CEB-9E45-612DFC9390EB}"/>
              </a:ext>
            </a:extLst>
          </p:cNvPr>
          <p:cNvCxnSpPr>
            <a:cxnSpLocks/>
          </p:cNvCxnSpPr>
          <p:nvPr/>
        </p:nvCxnSpPr>
        <p:spPr>
          <a:xfrm flipV="1">
            <a:off x="3688622" y="4504715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C7B4FC72-5BC0-4E0D-A44A-9D88BB9E008A}"/>
              </a:ext>
            </a:extLst>
          </p:cNvPr>
          <p:cNvSpPr/>
          <p:nvPr/>
        </p:nvSpPr>
        <p:spPr>
          <a:xfrm>
            <a:off x="3965412" y="78544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520BFE0C-CD68-4703-B2B6-8DEC716A07B0}"/>
              </a:ext>
            </a:extLst>
          </p:cNvPr>
          <p:cNvSpPr/>
          <p:nvPr/>
        </p:nvSpPr>
        <p:spPr>
          <a:xfrm>
            <a:off x="3965412" y="25792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D0180729-E041-408F-8B00-F92CB14C5DB4}"/>
              </a:ext>
            </a:extLst>
          </p:cNvPr>
          <p:cNvSpPr/>
          <p:nvPr/>
        </p:nvSpPr>
        <p:spPr>
          <a:xfrm>
            <a:off x="3955137" y="43456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8F95DD4A-5295-40BA-9B99-766D3673ECAD}"/>
              </a:ext>
            </a:extLst>
          </p:cNvPr>
          <p:cNvGrpSpPr/>
          <p:nvPr/>
        </p:nvGrpSpPr>
        <p:grpSpPr>
          <a:xfrm>
            <a:off x="310038" y="5868193"/>
            <a:ext cx="3097270" cy="817087"/>
            <a:chOff x="255525" y="4828688"/>
            <a:chExt cx="2758871" cy="1134018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BD1EF0D4-F0FB-4A80-8A2F-B8582D4DD0AF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C1B5FE2-8E80-4DBB-8286-8E57129A033F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66 =</a:t>
              </a: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EDDCC098-3EEF-4FC1-B107-8952C3151861}"/>
              </a:ext>
            </a:extLst>
          </p:cNvPr>
          <p:cNvSpPr txBox="1"/>
          <p:nvPr/>
        </p:nvSpPr>
        <p:spPr>
          <a:xfrm>
            <a:off x="2492353" y="5973288"/>
            <a:ext cx="34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99313292-C7FD-4446-A032-BDFB3B6186F8}"/>
              </a:ext>
            </a:extLst>
          </p:cNvPr>
          <p:cNvSpPr/>
          <p:nvPr/>
        </p:nvSpPr>
        <p:spPr>
          <a:xfrm>
            <a:off x="2247813" y="597645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B3E3362-0D40-4EA6-B962-2D35EBE2B553}"/>
              </a:ext>
            </a:extLst>
          </p:cNvPr>
          <p:cNvGrpSpPr/>
          <p:nvPr/>
        </p:nvGrpSpPr>
        <p:grpSpPr>
          <a:xfrm>
            <a:off x="3812105" y="6281912"/>
            <a:ext cx="444352" cy="492950"/>
            <a:chOff x="3820568" y="928777"/>
            <a:chExt cx="444352" cy="492950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A47DE54-CB72-426B-8C9D-B9D8EF70AAD2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44428AC-7B43-4C71-B1C8-6A3F22FBF33F}"/>
                </a:ext>
              </a:extLst>
            </p:cNvPr>
            <p:cNvSpPr txBox="1"/>
            <p:nvPr/>
          </p:nvSpPr>
          <p:spPr>
            <a:xfrm>
              <a:off x="3820568" y="102161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66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B7F525B8-A0D9-4A40-9248-744C2E323385}"/>
              </a:ext>
            </a:extLst>
          </p:cNvPr>
          <p:cNvGrpSpPr/>
          <p:nvPr/>
        </p:nvGrpSpPr>
        <p:grpSpPr>
          <a:xfrm>
            <a:off x="4704430" y="6275350"/>
            <a:ext cx="444352" cy="493157"/>
            <a:chOff x="6056387" y="926810"/>
            <a:chExt cx="444352" cy="493157"/>
          </a:xfrm>
        </p:grpSpPr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1EEE5D1-A2A7-4B23-BC5E-A9AC8BE6DDDC}"/>
                </a:ext>
              </a:extLst>
            </p:cNvPr>
            <p:cNvCxnSpPr>
              <a:cxnSpLocks/>
            </p:cNvCxnSpPr>
            <p:nvPr/>
          </p:nvCxnSpPr>
          <p:spPr>
            <a:xfrm>
              <a:off x="6278335" y="926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42ABC50C-2A91-4B97-8732-0C682B6A0EF8}"/>
                </a:ext>
              </a:extLst>
            </p:cNvPr>
            <p:cNvSpPr txBox="1"/>
            <p:nvPr/>
          </p:nvSpPr>
          <p:spPr>
            <a:xfrm>
              <a:off x="6056387" y="101985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70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643D120F-182B-4CDE-B02C-5F4A58FA8C8F}"/>
              </a:ext>
            </a:extLst>
          </p:cNvPr>
          <p:cNvGrpSpPr/>
          <p:nvPr/>
        </p:nvGrpSpPr>
        <p:grpSpPr>
          <a:xfrm>
            <a:off x="5584090" y="6275303"/>
            <a:ext cx="444352" cy="494964"/>
            <a:chOff x="6945845" y="926763"/>
            <a:chExt cx="444352" cy="494964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879FBAF-EA1E-4054-82C7-9FE6D99F509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DCDF0BAF-8234-40D6-8846-23553391D971}"/>
                </a:ext>
              </a:extLst>
            </p:cNvPr>
            <p:cNvGrpSpPr/>
            <p:nvPr/>
          </p:nvGrpSpPr>
          <p:grpSpPr>
            <a:xfrm>
              <a:off x="6945845" y="928608"/>
              <a:ext cx="444352" cy="493119"/>
              <a:chOff x="6945845" y="928608"/>
              <a:chExt cx="444352" cy="493119"/>
            </a:xfrm>
          </p:grpSpPr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462163C4-079B-4D16-8A07-C1112536B7F0}"/>
                  </a:ext>
                </a:extLst>
              </p:cNvPr>
              <p:cNvSpPr txBox="1"/>
              <p:nvPr/>
            </p:nvSpPr>
            <p:spPr>
              <a:xfrm>
                <a:off x="694584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73</a:t>
                </a:r>
              </a:p>
            </p:txBody>
          </p: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9050C58-A7D6-4262-94C1-1402F4245A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3" name="Group 91">
            <a:extLst>
              <a:ext uri="{FF2B5EF4-FFF2-40B4-BE49-F238E27FC236}">
                <a16:creationId xmlns:a16="http://schemas.microsoft.com/office/drawing/2014/main" id="{B8014227-3986-4AFA-BEAA-6A60258FB297}"/>
              </a:ext>
            </a:extLst>
          </p:cNvPr>
          <p:cNvGrpSpPr/>
          <p:nvPr/>
        </p:nvGrpSpPr>
        <p:grpSpPr>
          <a:xfrm>
            <a:off x="4031572" y="5778992"/>
            <a:ext cx="898414" cy="479154"/>
            <a:chOff x="7395283" y="5821043"/>
            <a:chExt cx="205894" cy="512761"/>
          </a:xfrm>
        </p:grpSpPr>
        <p:sp>
          <p:nvSpPr>
            <p:cNvPr id="214" name="Freeform 11">
              <a:extLst>
                <a:ext uri="{FF2B5EF4-FFF2-40B4-BE49-F238E27FC236}">
                  <a16:creationId xmlns:a16="http://schemas.microsoft.com/office/drawing/2014/main" id="{D6E72B4C-A422-4579-BF8F-C46E87A34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90823CC6-9A2D-4D3F-9E38-87EEB5919E6A}"/>
                </a:ext>
              </a:extLst>
            </p:cNvPr>
            <p:cNvSpPr/>
            <p:nvPr/>
          </p:nvSpPr>
          <p:spPr>
            <a:xfrm>
              <a:off x="7449581" y="5821043"/>
              <a:ext cx="118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216" name="Group 91">
            <a:extLst>
              <a:ext uri="{FF2B5EF4-FFF2-40B4-BE49-F238E27FC236}">
                <a16:creationId xmlns:a16="http://schemas.microsoft.com/office/drawing/2014/main" id="{B98F225E-D2E0-46F9-A310-B02CE7DF9449}"/>
              </a:ext>
            </a:extLst>
          </p:cNvPr>
          <p:cNvGrpSpPr/>
          <p:nvPr/>
        </p:nvGrpSpPr>
        <p:grpSpPr>
          <a:xfrm>
            <a:off x="4921902" y="5779431"/>
            <a:ext cx="896511" cy="479154"/>
            <a:chOff x="7395283" y="5821043"/>
            <a:chExt cx="205894" cy="512761"/>
          </a:xfrm>
        </p:grpSpPr>
        <p:sp>
          <p:nvSpPr>
            <p:cNvPr id="217" name="Freeform 11">
              <a:extLst>
                <a:ext uri="{FF2B5EF4-FFF2-40B4-BE49-F238E27FC236}">
                  <a16:creationId xmlns:a16="http://schemas.microsoft.com/office/drawing/2014/main" id="{3B7D70D6-3849-4DB6-B6E1-0B0D789C4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B6461962-7DF1-412A-B084-AB12C5E42202}"/>
                </a:ext>
              </a:extLst>
            </p:cNvPr>
            <p:cNvSpPr/>
            <p:nvPr/>
          </p:nvSpPr>
          <p:spPr>
            <a:xfrm>
              <a:off x="7450017" y="5821043"/>
              <a:ext cx="11791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6DA68DC3-17B0-46D9-94F6-B01794875F37}"/>
              </a:ext>
            </a:extLst>
          </p:cNvPr>
          <p:cNvCxnSpPr>
            <a:cxnSpLocks/>
          </p:cNvCxnSpPr>
          <p:nvPr/>
        </p:nvCxnSpPr>
        <p:spPr>
          <a:xfrm flipV="1">
            <a:off x="3748044" y="6288456"/>
            <a:ext cx="4747975" cy="6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Oval 229">
            <a:extLst>
              <a:ext uri="{FF2B5EF4-FFF2-40B4-BE49-F238E27FC236}">
                <a16:creationId xmlns:a16="http://schemas.microsoft.com/office/drawing/2014/main" id="{B7765967-8F61-47C6-B457-20D9A716E386}"/>
              </a:ext>
            </a:extLst>
          </p:cNvPr>
          <p:cNvSpPr/>
          <p:nvPr/>
        </p:nvSpPr>
        <p:spPr>
          <a:xfrm>
            <a:off x="3956949" y="612938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39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96296E-6 L 0.04805 -0.0375 C 0.05781 -0.04607 0.07344 -0.05047 0.08906 -0.05047 C 0.10781 -0.05047 0.12227 -0.04607 0.13268 -0.0375 L 0.18281 2.96296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2.96296E-6 L 0.20234 -0.03797 C 0.20638 -0.0463 0.2125 -0.0507 0.21901 -0.0507 C 0.2263 -0.0507 0.23216 -0.0463 0.2362 -0.03797 L 0.25599 2.96296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1.11111E-6 L 0.04805 -0.0375 C 0.05781 -0.04606 0.07344 -0.05046 0.08906 -0.05046 C 0.10781 -0.05046 0.12227 -0.04606 0.13268 -0.0375 L 0.18281 -1.11111E-6 " pathEditMode="relative" rAng="0" ptsTypes="AAAAA">
                                      <p:cBhvr>
                                        <p:cTn id="6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-1.11111E-6 L 0.20234 -0.03796 C 0.20638 -0.0463 0.2125 -0.05069 0.21901 -0.05069 C 0.2263 -0.05069 0.23216 -0.0463 0.2362 -0.03796 L 0.25599 -1.11111E-6 " pathEditMode="relative" rAng="0" ptsTypes="AAAAA">
                                      <p:cBhvr>
                                        <p:cTn id="8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99 -1.11111E-6 L 0.27539 -0.03704 C 0.27956 -0.04537 0.28581 -0.04977 0.29206 -0.04977 C 0.29948 -0.04977 0.30534 -0.04537 0.30937 -0.03704 L 0.3293 -1.11111E-6 " pathEditMode="relative" rAng="0" ptsTypes="AAAAA">
                                      <p:cBhvr>
                                        <p:cTn id="9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3.7037E-7 L 0.04805 -0.0375 C 0.05781 -0.04607 0.07344 -0.05046 0.08906 -0.05046 C 0.10781 -0.05046 0.12226 -0.04607 0.13268 -0.0375 L 0.18281 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3.7037E-7 L 0.20234 -0.03796 C 0.20638 -0.0463 0.2125 -0.05069 0.21901 -0.05069 C 0.2263 -0.05069 0.23216 -0.0463 0.2362 -0.03796 L 0.25599 3.7037E-7 " pathEditMode="relative" rAng="0" ptsTypes="AAAAA">
                                      <p:cBhvr>
                                        <p:cTn id="14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99 3.7037E-7 L 0.27539 -0.03704 C 0.27956 -0.04537 0.28581 -0.04977 0.29206 -0.04977 C 0.29948 -0.04977 0.30534 -0.04537 0.30937 -0.03704 L 0.3293 3.7037E-7 " pathEditMode="relative" rAng="0" ptsTypes="AAAAA">
                                      <p:cBhvr>
                                        <p:cTn id="15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3.7037E-6 L 0.01797 -0.0375 C 0.02174 -0.04606 0.02773 -0.05046 0.03359 -0.05046 C 0.04075 -0.05046 0.04635 -0.04606 0.05026 -0.0375 L 0.06953 -3.7037E-6 " pathEditMode="relative" rAng="0" ptsTypes="AAAAA">
                                      <p:cBhvr>
                                        <p:cTn id="18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53 -3.7037E-6 L 0.08893 -0.03796 C 0.09297 -0.04629 0.09909 -0.05069 0.1056 -0.05069 C 0.11289 -0.05069 0.11875 -0.04629 0.12279 -0.03796 L 0.14271 -3.7037E-6 " pathEditMode="relative" rAng="0" ptsTypes="AAAAA">
                                      <p:cBhvr>
                                        <p:cTn id="20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80" grpId="0"/>
      <p:bldP spid="281" grpId="0"/>
      <p:bldP spid="132" grpId="0" animBg="1"/>
      <p:bldP spid="132" grpId="1" animBg="1"/>
      <p:bldP spid="132" grpId="2" animBg="1"/>
      <p:bldP spid="156" grpId="0" animBg="1"/>
      <p:bldP spid="156" grpId="1" animBg="1"/>
      <p:bldP spid="156" grpId="2" animBg="1"/>
      <p:bldP spid="156" grpId="3" animBg="1"/>
      <p:bldP spid="185" grpId="0" animBg="1"/>
      <p:bldP spid="185" grpId="1" animBg="1"/>
      <p:bldP spid="185" grpId="2" animBg="1"/>
      <p:bldP spid="185" grpId="3" animBg="1"/>
      <p:bldP spid="200" grpId="0"/>
      <p:bldP spid="230" grpId="0" animBg="1"/>
      <p:bldP spid="230" grpId="1" animBg="1"/>
      <p:bldP spid="230" grpId="2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53C3C-3CE3-4191-93FA-8E318EF0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19 Subtract a two-digit number by partitioning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38BE1-3300-49B3-BDB2-10E9CD171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231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49737F-BE3E-4FAA-86C8-939FAA1C2543}"/>
              </a:ext>
            </a:extLst>
          </p:cNvPr>
          <p:cNvGrpSpPr/>
          <p:nvPr/>
        </p:nvGrpSpPr>
        <p:grpSpPr>
          <a:xfrm>
            <a:off x="467659" y="372724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BEBB526-5BC7-4699-8A48-58FD05EBAF7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8ABA35-9EA9-4F5E-91C9-25768A084A9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68 – 37 =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1D349BD3-1486-4DB8-AA98-C6882FF62F35}"/>
              </a:ext>
            </a:extLst>
          </p:cNvPr>
          <p:cNvSpPr/>
          <p:nvPr/>
        </p:nvSpPr>
        <p:spPr>
          <a:xfrm>
            <a:off x="2399936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25F359-D26A-4984-B52C-6EA26164435F}"/>
              </a:ext>
            </a:extLst>
          </p:cNvPr>
          <p:cNvSpPr txBox="1"/>
          <p:nvPr/>
        </p:nvSpPr>
        <p:spPr>
          <a:xfrm>
            <a:off x="2483590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3519078-32D9-4ECB-BA16-2B79BA3FC734}"/>
              </a:ext>
            </a:extLst>
          </p:cNvPr>
          <p:cNvSpPr txBox="1"/>
          <p:nvPr/>
        </p:nvSpPr>
        <p:spPr>
          <a:xfrm>
            <a:off x="914035" y="176064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7012A5-7695-4839-B8BD-4371F5583DC3}"/>
              </a:ext>
            </a:extLst>
          </p:cNvPr>
          <p:cNvSpPr txBox="1"/>
          <p:nvPr/>
        </p:nvSpPr>
        <p:spPr>
          <a:xfrm>
            <a:off x="2697337" y="1767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5CE5353-F10D-419C-B886-3A061E7C1D08}"/>
              </a:ext>
            </a:extLst>
          </p:cNvPr>
          <p:cNvSpPr txBox="1"/>
          <p:nvPr/>
        </p:nvSpPr>
        <p:spPr>
          <a:xfrm>
            <a:off x="905687" y="221340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D70098F-B399-43B8-960C-EB74AA979008}"/>
              </a:ext>
            </a:extLst>
          </p:cNvPr>
          <p:cNvSpPr txBox="1"/>
          <p:nvPr/>
        </p:nvSpPr>
        <p:spPr>
          <a:xfrm>
            <a:off x="2688989" y="22197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267BC4B-EF53-44C7-BD63-8876BA388D42}"/>
              </a:ext>
            </a:extLst>
          </p:cNvPr>
          <p:cNvSpPr txBox="1"/>
          <p:nvPr/>
        </p:nvSpPr>
        <p:spPr>
          <a:xfrm>
            <a:off x="454849" y="222941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04E733F9-B047-4C2E-94F1-D7EBE878EA8F}"/>
              </a:ext>
            </a:extLst>
          </p:cNvPr>
          <p:cNvCxnSpPr>
            <a:cxnSpLocks/>
          </p:cNvCxnSpPr>
          <p:nvPr/>
        </p:nvCxnSpPr>
        <p:spPr>
          <a:xfrm>
            <a:off x="467659" y="2719557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305F1FB-896C-45F8-9C5D-A9E74937E0A2}"/>
              </a:ext>
            </a:extLst>
          </p:cNvPr>
          <p:cNvCxnSpPr>
            <a:cxnSpLocks/>
          </p:cNvCxnSpPr>
          <p:nvPr/>
        </p:nvCxnSpPr>
        <p:spPr>
          <a:xfrm>
            <a:off x="467659" y="316241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D449CB4-B3D9-4ACA-A2BE-2CFA888C2857}"/>
              </a:ext>
            </a:extLst>
          </p:cNvPr>
          <p:cNvSpPr txBox="1"/>
          <p:nvPr/>
        </p:nvSpPr>
        <p:spPr>
          <a:xfrm>
            <a:off x="2665204" y="2643048"/>
            <a:ext cx="573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B7367CD-1F9E-4EED-B06F-A711260CC02C}"/>
              </a:ext>
            </a:extLst>
          </p:cNvPr>
          <p:cNvSpPr txBox="1"/>
          <p:nvPr/>
        </p:nvSpPr>
        <p:spPr>
          <a:xfrm>
            <a:off x="911286" y="26521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3631418-3E08-4DAC-B624-5BDCDBCAE3DA}"/>
              </a:ext>
            </a:extLst>
          </p:cNvPr>
          <p:cNvSpPr txBox="1"/>
          <p:nvPr/>
        </p:nvSpPr>
        <p:spPr>
          <a:xfrm>
            <a:off x="2020467" y="265212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D7F899E9-746B-4822-9C6B-2BC005B8D266}"/>
              </a:ext>
            </a:extLst>
          </p:cNvPr>
          <p:cNvGrpSpPr/>
          <p:nvPr/>
        </p:nvGrpSpPr>
        <p:grpSpPr>
          <a:xfrm>
            <a:off x="6262004" y="372724"/>
            <a:ext cx="3097273" cy="817087"/>
            <a:chOff x="255525" y="372323"/>
            <a:chExt cx="2758874" cy="1134018"/>
          </a:xfrm>
        </p:grpSpPr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20DADECA-A7FE-41D2-9F5D-BEF4844FFD2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D798196-0978-4F5A-BE5D-E2B7644E8E66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– 36 = </a:t>
              </a:r>
            </a:p>
          </p:txBody>
        </p:sp>
      </p:grpSp>
      <p:sp>
        <p:nvSpPr>
          <p:cNvPr id="253" name="Rectangle 252">
            <a:extLst>
              <a:ext uri="{FF2B5EF4-FFF2-40B4-BE49-F238E27FC236}">
                <a16:creationId xmlns:a16="http://schemas.microsoft.com/office/drawing/2014/main" id="{63C2BB82-8C46-45B3-B8C8-EC1A6EE8C6CD}"/>
              </a:ext>
            </a:extLst>
          </p:cNvPr>
          <p:cNvSpPr/>
          <p:nvPr/>
        </p:nvSpPr>
        <p:spPr>
          <a:xfrm>
            <a:off x="8194281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4D3BD966-DA78-4B99-BC28-780F5506F43A}"/>
              </a:ext>
            </a:extLst>
          </p:cNvPr>
          <p:cNvSpPr txBox="1"/>
          <p:nvPr/>
        </p:nvSpPr>
        <p:spPr>
          <a:xfrm>
            <a:off x="8277935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231666B8-48A8-4F39-984B-6B1065B0C2A3}"/>
              </a:ext>
            </a:extLst>
          </p:cNvPr>
          <p:cNvSpPr txBox="1"/>
          <p:nvPr/>
        </p:nvSpPr>
        <p:spPr>
          <a:xfrm>
            <a:off x="6708380" y="176064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AE52FA6D-D33B-4654-BF16-E6FA3C9A15A9}"/>
              </a:ext>
            </a:extLst>
          </p:cNvPr>
          <p:cNvSpPr txBox="1"/>
          <p:nvPr/>
        </p:nvSpPr>
        <p:spPr>
          <a:xfrm>
            <a:off x="8491682" y="1767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53056F8F-37F1-46C0-A690-ECCFAB9C3FAA}"/>
              </a:ext>
            </a:extLst>
          </p:cNvPr>
          <p:cNvSpPr txBox="1"/>
          <p:nvPr/>
        </p:nvSpPr>
        <p:spPr>
          <a:xfrm>
            <a:off x="6700032" y="221340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ECCDC8CD-B53B-4CBB-9B81-563B44B6A658}"/>
              </a:ext>
            </a:extLst>
          </p:cNvPr>
          <p:cNvSpPr txBox="1"/>
          <p:nvPr/>
        </p:nvSpPr>
        <p:spPr>
          <a:xfrm>
            <a:off x="8483334" y="22197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C4639D6E-4D91-44AE-92B7-9154A3F7FDCD}"/>
              </a:ext>
            </a:extLst>
          </p:cNvPr>
          <p:cNvSpPr txBox="1"/>
          <p:nvPr/>
        </p:nvSpPr>
        <p:spPr>
          <a:xfrm>
            <a:off x="6249194" y="222941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DC2EA20E-7AC6-4D60-89F4-65745462C072}"/>
              </a:ext>
            </a:extLst>
          </p:cNvPr>
          <p:cNvCxnSpPr>
            <a:cxnSpLocks/>
          </p:cNvCxnSpPr>
          <p:nvPr/>
        </p:nvCxnSpPr>
        <p:spPr>
          <a:xfrm>
            <a:off x="6262004" y="2719557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1A07DCDA-D448-45BD-88B2-C77DBEDCF422}"/>
              </a:ext>
            </a:extLst>
          </p:cNvPr>
          <p:cNvCxnSpPr>
            <a:cxnSpLocks/>
          </p:cNvCxnSpPr>
          <p:nvPr/>
        </p:nvCxnSpPr>
        <p:spPr>
          <a:xfrm>
            <a:off x="6262004" y="316241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>
            <a:extLst>
              <a:ext uri="{FF2B5EF4-FFF2-40B4-BE49-F238E27FC236}">
                <a16:creationId xmlns:a16="http://schemas.microsoft.com/office/drawing/2014/main" id="{8D6AA9F7-03BF-4607-A4E5-11999F226D39}"/>
              </a:ext>
            </a:extLst>
          </p:cNvPr>
          <p:cNvSpPr txBox="1"/>
          <p:nvPr/>
        </p:nvSpPr>
        <p:spPr>
          <a:xfrm>
            <a:off x="8474986" y="2643048"/>
            <a:ext cx="557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6549B424-03BC-4A47-8689-53DB84CB1288}"/>
              </a:ext>
            </a:extLst>
          </p:cNvPr>
          <p:cNvSpPr txBox="1"/>
          <p:nvPr/>
        </p:nvSpPr>
        <p:spPr>
          <a:xfrm>
            <a:off x="6705631" y="26521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A5770203-4096-43A7-B8BD-B80AA90074CF}"/>
              </a:ext>
            </a:extLst>
          </p:cNvPr>
          <p:cNvSpPr txBox="1"/>
          <p:nvPr/>
        </p:nvSpPr>
        <p:spPr>
          <a:xfrm>
            <a:off x="7814812" y="265212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1168E87F-6387-44D4-AF3F-8843B39B3752}"/>
              </a:ext>
            </a:extLst>
          </p:cNvPr>
          <p:cNvGrpSpPr/>
          <p:nvPr/>
        </p:nvGrpSpPr>
        <p:grpSpPr>
          <a:xfrm>
            <a:off x="467247" y="3503441"/>
            <a:ext cx="3097273" cy="817087"/>
            <a:chOff x="255525" y="372323"/>
            <a:chExt cx="2758874" cy="1134018"/>
          </a:xfrm>
        </p:grpSpPr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E26694A2-9ABE-4156-BD2E-1C606A61EBC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489D174-494B-4337-BF87-9E1F4098A2DC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 – 16 = </a:t>
              </a:r>
            </a:p>
          </p:txBody>
        </p:sp>
      </p:grpSp>
      <p:sp>
        <p:nvSpPr>
          <p:cNvPr id="268" name="Rectangle 267">
            <a:extLst>
              <a:ext uri="{FF2B5EF4-FFF2-40B4-BE49-F238E27FC236}">
                <a16:creationId xmlns:a16="http://schemas.microsoft.com/office/drawing/2014/main" id="{E7F9128D-2F22-4CBF-B47E-A4F887C8A201}"/>
              </a:ext>
            </a:extLst>
          </p:cNvPr>
          <p:cNvSpPr/>
          <p:nvPr/>
        </p:nvSpPr>
        <p:spPr>
          <a:xfrm>
            <a:off x="2399524" y="362645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5BDBBEB6-5C75-42E4-BAAE-F8EDC6C47EF1}"/>
              </a:ext>
            </a:extLst>
          </p:cNvPr>
          <p:cNvSpPr txBox="1"/>
          <p:nvPr/>
        </p:nvSpPr>
        <p:spPr>
          <a:xfrm>
            <a:off x="2483178" y="361751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6B69A13E-9DA1-4365-897F-10F5693781DD}"/>
              </a:ext>
            </a:extLst>
          </p:cNvPr>
          <p:cNvSpPr txBox="1"/>
          <p:nvPr/>
        </p:nvSpPr>
        <p:spPr>
          <a:xfrm>
            <a:off x="913623" y="489135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8742F8AF-0F2F-4C3B-9B0A-9A473E11FE9E}"/>
              </a:ext>
            </a:extLst>
          </p:cNvPr>
          <p:cNvSpPr txBox="1"/>
          <p:nvPr/>
        </p:nvSpPr>
        <p:spPr>
          <a:xfrm>
            <a:off x="2696925" y="489771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88FABBB9-0808-41B5-ACF7-B099C9F6B42B}"/>
              </a:ext>
            </a:extLst>
          </p:cNvPr>
          <p:cNvSpPr txBox="1"/>
          <p:nvPr/>
        </p:nvSpPr>
        <p:spPr>
          <a:xfrm>
            <a:off x="905275" y="53441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D7870565-9B5B-4560-A435-47904016A50C}"/>
              </a:ext>
            </a:extLst>
          </p:cNvPr>
          <p:cNvSpPr txBox="1"/>
          <p:nvPr/>
        </p:nvSpPr>
        <p:spPr>
          <a:xfrm>
            <a:off x="2688577" y="53504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22F6C9AB-1313-4B8D-BD3A-F67D882C09B8}"/>
              </a:ext>
            </a:extLst>
          </p:cNvPr>
          <p:cNvSpPr txBox="1"/>
          <p:nvPr/>
        </p:nvSpPr>
        <p:spPr>
          <a:xfrm>
            <a:off x="454437" y="536012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924A0170-75F8-4659-8C79-99936C8FD6FE}"/>
              </a:ext>
            </a:extLst>
          </p:cNvPr>
          <p:cNvCxnSpPr>
            <a:cxnSpLocks/>
          </p:cNvCxnSpPr>
          <p:nvPr/>
        </p:nvCxnSpPr>
        <p:spPr>
          <a:xfrm>
            <a:off x="467247" y="585027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72258557-80DE-4826-9873-BE2FA5F060F0}"/>
              </a:ext>
            </a:extLst>
          </p:cNvPr>
          <p:cNvCxnSpPr>
            <a:cxnSpLocks/>
          </p:cNvCxnSpPr>
          <p:nvPr/>
        </p:nvCxnSpPr>
        <p:spPr>
          <a:xfrm>
            <a:off x="467247" y="6293131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6A7DD9C1-6BF3-4350-81CE-AF6EE725099E}"/>
              </a:ext>
            </a:extLst>
          </p:cNvPr>
          <p:cNvSpPr txBox="1"/>
          <p:nvPr/>
        </p:nvSpPr>
        <p:spPr>
          <a:xfrm>
            <a:off x="2696924" y="5773765"/>
            <a:ext cx="5409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2E1AD11D-579A-47A0-83F2-AEEC536CDBD1}"/>
              </a:ext>
            </a:extLst>
          </p:cNvPr>
          <p:cNvSpPr txBox="1"/>
          <p:nvPr/>
        </p:nvSpPr>
        <p:spPr>
          <a:xfrm>
            <a:off x="910874" y="578284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9A44FD92-98C9-44D8-9C78-5FAF10B501CF}"/>
              </a:ext>
            </a:extLst>
          </p:cNvPr>
          <p:cNvSpPr txBox="1"/>
          <p:nvPr/>
        </p:nvSpPr>
        <p:spPr>
          <a:xfrm>
            <a:off x="2020055" y="578284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9583B0E2-F6C6-4C12-8DD2-06D2F6AA7335}"/>
              </a:ext>
            </a:extLst>
          </p:cNvPr>
          <p:cNvGrpSpPr/>
          <p:nvPr/>
        </p:nvGrpSpPr>
        <p:grpSpPr>
          <a:xfrm>
            <a:off x="6272667" y="3502711"/>
            <a:ext cx="3097273" cy="817087"/>
            <a:chOff x="255525" y="372323"/>
            <a:chExt cx="2758874" cy="1134018"/>
          </a:xfrm>
        </p:grpSpPr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2A51B364-C5C8-4CC7-B98E-4C84DC20596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A7262F-8ED4-442A-90B0-5E94245D3E3B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28 = </a:t>
              </a:r>
            </a:p>
          </p:txBody>
        </p:sp>
      </p:grpSp>
      <p:sp>
        <p:nvSpPr>
          <p:cNvPr id="283" name="Rectangle 282">
            <a:extLst>
              <a:ext uri="{FF2B5EF4-FFF2-40B4-BE49-F238E27FC236}">
                <a16:creationId xmlns:a16="http://schemas.microsoft.com/office/drawing/2014/main" id="{51E2C62F-1528-4726-A4C8-D66B9A80EA66}"/>
              </a:ext>
            </a:extLst>
          </p:cNvPr>
          <p:cNvSpPr/>
          <p:nvPr/>
        </p:nvSpPr>
        <p:spPr>
          <a:xfrm>
            <a:off x="8204944" y="362572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188A1164-7E22-4F01-8B97-FC87CA7ECCFA}"/>
              </a:ext>
            </a:extLst>
          </p:cNvPr>
          <p:cNvSpPr txBox="1"/>
          <p:nvPr/>
        </p:nvSpPr>
        <p:spPr>
          <a:xfrm>
            <a:off x="8288598" y="361678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68D2D2C7-69A9-4B64-B627-E71023831448}"/>
              </a:ext>
            </a:extLst>
          </p:cNvPr>
          <p:cNvSpPr txBox="1"/>
          <p:nvPr/>
        </p:nvSpPr>
        <p:spPr>
          <a:xfrm>
            <a:off x="6719043" y="489062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A74F7523-50FA-46D6-B77E-F2CD4D1F92AA}"/>
              </a:ext>
            </a:extLst>
          </p:cNvPr>
          <p:cNvSpPr txBox="1"/>
          <p:nvPr/>
        </p:nvSpPr>
        <p:spPr>
          <a:xfrm>
            <a:off x="8502345" y="489698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3C07B81C-C53B-48C1-A635-719C8086739A}"/>
              </a:ext>
            </a:extLst>
          </p:cNvPr>
          <p:cNvSpPr txBox="1"/>
          <p:nvPr/>
        </p:nvSpPr>
        <p:spPr>
          <a:xfrm>
            <a:off x="6710695" y="534338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F734B1D-7718-47B5-8849-8478FABAC8AC}"/>
              </a:ext>
            </a:extLst>
          </p:cNvPr>
          <p:cNvSpPr txBox="1"/>
          <p:nvPr/>
        </p:nvSpPr>
        <p:spPr>
          <a:xfrm>
            <a:off x="8493997" y="534974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A80045C7-566E-4373-A481-D32FC8CBEE5C}"/>
              </a:ext>
            </a:extLst>
          </p:cNvPr>
          <p:cNvSpPr txBox="1"/>
          <p:nvPr/>
        </p:nvSpPr>
        <p:spPr>
          <a:xfrm>
            <a:off x="6259857" y="535939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31DA7A32-1D46-4A86-8CB0-0378ACED3545}"/>
              </a:ext>
            </a:extLst>
          </p:cNvPr>
          <p:cNvCxnSpPr>
            <a:cxnSpLocks/>
          </p:cNvCxnSpPr>
          <p:nvPr/>
        </p:nvCxnSpPr>
        <p:spPr>
          <a:xfrm>
            <a:off x="6272667" y="584954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AACEEF37-95A9-42D7-9FA6-3B46613A67AD}"/>
              </a:ext>
            </a:extLst>
          </p:cNvPr>
          <p:cNvCxnSpPr>
            <a:cxnSpLocks/>
          </p:cNvCxnSpPr>
          <p:nvPr/>
        </p:nvCxnSpPr>
        <p:spPr>
          <a:xfrm>
            <a:off x="6272667" y="6292401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>
            <a:extLst>
              <a:ext uri="{FF2B5EF4-FFF2-40B4-BE49-F238E27FC236}">
                <a16:creationId xmlns:a16="http://schemas.microsoft.com/office/drawing/2014/main" id="{ABD40EE7-051D-4EE1-8110-42A24D44A39E}"/>
              </a:ext>
            </a:extLst>
          </p:cNvPr>
          <p:cNvSpPr txBox="1"/>
          <p:nvPr/>
        </p:nvSpPr>
        <p:spPr>
          <a:xfrm>
            <a:off x="8483334" y="5773035"/>
            <a:ext cx="5599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3DBC68CD-7C71-4350-960E-7CFF1C45DF54}"/>
              </a:ext>
            </a:extLst>
          </p:cNvPr>
          <p:cNvSpPr txBox="1"/>
          <p:nvPr/>
        </p:nvSpPr>
        <p:spPr>
          <a:xfrm>
            <a:off x="6716294" y="57821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D837DD1-71FF-4B14-B696-6A69EA52275C}"/>
              </a:ext>
            </a:extLst>
          </p:cNvPr>
          <p:cNvSpPr txBox="1"/>
          <p:nvPr/>
        </p:nvSpPr>
        <p:spPr>
          <a:xfrm>
            <a:off x="7825475" y="578211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CBB3D3C-D583-47D0-8C82-A3C5BA324E60}"/>
              </a:ext>
            </a:extLst>
          </p:cNvPr>
          <p:cNvCxnSpPr>
            <a:cxnSpLocks/>
          </p:cNvCxnSpPr>
          <p:nvPr/>
        </p:nvCxnSpPr>
        <p:spPr>
          <a:xfrm flipV="1">
            <a:off x="6716425" y="1827106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1194457C-2298-4AA8-AA08-BB213FC53747}"/>
              </a:ext>
            </a:extLst>
          </p:cNvPr>
          <p:cNvSpPr txBox="1"/>
          <p:nvPr/>
        </p:nvSpPr>
        <p:spPr>
          <a:xfrm>
            <a:off x="6786957" y="1544477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6   0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3878F20-C23E-49CE-B315-BFF5FEBC8EA3}"/>
              </a:ext>
            </a:extLst>
          </p:cNvPr>
          <p:cNvSpPr txBox="1"/>
          <p:nvPr/>
        </p:nvSpPr>
        <p:spPr>
          <a:xfrm>
            <a:off x="7902884" y="1839625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158D714-E6D1-4B7A-84B7-083EC1497089}"/>
              </a:ext>
            </a:extLst>
          </p:cNvPr>
          <p:cNvCxnSpPr>
            <a:cxnSpLocks/>
          </p:cNvCxnSpPr>
          <p:nvPr/>
        </p:nvCxnSpPr>
        <p:spPr>
          <a:xfrm flipV="1">
            <a:off x="913623" y="4969461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215ABF5A-7A93-429A-A144-52A87FBC9382}"/>
              </a:ext>
            </a:extLst>
          </p:cNvPr>
          <p:cNvSpPr txBox="1"/>
          <p:nvPr/>
        </p:nvSpPr>
        <p:spPr>
          <a:xfrm>
            <a:off x="984155" y="4675879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4   0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9B306B0-7301-4D3B-8899-6FAEAB7C4A1B}"/>
              </a:ext>
            </a:extLst>
          </p:cNvPr>
          <p:cNvSpPr txBox="1"/>
          <p:nvPr/>
        </p:nvSpPr>
        <p:spPr>
          <a:xfrm>
            <a:off x="2100082" y="4981980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2A36697-DF07-45B1-AB9C-EE0BC57C37AE}"/>
              </a:ext>
            </a:extLst>
          </p:cNvPr>
          <p:cNvCxnSpPr>
            <a:cxnSpLocks/>
          </p:cNvCxnSpPr>
          <p:nvPr/>
        </p:nvCxnSpPr>
        <p:spPr>
          <a:xfrm flipV="1">
            <a:off x="6723583" y="4968015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B7F884B7-3952-4B67-B070-5C6FAF66AD74}"/>
              </a:ext>
            </a:extLst>
          </p:cNvPr>
          <p:cNvSpPr txBox="1"/>
          <p:nvPr/>
        </p:nvSpPr>
        <p:spPr>
          <a:xfrm>
            <a:off x="6794115" y="4674433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6   0 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3C96D87-1687-42D6-914F-A1CD81E3528D}"/>
              </a:ext>
            </a:extLst>
          </p:cNvPr>
          <p:cNvSpPr txBox="1"/>
          <p:nvPr/>
        </p:nvSpPr>
        <p:spPr>
          <a:xfrm>
            <a:off x="7910042" y="4980534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</p:spTree>
    <p:extLst>
      <p:ext uri="{BB962C8B-B14F-4D97-AF65-F5344CB8AC3E}">
        <p14:creationId xmlns:p14="http://schemas.microsoft.com/office/powerpoint/2010/main" val="284402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01" grpId="0"/>
      <p:bldP spid="102" grpId="0"/>
      <p:bldP spid="103" grpId="0"/>
      <p:bldP spid="104" grpId="0"/>
      <p:bldP spid="105" grpId="0"/>
      <p:bldP spid="108" grpId="0"/>
      <p:bldP spid="109" grpId="0"/>
      <p:bldP spid="111" grpId="0"/>
      <p:bldP spid="254" grpId="0"/>
      <p:bldP spid="255" grpId="0"/>
      <p:bldP spid="256" grpId="0"/>
      <p:bldP spid="257" grpId="0"/>
      <p:bldP spid="258" grpId="0"/>
      <p:bldP spid="259" grpId="0"/>
      <p:bldP spid="262" grpId="0"/>
      <p:bldP spid="263" grpId="0"/>
      <p:bldP spid="264" grpId="0"/>
      <p:bldP spid="269" grpId="0"/>
      <p:bldP spid="270" grpId="0"/>
      <p:bldP spid="271" grpId="0"/>
      <p:bldP spid="272" grpId="0"/>
      <p:bldP spid="273" grpId="0"/>
      <p:bldP spid="274" grpId="0"/>
      <p:bldP spid="277" grpId="0"/>
      <p:bldP spid="278" grpId="0"/>
      <p:bldP spid="279" grpId="0"/>
      <p:bldP spid="284" grpId="0"/>
      <p:bldP spid="285" grpId="0"/>
      <p:bldP spid="286" grpId="0"/>
      <p:bldP spid="287" grpId="0"/>
      <p:bldP spid="288" grpId="0"/>
      <p:bldP spid="289" grpId="0"/>
      <p:bldP spid="292" grpId="0"/>
      <p:bldP spid="293" grpId="0"/>
      <p:bldP spid="294" grpId="0"/>
      <p:bldP spid="112" grpId="0"/>
      <p:bldP spid="113" grpId="0"/>
      <p:bldP spid="115" grpId="0"/>
      <p:bldP spid="116" grpId="0"/>
      <p:bldP spid="118" grpId="0"/>
      <p:bldP spid="1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49737F-BE3E-4FAA-86C8-939FAA1C2543}"/>
              </a:ext>
            </a:extLst>
          </p:cNvPr>
          <p:cNvGrpSpPr/>
          <p:nvPr/>
        </p:nvGrpSpPr>
        <p:grpSpPr>
          <a:xfrm>
            <a:off x="467659" y="372724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BEBB526-5BC7-4699-8A48-58FD05EBAF7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8ABA35-9EA9-4F5E-91C9-25768A084A9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68 – 37 =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1D349BD3-1486-4DB8-AA98-C6882FF62F35}"/>
              </a:ext>
            </a:extLst>
          </p:cNvPr>
          <p:cNvSpPr/>
          <p:nvPr/>
        </p:nvSpPr>
        <p:spPr>
          <a:xfrm>
            <a:off x="2399936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25F359-D26A-4984-B52C-6EA26164435F}"/>
              </a:ext>
            </a:extLst>
          </p:cNvPr>
          <p:cNvSpPr txBox="1"/>
          <p:nvPr/>
        </p:nvSpPr>
        <p:spPr>
          <a:xfrm>
            <a:off x="2483590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31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990DD23-932A-4B6D-A4D4-54F82CAF7BF7}"/>
              </a:ext>
            </a:extLst>
          </p:cNvPr>
          <p:cNvSpPr txBox="1"/>
          <p:nvPr/>
        </p:nvSpPr>
        <p:spPr>
          <a:xfrm>
            <a:off x="914035" y="176064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12E9B420-AB66-42F7-8507-CCFE37027624}"/>
              </a:ext>
            </a:extLst>
          </p:cNvPr>
          <p:cNvSpPr txBox="1"/>
          <p:nvPr/>
        </p:nvSpPr>
        <p:spPr>
          <a:xfrm>
            <a:off x="2697337" y="1767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72394BB-8200-4AAF-8699-F4E7CC79B252}"/>
              </a:ext>
            </a:extLst>
          </p:cNvPr>
          <p:cNvSpPr txBox="1"/>
          <p:nvPr/>
        </p:nvSpPr>
        <p:spPr>
          <a:xfrm>
            <a:off x="905687" y="221340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6B37A0B-24EF-46B0-BA91-70524B136D5E}"/>
              </a:ext>
            </a:extLst>
          </p:cNvPr>
          <p:cNvSpPr txBox="1"/>
          <p:nvPr/>
        </p:nvSpPr>
        <p:spPr>
          <a:xfrm>
            <a:off x="2688989" y="22197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A60C50B8-F4A7-411D-9218-216ECA821F33}"/>
              </a:ext>
            </a:extLst>
          </p:cNvPr>
          <p:cNvSpPr txBox="1"/>
          <p:nvPr/>
        </p:nvSpPr>
        <p:spPr>
          <a:xfrm>
            <a:off x="454849" y="222941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5A1804E2-A6D2-4B68-8C15-5F2D0CBEB57B}"/>
              </a:ext>
            </a:extLst>
          </p:cNvPr>
          <p:cNvCxnSpPr>
            <a:cxnSpLocks/>
          </p:cNvCxnSpPr>
          <p:nvPr/>
        </p:nvCxnSpPr>
        <p:spPr>
          <a:xfrm>
            <a:off x="467659" y="2719557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BA9066D6-4D45-4F0D-A0C3-67D8667DE47C}"/>
              </a:ext>
            </a:extLst>
          </p:cNvPr>
          <p:cNvCxnSpPr>
            <a:cxnSpLocks/>
          </p:cNvCxnSpPr>
          <p:nvPr/>
        </p:nvCxnSpPr>
        <p:spPr>
          <a:xfrm>
            <a:off x="467659" y="316241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F933156F-ABC4-4E1E-82CE-C16B6EC06967}"/>
              </a:ext>
            </a:extLst>
          </p:cNvPr>
          <p:cNvSpPr txBox="1"/>
          <p:nvPr/>
        </p:nvSpPr>
        <p:spPr>
          <a:xfrm>
            <a:off x="2665204" y="2643048"/>
            <a:ext cx="573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297634C-D4EB-4A1F-A1B5-BF2D03E18EFA}"/>
              </a:ext>
            </a:extLst>
          </p:cNvPr>
          <p:cNvSpPr txBox="1"/>
          <p:nvPr/>
        </p:nvSpPr>
        <p:spPr>
          <a:xfrm>
            <a:off x="911286" y="26521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37DEF6ED-74E2-4C6F-B1AE-74C7A6EE6A8E}"/>
              </a:ext>
            </a:extLst>
          </p:cNvPr>
          <p:cNvSpPr txBox="1"/>
          <p:nvPr/>
        </p:nvSpPr>
        <p:spPr>
          <a:xfrm>
            <a:off x="2020467" y="265212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10" name="Group 56">
            <a:extLst>
              <a:ext uri="{FF2B5EF4-FFF2-40B4-BE49-F238E27FC236}">
                <a16:creationId xmlns:a16="http://schemas.microsoft.com/office/drawing/2014/main" id="{DAC375CE-3814-4B27-BFD8-81A589E62411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211" name="Picture 14">
              <a:extLst>
                <a:ext uri="{FF2B5EF4-FFF2-40B4-BE49-F238E27FC236}">
                  <a16:creationId xmlns:a16="http://schemas.microsoft.com/office/drawing/2014/main" id="{14F36ECA-BAB0-4A75-BF29-7B862F270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15">
              <a:extLst>
                <a:ext uri="{FF2B5EF4-FFF2-40B4-BE49-F238E27FC236}">
                  <a16:creationId xmlns:a16="http://schemas.microsoft.com/office/drawing/2014/main" id="{AE3AA363-0808-403A-AF29-59F91ACF3E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6">
              <a:extLst>
                <a:ext uri="{FF2B5EF4-FFF2-40B4-BE49-F238E27FC236}">
                  <a16:creationId xmlns:a16="http://schemas.microsoft.com/office/drawing/2014/main" id="{D0ED258A-F9C7-4F2F-B88E-A68BB905B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7">
              <a:extLst>
                <a:ext uri="{FF2B5EF4-FFF2-40B4-BE49-F238E27FC236}">
                  <a16:creationId xmlns:a16="http://schemas.microsoft.com/office/drawing/2014/main" id="{1D4A6BA4-604F-41D4-A7CA-0AB65E710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8">
              <a:extLst>
                <a:ext uri="{FF2B5EF4-FFF2-40B4-BE49-F238E27FC236}">
                  <a16:creationId xmlns:a16="http://schemas.microsoft.com/office/drawing/2014/main" id="{C7A05B56-AC03-477A-AAF6-6CE89EE717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19">
              <a:extLst>
                <a:ext uri="{FF2B5EF4-FFF2-40B4-BE49-F238E27FC236}">
                  <a16:creationId xmlns:a16="http://schemas.microsoft.com/office/drawing/2014/main" id="{AE69DFFB-0F78-4F50-AD13-407B9745E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0">
              <a:extLst>
                <a:ext uri="{FF2B5EF4-FFF2-40B4-BE49-F238E27FC236}">
                  <a16:creationId xmlns:a16="http://schemas.microsoft.com/office/drawing/2014/main" id="{7404A116-6942-4710-AD8C-CEBB09D5B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">
              <a:extLst>
                <a:ext uri="{FF2B5EF4-FFF2-40B4-BE49-F238E27FC236}">
                  <a16:creationId xmlns:a16="http://schemas.microsoft.com/office/drawing/2014/main" id="{C44630E5-0BBF-4AF5-881C-201378688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2">
              <a:extLst>
                <a:ext uri="{FF2B5EF4-FFF2-40B4-BE49-F238E27FC236}">
                  <a16:creationId xmlns:a16="http://schemas.microsoft.com/office/drawing/2014/main" id="{F49856FB-E92D-4D04-A5F8-0DA295A45D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3">
              <a:extLst>
                <a:ext uri="{FF2B5EF4-FFF2-40B4-BE49-F238E27FC236}">
                  <a16:creationId xmlns:a16="http://schemas.microsoft.com/office/drawing/2014/main" id="{666F54C4-4605-45EF-880D-9D4137741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0" name="Group 56">
            <a:extLst>
              <a:ext uri="{FF2B5EF4-FFF2-40B4-BE49-F238E27FC236}">
                <a16:creationId xmlns:a16="http://schemas.microsoft.com/office/drawing/2014/main" id="{A66A28C5-FCAF-4609-AE7E-64C4EE51577C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251" name="Picture 14">
              <a:extLst>
                <a:ext uri="{FF2B5EF4-FFF2-40B4-BE49-F238E27FC236}">
                  <a16:creationId xmlns:a16="http://schemas.microsoft.com/office/drawing/2014/main" id="{5B8C6A82-E414-43D5-83B0-9A369B72A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15">
              <a:extLst>
                <a:ext uri="{FF2B5EF4-FFF2-40B4-BE49-F238E27FC236}">
                  <a16:creationId xmlns:a16="http://schemas.microsoft.com/office/drawing/2014/main" id="{BD299DA8-65B3-450A-B2B1-A216A48D0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16">
              <a:extLst>
                <a:ext uri="{FF2B5EF4-FFF2-40B4-BE49-F238E27FC236}">
                  <a16:creationId xmlns:a16="http://schemas.microsoft.com/office/drawing/2014/main" id="{6132FC60-7528-4201-8751-BFEF6872CC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17">
              <a:extLst>
                <a:ext uri="{FF2B5EF4-FFF2-40B4-BE49-F238E27FC236}">
                  <a16:creationId xmlns:a16="http://schemas.microsoft.com/office/drawing/2014/main" id="{13D74E6D-D4F2-4880-A637-56472445BA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18">
              <a:extLst>
                <a:ext uri="{FF2B5EF4-FFF2-40B4-BE49-F238E27FC236}">
                  <a16:creationId xmlns:a16="http://schemas.microsoft.com/office/drawing/2014/main" id="{FBC15482-7B7E-48BB-8D92-F9E985F2B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19">
              <a:extLst>
                <a:ext uri="{FF2B5EF4-FFF2-40B4-BE49-F238E27FC236}">
                  <a16:creationId xmlns:a16="http://schemas.microsoft.com/office/drawing/2014/main" id="{17247C04-6307-4C86-AD39-9D11B8AB4E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0">
              <a:extLst>
                <a:ext uri="{FF2B5EF4-FFF2-40B4-BE49-F238E27FC236}">
                  <a16:creationId xmlns:a16="http://schemas.microsoft.com/office/drawing/2014/main" id="{07481347-60E9-4817-8017-827B0B956F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1">
              <a:extLst>
                <a:ext uri="{FF2B5EF4-FFF2-40B4-BE49-F238E27FC236}">
                  <a16:creationId xmlns:a16="http://schemas.microsoft.com/office/drawing/2014/main" id="{BD0B533D-8056-478D-B4F9-EF85E08BA0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2">
              <a:extLst>
                <a:ext uri="{FF2B5EF4-FFF2-40B4-BE49-F238E27FC236}">
                  <a16:creationId xmlns:a16="http://schemas.microsoft.com/office/drawing/2014/main" id="{A9F93348-4D49-4135-9638-1A96BFE0FE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3">
              <a:extLst>
                <a:ext uri="{FF2B5EF4-FFF2-40B4-BE49-F238E27FC236}">
                  <a16:creationId xmlns:a16="http://schemas.microsoft.com/office/drawing/2014/main" id="{F2BB5CC9-2117-4B38-B02B-44C45215AD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1" name="Group 56">
            <a:extLst>
              <a:ext uri="{FF2B5EF4-FFF2-40B4-BE49-F238E27FC236}">
                <a16:creationId xmlns:a16="http://schemas.microsoft.com/office/drawing/2014/main" id="{8275C2D8-323B-47E8-BD4D-18867C48E37B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262" name="Picture 14">
              <a:extLst>
                <a:ext uri="{FF2B5EF4-FFF2-40B4-BE49-F238E27FC236}">
                  <a16:creationId xmlns:a16="http://schemas.microsoft.com/office/drawing/2014/main" id="{EDD2D007-D84A-4E76-B117-5B121658D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15">
              <a:extLst>
                <a:ext uri="{FF2B5EF4-FFF2-40B4-BE49-F238E27FC236}">
                  <a16:creationId xmlns:a16="http://schemas.microsoft.com/office/drawing/2014/main" id="{EB120BC0-D610-4AC4-9F9A-09DD9CB5F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16">
              <a:extLst>
                <a:ext uri="{FF2B5EF4-FFF2-40B4-BE49-F238E27FC236}">
                  <a16:creationId xmlns:a16="http://schemas.microsoft.com/office/drawing/2014/main" id="{F0C42833-A0CF-4021-A63C-0BAB518F6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17">
              <a:extLst>
                <a:ext uri="{FF2B5EF4-FFF2-40B4-BE49-F238E27FC236}">
                  <a16:creationId xmlns:a16="http://schemas.microsoft.com/office/drawing/2014/main" id="{A5BA2CFF-A410-45EE-965C-EE55452F77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18">
              <a:extLst>
                <a:ext uri="{FF2B5EF4-FFF2-40B4-BE49-F238E27FC236}">
                  <a16:creationId xmlns:a16="http://schemas.microsoft.com/office/drawing/2014/main" id="{9C1391BE-8F3C-4C1E-BEA8-1F562E7620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19">
              <a:extLst>
                <a:ext uri="{FF2B5EF4-FFF2-40B4-BE49-F238E27FC236}">
                  <a16:creationId xmlns:a16="http://schemas.microsoft.com/office/drawing/2014/main" id="{39D9D766-8263-4A40-A101-16E0895EEB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20">
              <a:extLst>
                <a:ext uri="{FF2B5EF4-FFF2-40B4-BE49-F238E27FC236}">
                  <a16:creationId xmlns:a16="http://schemas.microsoft.com/office/drawing/2014/main" id="{3149E959-D78E-474C-86B3-9C56F9E213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1">
              <a:extLst>
                <a:ext uri="{FF2B5EF4-FFF2-40B4-BE49-F238E27FC236}">
                  <a16:creationId xmlns:a16="http://schemas.microsoft.com/office/drawing/2014/main" id="{388B33E7-C085-4635-9921-76635166FC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2">
              <a:extLst>
                <a:ext uri="{FF2B5EF4-FFF2-40B4-BE49-F238E27FC236}">
                  <a16:creationId xmlns:a16="http://schemas.microsoft.com/office/drawing/2014/main" id="{14F068B1-7E6F-4D9C-9E2E-9DA7C88B3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3">
              <a:extLst>
                <a:ext uri="{FF2B5EF4-FFF2-40B4-BE49-F238E27FC236}">
                  <a16:creationId xmlns:a16="http://schemas.microsoft.com/office/drawing/2014/main" id="{8B036B77-21F8-4646-B4A5-81F01C8131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2" name="Group 56">
            <a:extLst>
              <a:ext uri="{FF2B5EF4-FFF2-40B4-BE49-F238E27FC236}">
                <a16:creationId xmlns:a16="http://schemas.microsoft.com/office/drawing/2014/main" id="{787CD5BF-6DB8-48B4-A7D7-6C1A03340734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273" name="Picture 14">
              <a:extLst>
                <a:ext uri="{FF2B5EF4-FFF2-40B4-BE49-F238E27FC236}">
                  <a16:creationId xmlns:a16="http://schemas.microsoft.com/office/drawing/2014/main" id="{CC5BE3CB-0A82-418E-8B2B-DB6A4819F7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15">
              <a:extLst>
                <a:ext uri="{FF2B5EF4-FFF2-40B4-BE49-F238E27FC236}">
                  <a16:creationId xmlns:a16="http://schemas.microsoft.com/office/drawing/2014/main" id="{FBCE1DCE-928A-4B06-AE42-F8BA7C588A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16">
              <a:extLst>
                <a:ext uri="{FF2B5EF4-FFF2-40B4-BE49-F238E27FC236}">
                  <a16:creationId xmlns:a16="http://schemas.microsoft.com/office/drawing/2014/main" id="{303DA979-11B1-453B-8D83-9248956EB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17">
              <a:extLst>
                <a:ext uri="{FF2B5EF4-FFF2-40B4-BE49-F238E27FC236}">
                  <a16:creationId xmlns:a16="http://schemas.microsoft.com/office/drawing/2014/main" id="{439E3DC7-24D1-42A9-A3EF-8125150533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18">
              <a:extLst>
                <a:ext uri="{FF2B5EF4-FFF2-40B4-BE49-F238E27FC236}">
                  <a16:creationId xmlns:a16="http://schemas.microsoft.com/office/drawing/2014/main" id="{3ECBA5EF-A1C9-45E2-A106-0F8874304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19">
              <a:extLst>
                <a:ext uri="{FF2B5EF4-FFF2-40B4-BE49-F238E27FC236}">
                  <a16:creationId xmlns:a16="http://schemas.microsoft.com/office/drawing/2014/main" id="{7027972E-CD04-4853-AD6D-1933AA94AC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9" name="Picture 20">
              <a:extLst>
                <a:ext uri="{FF2B5EF4-FFF2-40B4-BE49-F238E27FC236}">
                  <a16:creationId xmlns:a16="http://schemas.microsoft.com/office/drawing/2014/main" id="{D2643F80-C4D7-434F-ACE7-76BFC5288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21">
              <a:extLst>
                <a:ext uri="{FF2B5EF4-FFF2-40B4-BE49-F238E27FC236}">
                  <a16:creationId xmlns:a16="http://schemas.microsoft.com/office/drawing/2014/main" id="{E48DFC6C-5258-4238-9A58-37EAEBE77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2">
              <a:extLst>
                <a:ext uri="{FF2B5EF4-FFF2-40B4-BE49-F238E27FC236}">
                  <a16:creationId xmlns:a16="http://schemas.microsoft.com/office/drawing/2014/main" id="{1AF095B1-9B9D-4E41-8E2D-810F1CF9F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3">
              <a:extLst>
                <a:ext uri="{FF2B5EF4-FFF2-40B4-BE49-F238E27FC236}">
                  <a16:creationId xmlns:a16="http://schemas.microsoft.com/office/drawing/2014/main" id="{4E5538E9-1A45-4305-AB79-67B086BE3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3" name="Group 56">
            <a:extLst>
              <a:ext uri="{FF2B5EF4-FFF2-40B4-BE49-F238E27FC236}">
                <a16:creationId xmlns:a16="http://schemas.microsoft.com/office/drawing/2014/main" id="{34B2C412-C84B-4975-BF6C-22D186053A87}"/>
              </a:ext>
            </a:extLst>
          </p:cNvPr>
          <p:cNvGrpSpPr/>
          <p:nvPr/>
        </p:nvGrpSpPr>
        <p:grpSpPr>
          <a:xfrm>
            <a:off x="4172338" y="2418961"/>
            <a:ext cx="1539560" cy="171967"/>
            <a:chOff x="7746380" y="2949426"/>
            <a:chExt cx="2188691" cy="244475"/>
          </a:xfrm>
        </p:grpSpPr>
        <p:pic>
          <p:nvPicPr>
            <p:cNvPr id="284" name="Picture 14">
              <a:extLst>
                <a:ext uri="{FF2B5EF4-FFF2-40B4-BE49-F238E27FC236}">
                  <a16:creationId xmlns:a16="http://schemas.microsoft.com/office/drawing/2014/main" id="{DB611010-9C7B-401B-9F0D-34F1979B81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15">
              <a:extLst>
                <a:ext uri="{FF2B5EF4-FFF2-40B4-BE49-F238E27FC236}">
                  <a16:creationId xmlns:a16="http://schemas.microsoft.com/office/drawing/2014/main" id="{02EA81C1-E07A-419E-997E-B7C7FA348F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16">
              <a:extLst>
                <a:ext uri="{FF2B5EF4-FFF2-40B4-BE49-F238E27FC236}">
                  <a16:creationId xmlns:a16="http://schemas.microsoft.com/office/drawing/2014/main" id="{CED982BE-956A-4593-99C2-6D1D73509B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17">
              <a:extLst>
                <a:ext uri="{FF2B5EF4-FFF2-40B4-BE49-F238E27FC236}">
                  <a16:creationId xmlns:a16="http://schemas.microsoft.com/office/drawing/2014/main" id="{73093BED-0C54-417B-8A27-9F885D1E7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18">
              <a:extLst>
                <a:ext uri="{FF2B5EF4-FFF2-40B4-BE49-F238E27FC236}">
                  <a16:creationId xmlns:a16="http://schemas.microsoft.com/office/drawing/2014/main" id="{A8301643-38A5-469C-8AAC-743DF7901C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19">
              <a:extLst>
                <a:ext uri="{FF2B5EF4-FFF2-40B4-BE49-F238E27FC236}">
                  <a16:creationId xmlns:a16="http://schemas.microsoft.com/office/drawing/2014/main" id="{BDF29D9C-5A57-487D-A715-552E577931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0">
              <a:extLst>
                <a:ext uri="{FF2B5EF4-FFF2-40B4-BE49-F238E27FC236}">
                  <a16:creationId xmlns:a16="http://schemas.microsoft.com/office/drawing/2014/main" id="{916EDE3F-A35C-4FC9-95E1-233D9DADA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1">
              <a:extLst>
                <a:ext uri="{FF2B5EF4-FFF2-40B4-BE49-F238E27FC236}">
                  <a16:creationId xmlns:a16="http://schemas.microsoft.com/office/drawing/2014/main" id="{23B56CF1-6C23-480E-B542-B0E8334EB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2">
              <a:extLst>
                <a:ext uri="{FF2B5EF4-FFF2-40B4-BE49-F238E27FC236}">
                  <a16:creationId xmlns:a16="http://schemas.microsoft.com/office/drawing/2014/main" id="{9C17208A-0F29-4906-879F-D2DFA637C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3">
              <a:extLst>
                <a:ext uri="{FF2B5EF4-FFF2-40B4-BE49-F238E27FC236}">
                  <a16:creationId xmlns:a16="http://schemas.microsoft.com/office/drawing/2014/main" id="{7DC1CFA5-B29C-4F59-ACCA-11761FAAC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4" name="Group 56">
            <a:extLst>
              <a:ext uri="{FF2B5EF4-FFF2-40B4-BE49-F238E27FC236}">
                <a16:creationId xmlns:a16="http://schemas.microsoft.com/office/drawing/2014/main" id="{04AF21DF-E305-41F7-B8B4-FFD835904176}"/>
              </a:ext>
            </a:extLst>
          </p:cNvPr>
          <p:cNvGrpSpPr/>
          <p:nvPr/>
        </p:nvGrpSpPr>
        <p:grpSpPr>
          <a:xfrm>
            <a:off x="4173630" y="2864490"/>
            <a:ext cx="1539560" cy="171967"/>
            <a:chOff x="7746380" y="2949426"/>
            <a:chExt cx="2188691" cy="244475"/>
          </a:xfrm>
        </p:grpSpPr>
        <p:pic>
          <p:nvPicPr>
            <p:cNvPr id="295" name="Picture 14">
              <a:extLst>
                <a:ext uri="{FF2B5EF4-FFF2-40B4-BE49-F238E27FC236}">
                  <a16:creationId xmlns:a16="http://schemas.microsoft.com/office/drawing/2014/main" id="{544524EA-02FE-4FBC-BA7E-52753C796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15">
              <a:extLst>
                <a:ext uri="{FF2B5EF4-FFF2-40B4-BE49-F238E27FC236}">
                  <a16:creationId xmlns:a16="http://schemas.microsoft.com/office/drawing/2014/main" id="{D1E67C10-AE16-4FDF-9060-9A2B5E9E5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16">
              <a:extLst>
                <a:ext uri="{FF2B5EF4-FFF2-40B4-BE49-F238E27FC236}">
                  <a16:creationId xmlns:a16="http://schemas.microsoft.com/office/drawing/2014/main" id="{EE35D5B4-728A-405F-91D0-18ED067C7D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17">
              <a:extLst>
                <a:ext uri="{FF2B5EF4-FFF2-40B4-BE49-F238E27FC236}">
                  <a16:creationId xmlns:a16="http://schemas.microsoft.com/office/drawing/2014/main" id="{954E2E78-1044-4879-A6B1-78F71A46FC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18">
              <a:extLst>
                <a:ext uri="{FF2B5EF4-FFF2-40B4-BE49-F238E27FC236}">
                  <a16:creationId xmlns:a16="http://schemas.microsoft.com/office/drawing/2014/main" id="{8ED4C617-A978-4DAE-B26E-8F94D9382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19">
              <a:extLst>
                <a:ext uri="{FF2B5EF4-FFF2-40B4-BE49-F238E27FC236}">
                  <a16:creationId xmlns:a16="http://schemas.microsoft.com/office/drawing/2014/main" id="{7E5F090C-C1BE-4D11-8469-C100C5D7B5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1" name="Picture 20">
              <a:extLst>
                <a:ext uri="{FF2B5EF4-FFF2-40B4-BE49-F238E27FC236}">
                  <a16:creationId xmlns:a16="http://schemas.microsoft.com/office/drawing/2014/main" id="{120E7508-822B-4E74-AD11-4D231E4EB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21">
              <a:extLst>
                <a:ext uri="{FF2B5EF4-FFF2-40B4-BE49-F238E27FC236}">
                  <a16:creationId xmlns:a16="http://schemas.microsoft.com/office/drawing/2014/main" id="{545B25B0-822F-4E93-9AAE-0B3936C8D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22">
              <a:extLst>
                <a:ext uri="{FF2B5EF4-FFF2-40B4-BE49-F238E27FC236}">
                  <a16:creationId xmlns:a16="http://schemas.microsoft.com/office/drawing/2014/main" id="{1C6DBC19-2858-4335-ADC8-3AB16986AA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23">
              <a:extLst>
                <a:ext uri="{FF2B5EF4-FFF2-40B4-BE49-F238E27FC236}">
                  <a16:creationId xmlns:a16="http://schemas.microsoft.com/office/drawing/2014/main" id="{D38295DC-E209-432E-B9BB-A151C1F32C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57" name="Picture 356">
            <a:extLst>
              <a:ext uri="{FF2B5EF4-FFF2-40B4-BE49-F238E27FC236}">
                <a16:creationId xmlns:a16="http://schemas.microsoft.com/office/drawing/2014/main" id="{EA4579E6-CC05-44D3-BE46-13440A5C3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057" y="33166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" name="Picture 357">
            <a:extLst>
              <a:ext uri="{FF2B5EF4-FFF2-40B4-BE49-F238E27FC236}">
                <a16:creationId xmlns:a16="http://schemas.microsoft.com/office/drawing/2014/main" id="{5A3A46A8-AA0C-4E34-ACCD-D579F3F82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6456" y="33166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" name="Picture 358">
            <a:extLst>
              <a:ext uri="{FF2B5EF4-FFF2-40B4-BE49-F238E27FC236}">
                <a16:creationId xmlns:a16="http://schemas.microsoft.com/office/drawing/2014/main" id="{0FAD10D0-389B-4B7B-87D9-1C6DDE15C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2855" y="33172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>
            <a:extLst>
              <a:ext uri="{FF2B5EF4-FFF2-40B4-BE49-F238E27FC236}">
                <a16:creationId xmlns:a16="http://schemas.microsoft.com/office/drawing/2014/main" id="{4796642B-C5DE-47FC-BB59-67154C0C0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029" y="33196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>
            <a:extLst>
              <a:ext uri="{FF2B5EF4-FFF2-40B4-BE49-F238E27FC236}">
                <a16:creationId xmlns:a16="http://schemas.microsoft.com/office/drawing/2014/main" id="{E6881951-868A-4653-9CED-16FFA42A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905" y="331969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61">
            <a:extLst>
              <a:ext uri="{FF2B5EF4-FFF2-40B4-BE49-F238E27FC236}">
                <a16:creationId xmlns:a16="http://schemas.microsoft.com/office/drawing/2014/main" id="{DE4CC3ED-2092-4299-9D1F-8E58B5F3F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5049" y="33166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" name="Picture 362">
            <a:extLst>
              <a:ext uri="{FF2B5EF4-FFF2-40B4-BE49-F238E27FC236}">
                <a16:creationId xmlns:a16="http://schemas.microsoft.com/office/drawing/2014/main" id="{478B0FFE-C1C9-48D6-8CAB-122F8B36A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1448" y="331665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" name="Picture 363">
            <a:extLst>
              <a:ext uri="{FF2B5EF4-FFF2-40B4-BE49-F238E27FC236}">
                <a16:creationId xmlns:a16="http://schemas.microsoft.com/office/drawing/2014/main" id="{F98150DF-EABE-4E1E-98D0-2CFC57819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7847" y="331721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825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49737F-BE3E-4FAA-86C8-939FAA1C2543}"/>
              </a:ext>
            </a:extLst>
          </p:cNvPr>
          <p:cNvGrpSpPr/>
          <p:nvPr/>
        </p:nvGrpSpPr>
        <p:grpSpPr>
          <a:xfrm>
            <a:off x="467659" y="372724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BEBB526-5BC7-4699-8A48-58FD05EBAF7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8ABA35-9EA9-4F5E-91C9-25768A084A9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– 36 =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1D349BD3-1486-4DB8-AA98-C6882FF62F35}"/>
              </a:ext>
            </a:extLst>
          </p:cNvPr>
          <p:cNvSpPr/>
          <p:nvPr/>
        </p:nvSpPr>
        <p:spPr>
          <a:xfrm>
            <a:off x="2399936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25F359-D26A-4984-B52C-6EA26164435F}"/>
              </a:ext>
            </a:extLst>
          </p:cNvPr>
          <p:cNvSpPr txBox="1"/>
          <p:nvPr/>
        </p:nvSpPr>
        <p:spPr>
          <a:xfrm>
            <a:off x="2483590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017FD4-7D0F-4CBA-A467-274F62FF6BEE}"/>
              </a:ext>
            </a:extLst>
          </p:cNvPr>
          <p:cNvSpPr txBox="1"/>
          <p:nvPr/>
        </p:nvSpPr>
        <p:spPr>
          <a:xfrm>
            <a:off x="920625" y="175925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AA7DE73-8906-41DE-B1F3-15A3FDF1A5A7}"/>
              </a:ext>
            </a:extLst>
          </p:cNvPr>
          <p:cNvSpPr txBox="1"/>
          <p:nvPr/>
        </p:nvSpPr>
        <p:spPr>
          <a:xfrm>
            <a:off x="2703927" y="176561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FA5085C-F83E-4F46-83BD-51C6F952E6E0}"/>
              </a:ext>
            </a:extLst>
          </p:cNvPr>
          <p:cNvSpPr txBox="1"/>
          <p:nvPr/>
        </p:nvSpPr>
        <p:spPr>
          <a:xfrm>
            <a:off x="912277" y="221201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67093B-BFFC-45F6-82F5-92F0521D7055}"/>
              </a:ext>
            </a:extLst>
          </p:cNvPr>
          <p:cNvSpPr txBox="1"/>
          <p:nvPr/>
        </p:nvSpPr>
        <p:spPr>
          <a:xfrm>
            <a:off x="2695579" y="221837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6FE384D-9D77-41EE-9763-16A089EA604C}"/>
              </a:ext>
            </a:extLst>
          </p:cNvPr>
          <p:cNvSpPr txBox="1"/>
          <p:nvPr/>
        </p:nvSpPr>
        <p:spPr>
          <a:xfrm>
            <a:off x="461439" y="222802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AD4BC32-9E85-41D3-9040-8CCB48E1F006}"/>
              </a:ext>
            </a:extLst>
          </p:cNvPr>
          <p:cNvCxnSpPr>
            <a:cxnSpLocks/>
          </p:cNvCxnSpPr>
          <p:nvPr/>
        </p:nvCxnSpPr>
        <p:spPr>
          <a:xfrm>
            <a:off x="474249" y="2718171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73257EFA-168A-43FA-AFD6-872180EE6153}"/>
              </a:ext>
            </a:extLst>
          </p:cNvPr>
          <p:cNvCxnSpPr>
            <a:cxnSpLocks/>
          </p:cNvCxnSpPr>
          <p:nvPr/>
        </p:nvCxnSpPr>
        <p:spPr>
          <a:xfrm>
            <a:off x="474249" y="3161028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2BD0AC4-05D5-4591-9145-46F557E4CE2D}"/>
              </a:ext>
            </a:extLst>
          </p:cNvPr>
          <p:cNvSpPr txBox="1"/>
          <p:nvPr/>
        </p:nvSpPr>
        <p:spPr>
          <a:xfrm>
            <a:off x="2687231" y="2641662"/>
            <a:ext cx="557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62555ED-F65F-48E7-9181-23FDAF55E230}"/>
              </a:ext>
            </a:extLst>
          </p:cNvPr>
          <p:cNvSpPr txBox="1"/>
          <p:nvPr/>
        </p:nvSpPr>
        <p:spPr>
          <a:xfrm>
            <a:off x="917876" y="265074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9BC302B-52F0-418D-8067-E58A5EC2C8F6}"/>
              </a:ext>
            </a:extLst>
          </p:cNvPr>
          <p:cNvSpPr txBox="1"/>
          <p:nvPr/>
        </p:nvSpPr>
        <p:spPr>
          <a:xfrm>
            <a:off x="2027057" y="265074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EEB04D2-B5E8-46C4-9E03-775B21D57829}"/>
              </a:ext>
            </a:extLst>
          </p:cNvPr>
          <p:cNvCxnSpPr>
            <a:cxnSpLocks/>
          </p:cNvCxnSpPr>
          <p:nvPr/>
        </p:nvCxnSpPr>
        <p:spPr>
          <a:xfrm flipV="1">
            <a:off x="928670" y="1825720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8A1B3166-74EF-4A5F-AF5C-02C904D1E69E}"/>
              </a:ext>
            </a:extLst>
          </p:cNvPr>
          <p:cNvSpPr txBox="1"/>
          <p:nvPr/>
        </p:nvSpPr>
        <p:spPr>
          <a:xfrm>
            <a:off x="999202" y="1543091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6   0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0A17989-C6A3-4154-AE9F-5A82589A87AD}"/>
              </a:ext>
            </a:extLst>
          </p:cNvPr>
          <p:cNvSpPr txBox="1"/>
          <p:nvPr/>
        </p:nvSpPr>
        <p:spPr>
          <a:xfrm>
            <a:off x="2115129" y="1838239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grpSp>
        <p:nvGrpSpPr>
          <p:cNvPr id="99" name="Group 56">
            <a:extLst>
              <a:ext uri="{FF2B5EF4-FFF2-40B4-BE49-F238E27FC236}">
                <a16:creationId xmlns:a16="http://schemas.microsoft.com/office/drawing/2014/main" id="{B0FE11D6-8CE7-4438-98C8-CBF42C4D162C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00" name="Picture 14">
              <a:extLst>
                <a:ext uri="{FF2B5EF4-FFF2-40B4-BE49-F238E27FC236}">
                  <a16:creationId xmlns:a16="http://schemas.microsoft.com/office/drawing/2014/main" id="{25B3E2F8-1B55-40AE-A99E-C8231B35B9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15">
              <a:extLst>
                <a:ext uri="{FF2B5EF4-FFF2-40B4-BE49-F238E27FC236}">
                  <a16:creationId xmlns:a16="http://schemas.microsoft.com/office/drawing/2014/main" id="{E0E15E7E-8115-4E06-96A4-E8127B9600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16">
              <a:extLst>
                <a:ext uri="{FF2B5EF4-FFF2-40B4-BE49-F238E27FC236}">
                  <a16:creationId xmlns:a16="http://schemas.microsoft.com/office/drawing/2014/main" id="{2B3E433E-1061-463F-9503-5E0595ED9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17">
              <a:extLst>
                <a:ext uri="{FF2B5EF4-FFF2-40B4-BE49-F238E27FC236}">
                  <a16:creationId xmlns:a16="http://schemas.microsoft.com/office/drawing/2014/main" id="{71D2EBCE-0006-41D9-AB53-9CD6ECEE1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18">
              <a:extLst>
                <a:ext uri="{FF2B5EF4-FFF2-40B4-BE49-F238E27FC236}">
                  <a16:creationId xmlns:a16="http://schemas.microsoft.com/office/drawing/2014/main" id="{CB556498-C6CC-4857-AA54-A00F23EEF6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19">
              <a:extLst>
                <a:ext uri="{FF2B5EF4-FFF2-40B4-BE49-F238E27FC236}">
                  <a16:creationId xmlns:a16="http://schemas.microsoft.com/office/drawing/2014/main" id="{9299B8E0-8425-4201-86C6-FE56131F3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0">
              <a:extLst>
                <a:ext uri="{FF2B5EF4-FFF2-40B4-BE49-F238E27FC236}">
                  <a16:creationId xmlns:a16="http://schemas.microsoft.com/office/drawing/2014/main" id="{B9FD00C1-D368-4DB8-8EC4-CF55F99A68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1">
              <a:extLst>
                <a:ext uri="{FF2B5EF4-FFF2-40B4-BE49-F238E27FC236}">
                  <a16:creationId xmlns:a16="http://schemas.microsoft.com/office/drawing/2014/main" id="{004B44C5-FC00-4800-968F-6C09F66B2A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8" name="Picture 22">
              <a:extLst>
                <a:ext uri="{FF2B5EF4-FFF2-40B4-BE49-F238E27FC236}">
                  <a16:creationId xmlns:a16="http://schemas.microsoft.com/office/drawing/2014/main" id="{6DDD258E-4BB5-44AE-AA56-938D7A674C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23">
              <a:extLst>
                <a:ext uri="{FF2B5EF4-FFF2-40B4-BE49-F238E27FC236}">
                  <a16:creationId xmlns:a16="http://schemas.microsoft.com/office/drawing/2014/main" id="{744657F0-D0F9-4C77-81B6-5A5BFA528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0" name="Group 56">
            <a:extLst>
              <a:ext uri="{FF2B5EF4-FFF2-40B4-BE49-F238E27FC236}">
                <a16:creationId xmlns:a16="http://schemas.microsoft.com/office/drawing/2014/main" id="{0FD8E033-365F-4809-A42E-65B50AEF5B61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11" name="Picture 14">
              <a:extLst>
                <a:ext uri="{FF2B5EF4-FFF2-40B4-BE49-F238E27FC236}">
                  <a16:creationId xmlns:a16="http://schemas.microsoft.com/office/drawing/2014/main" id="{5E55CF6C-9F47-4182-B8AB-B9C5E382F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15">
              <a:extLst>
                <a:ext uri="{FF2B5EF4-FFF2-40B4-BE49-F238E27FC236}">
                  <a16:creationId xmlns:a16="http://schemas.microsoft.com/office/drawing/2014/main" id="{8D2F990A-B582-4BE6-8CC6-5B193A335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6">
              <a:extLst>
                <a:ext uri="{FF2B5EF4-FFF2-40B4-BE49-F238E27FC236}">
                  <a16:creationId xmlns:a16="http://schemas.microsoft.com/office/drawing/2014/main" id="{4B30F0A3-6863-4C3D-967F-9A17982AA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7">
              <a:extLst>
                <a:ext uri="{FF2B5EF4-FFF2-40B4-BE49-F238E27FC236}">
                  <a16:creationId xmlns:a16="http://schemas.microsoft.com/office/drawing/2014/main" id="{A7F60307-7409-4059-94C9-F0F981830E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8">
              <a:extLst>
                <a:ext uri="{FF2B5EF4-FFF2-40B4-BE49-F238E27FC236}">
                  <a16:creationId xmlns:a16="http://schemas.microsoft.com/office/drawing/2014/main" id="{D3DA4C42-CEEC-4039-93FD-57C0C46CB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9">
              <a:extLst>
                <a:ext uri="{FF2B5EF4-FFF2-40B4-BE49-F238E27FC236}">
                  <a16:creationId xmlns:a16="http://schemas.microsoft.com/office/drawing/2014/main" id="{29F0234C-B7B3-4D02-81FF-56E9AC8260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0">
              <a:extLst>
                <a:ext uri="{FF2B5EF4-FFF2-40B4-BE49-F238E27FC236}">
                  <a16:creationId xmlns:a16="http://schemas.microsoft.com/office/drawing/2014/main" id="{97A53057-272A-4CE8-96A3-CFFC1A2B8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1">
              <a:extLst>
                <a:ext uri="{FF2B5EF4-FFF2-40B4-BE49-F238E27FC236}">
                  <a16:creationId xmlns:a16="http://schemas.microsoft.com/office/drawing/2014/main" id="{D925E3A8-B9DF-4E87-9E79-EFD6E18F2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2">
              <a:extLst>
                <a:ext uri="{FF2B5EF4-FFF2-40B4-BE49-F238E27FC236}">
                  <a16:creationId xmlns:a16="http://schemas.microsoft.com/office/drawing/2014/main" id="{C1BCF3BD-9509-4C55-BDC3-2D0C1180A0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3">
              <a:extLst>
                <a:ext uri="{FF2B5EF4-FFF2-40B4-BE49-F238E27FC236}">
                  <a16:creationId xmlns:a16="http://schemas.microsoft.com/office/drawing/2014/main" id="{280FD4EC-2EC0-40E1-A85E-2C2A6E528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1" name="Group 56">
            <a:extLst>
              <a:ext uri="{FF2B5EF4-FFF2-40B4-BE49-F238E27FC236}">
                <a16:creationId xmlns:a16="http://schemas.microsoft.com/office/drawing/2014/main" id="{9178B346-8C28-4BBA-993B-B129D2F6433F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22" name="Picture 14">
              <a:extLst>
                <a:ext uri="{FF2B5EF4-FFF2-40B4-BE49-F238E27FC236}">
                  <a16:creationId xmlns:a16="http://schemas.microsoft.com/office/drawing/2014/main" id="{BDA5322D-9147-48C7-8519-D46F689B06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15">
              <a:extLst>
                <a:ext uri="{FF2B5EF4-FFF2-40B4-BE49-F238E27FC236}">
                  <a16:creationId xmlns:a16="http://schemas.microsoft.com/office/drawing/2014/main" id="{C51A58F1-7A08-4CB6-B207-64BBCE9B1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6">
              <a:extLst>
                <a:ext uri="{FF2B5EF4-FFF2-40B4-BE49-F238E27FC236}">
                  <a16:creationId xmlns:a16="http://schemas.microsoft.com/office/drawing/2014/main" id="{D02C69B6-6C7B-4029-98E6-183A8BE1EF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17">
              <a:extLst>
                <a:ext uri="{FF2B5EF4-FFF2-40B4-BE49-F238E27FC236}">
                  <a16:creationId xmlns:a16="http://schemas.microsoft.com/office/drawing/2014/main" id="{F255DA23-2F73-4D2B-B75F-2337DE318D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18">
              <a:extLst>
                <a:ext uri="{FF2B5EF4-FFF2-40B4-BE49-F238E27FC236}">
                  <a16:creationId xmlns:a16="http://schemas.microsoft.com/office/drawing/2014/main" id="{A16A037D-0F20-4554-A629-2EA8977AD8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19">
              <a:extLst>
                <a:ext uri="{FF2B5EF4-FFF2-40B4-BE49-F238E27FC236}">
                  <a16:creationId xmlns:a16="http://schemas.microsoft.com/office/drawing/2014/main" id="{3BCDC434-D430-4D8C-9064-CBF9F5AD3A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20">
              <a:extLst>
                <a:ext uri="{FF2B5EF4-FFF2-40B4-BE49-F238E27FC236}">
                  <a16:creationId xmlns:a16="http://schemas.microsoft.com/office/drawing/2014/main" id="{A768E200-7951-4DE1-9C02-D3BC95BA9E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21">
              <a:extLst>
                <a:ext uri="{FF2B5EF4-FFF2-40B4-BE49-F238E27FC236}">
                  <a16:creationId xmlns:a16="http://schemas.microsoft.com/office/drawing/2014/main" id="{DF91FD9C-47E8-48D8-A805-9F9D10B7F7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22">
              <a:extLst>
                <a:ext uri="{FF2B5EF4-FFF2-40B4-BE49-F238E27FC236}">
                  <a16:creationId xmlns:a16="http://schemas.microsoft.com/office/drawing/2014/main" id="{D938CF72-BC95-4E64-8D71-FBC042FB4A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23">
              <a:extLst>
                <a:ext uri="{FF2B5EF4-FFF2-40B4-BE49-F238E27FC236}">
                  <a16:creationId xmlns:a16="http://schemas.microsoft.com/office/drawing/2014/main" id="{BC1380F9-4505-47AB-84F1-2799B2D940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2" name="Group 56">
            <a:extLst>
              <a:ext uri="{FF2B5EF4-FFF2-40B4-BE49-F238E27FC236}">
                <a16:creationId xmlns:a16="http://schemas.microsoft.com/office/drawing/2014/main" id="{67196C17-9A08-45F3-956C-8FDE03990546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33" name="Picture 14">
              <a:extLst>
                <a:ext uri="{FF2B5EF4-FFF2-40B4-BE49-F238E27FC236}">
                  <a16:creationId xmlns:a16="http://schemas.microsoft.com/office/drawing/2014/main" id="{EE149C75-3195-44E2-AA4B-B09891ACC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5">
              <a:extLst>
                <a:ext uri="{FF2B5EF4-FFF2-40B4-BE49-F238E27FC236}">
                  <a16:creationId xmlns:a16="http://schemas.microsoft.com/office/drawing/2014/main" id="{AC113CF0-E126-4088-92D2-9EB78E46C4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16">
              <a:extLst>
                <a:ext uri="{FF2B5EF4-FFF2-40B4-BE49-F238E27FC236}">
                  <a16:creationId xmlns:a16="http://schemas.microsoft.com/office/drawing/2014/main" id="{041222DF-2299-4854-A0DD-FF42243A24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7">
              <a:extLst>
                <a:ext uri="{FF2B5EF4-FFF2-40B4-BE49-F238E27FC236}">
                  <a16:creationId xmlns:a16="http://schemas.microsoft.com/office/drawing/2014/main" id="{BF66D134-4DF3-4FA6-B787-84539DCFF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18">
              <a:extLst>
                <a:ext uri="{FF2B5EF4-FFF2-40B4-BE49-F238E27FC236}">
                  <a16:creationId xmlns:a16="http://schemas.microsoft.com/office/drawing/2014/main" id="{26C37486-F9F6-4668-863C-E5940C3B2A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19">
              <a:extLst>
                <a:ext uri="{FF2B5EF4-FFF2-40B4-BE49-F238E27FC236}">
                  <a16:creationId xmlns:a16="http://schemas.microsoft.com/office/drawing/2014/main" id="{3E01F973-1158-4E19-BE38-859689BA9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20">
              <a:extLst>
                <a:ext uri="{FF2B5EF4-FFF2-40B4-BE49-F238E27FC236}">
                  <a16:creationId xmlns:a16="http://schemas.microsoft.com/office/drawing/2014/main" id="{9C27DFCB-A354-48C9-B4F5-743D056787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21">
              <a:extLst>
                <a:ext uri="{FF2B5EF4-FFF2-40B4-BE49-F238E27FC236}">
                  <a16:creationId xmlns:a16="http://schemas.microsoft.com/office/drawing/2014/main" id="{4F27DC43-1BA3-41EC-A414-1603A5390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22">
              <a:extLst>
                <a:ext uri="{FF2B5EF4-FFF2-40B4-BE49-F238E27FC236}">
                  <a16:creationId xmlns:a16="http://schemas.microsoft.com/office/drawing/2014/main" id="{86DE1DB8-5586-44B8-A9B1-81E93D9360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23">
              <a:extLst>
                <a:ext uri="{FF2B5EF4-FFF2-40B4-BE49-F238E27FC236}">
                  <a16:creationId xmlns:a16="http://schemas.microsoft.com/office/drawing/2014/main" id="{2053F4FA-6B6B-46CC-A54D-1CF269FDC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" name="Group 56">
            <a:extLst>
              <a:ext uri="{FF2B5EF4-FFF2-40B4-BE49-F238E27FC236}">
                <a16:creationId xmlns:a16="http://schemas.microsoft.com/office/drawing/2014/main" id="{ED638AF6-A382-42D7-AE1C-4AE4950D3575}"/>
              </a:ext>
            </a:extLst>
          </p:cNvPr>
          <p:cNvGrpSpPr/>
          <p:nvPr/>
        </p:nvGrpSpPr>
        <p:grpSpPr>
          <a:xfrm>
            <a:off x="4172338" y="2418961"/>
            <a:ext cx="1539560" cy="171967"/>
            <a:chOff x="7746380" y="2949426"/>
            <a:chExt cx="2188691" cy="244475"/>
          </a:xfrm>
        </p:grpSpPr>
        <p:pic>
          <p:nvPicPr>
            <p:cNvPr id="144" name="Picture 14">
              <a:extLst>
                <a:ext uri="{FF2B5EF4-FFF2-40B4-BE49-F238E27FC236}">
                  <a16:creationId xmlns:a16="http://schemas.microsoft.com/office/drawing/2014/main" id="{09BB948B-C4B5-48AB-8D07-BA7449D4C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15">
              <a:extLst>
                <a:ext uri="{FF2B5EF4-FFF2-40B4-BE49-F238E27FC236}">
                  <a16:creationId xmlns:a16="http://schemas.microsoft.com/office/drawing/2014/main" id="{396CE02D-B0D2-48FB-8F74-DCA6AE7FF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16">
              <a:extLst>
                <a:ext uri="{FF2B5EF4-FFF2-40B4-BE49-F238E27FC236}">
                  <a16:creationId xmlns:a16="http://schemas.microsoft.com/office/drawing/2014/main" id="{181DAFCF-33C3-4851-8CAC-0BB55DF9F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17">
              <a:extLst>
                <a:ext uri="{FF2B5EF4-FFF2-40B4-BE49-F238E27FC236}">
                  <a16:creationId xmlns:a16="http://schemas.microsoft.com/office/drawing/2014/main" id="{993E257E-84F6-4155-8BF7-520F76E38B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8">
              <a:extLst>
                <a:ext uri="{FF2B5EF4-FFF2-40B4-BE49-F238E27FC236}">
                  <a16:creationId xmlns:a16="http://schemas.microsoft.com/office/drawing/2014/main" id="{55601BC4-5148-4CEF-83E2-4F15CFFF2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9">
              <a:extLst>
                <a:ext uri="{FF2B5EF4-FFF2-40B4-BE49-F238E27FC236}">
                  <a16:creationId xmlns:a16="http://schemas.microsoft.com/office/drawing/2014/main" id="{5420DC98-77B0-4F98-A701-97193D74FD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20">
              <a:extLst>
                <a:ext uri="{FF2B5EF4-FFF2-40B4-BE49-F238E27FC236}">
                  <a16:creationId xmlns:a16="http://schemas.microsoft.com/office/drawing/2014/main" id="{B59D5EE1-253C-4A3D-8357-C3F5335EC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21">
              <a:extLst>
                <a:ext uri="{FF2B5EF4-FFF2-40B4-BE49-F238E27FC236}">
                  <a16:creationId xmlns:a16="http://schemas.microsoft.com/office/drawing/2014/main" id="{79C8E304-0D5F-44E1-902A-1FF079EA0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22">
              <a:extLst>
                <a:ext uri="{FF2B5EF4-FFF2-40B4-BE49-F238E27FC236}">
                  <a16:creationId xmlns:a16="http://schemas.microsoft.com/office/drawing/2014/main" id="{25D1BE7E-E960-4327-83E4-3D928FD651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23">
              <a:extLst>
                <a:ext uri="{FF2B5EF4-FFF2-40B4-BE49-F238E27FC236}">
                  <a16:creationId xmlns:a16="http://schemas.microsoft.com/office/drawing/2014/main" id="{B032CBA6-B4BA-466A-956C-5795C4632B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4" name="Group 56">
            <a:extLst>
              <a:ext uri="{FF2B5EF4-FFF2-40B4-BE49-F238E27FC236}">
                <a16:creationId xmlns:a16="http://schemas.microsoft.com/office/drawing/2014/main" id="{A1D301A8-F592-4A73-84F7-079C9E1B29D8}"/>
              </a:ext>
            </a:extLst>
          </p:cNvPr>
          <p:cNvGrpSpPr/>
          <p:nvPr/>
        </p:nvGrpSpPr>
        <p:grpSpPr>
          <a:xfrm>
            <a:off x="4173630" y="2864490"/>
            <a:ext cx="1539560" cy="171967"/>
            <a:chOff x="7746380" y="2949426"/>
            <a:chExt cx="2188691" cy="244475"/>
          </a:xfrm>
        </p:grpSpPr>
        <p:pic>
          <p:nvPicPr>
            <p:cNvPr id="155" name="Picture 14">
              <a:extLst>
                <a:ext uri="{FF2B5EF4-FFF2-40B4-BE49-F238E27FC236}">
                  <a16:creationId xmlns:a16="http://schemas.microsoft.com/office/drawing/2014/main" id="{F3705918-8C4A-4E72-BFCC-2C710451BA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15">
              <a:extLst>
                <a:ext uri="{FF2B5EF4-FFF2-40B4-BE49-F238E27FC236}">
                  <a16:creationId xmlns:a16="http://schemas.microsoft.com/office/drawing/2014/main" id="{A8B46919-1FBE-494C-89C5-1974337576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16">
              <a:extLst>
                <a:ext uri="{FF2B5EF4-FFF2-40B4-BE49-F238E27FC236}">
                  <a16:creationId xmlns:a16="http://schemas.microsoft.com/office/drawing/2014/main" id="{85CD1F1A-0BCA-4836-82C8-4605B3E378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17">
              <a:extLst>
                <a:ext uri="{FF2B5EF4-FFF2-40B4-BE49-F238E27FC236}">
                  <a16:creationId xmlns:a16="http://schemas.microsoft.com/office/drawing/2014/main" id="{E93FE402-FCA2-4839-AE44-4EACAB114D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18">
              <a:extLst>
                <a:ext uri="{FF2B5EF4-FFF2-40B4-BE49-F238E27FC236}">
                  <a16:creationId xmlns:a16="http://schemas.microsoft.com/office/drawing/2014/main" id="{C3BD4CB2-29B2-48D1-8431-D2A60337A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19">
              <a:extLst>
                <a:ext uri="{FF2B5EF4-FFF2-40B4-BE49-F238E27FC236}">
                  <a16:creationId xmlns:a16="http://schemas.microsoft.com/office/drawing/2014/main" id="{DD22D19F-9288-49C5-9CED-8B534F75B7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20">
              <a:extLst>
                <a:ext uri="{FF2B5EF4-FFF2-40B4-BE49-F238E27FC236}">
                  <a16:creationId xmlns:a16="http://schemas.microsoft.com/office/drawing/2014/main" id="{9FC1A25A-8EA3-43A2-B141-3043010FC5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21">
              <a:extLst>
                <a:ext uri="{FF2B5EF4-FFF2-40B4-BE49-F238E27FC236}">
                  <a16:creationId xmlns:a16="http://schemas.microsoft.com/office/drawing/2014/main" id="{7DA0FABA-D30E-4550-A019-D24959C4D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22">
              <a:extLst>
                <a:ext uri="{FF2B5EF4-FFF2-40B4-BE49-F238E27FC236}">
                  <a16:creationId xmlns:a16="http://schemas.microsoft.com/office/drawing/2014/main" id="{65B47726-B00D-40F2-8357-088DBF1D30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23">
              <a:extLst>
                <a:ext uri="{FF2B5EF4-FFF2-40B4-BE49-F238E27FC236}">
                  <a16:creationId xmlns:a16="http://schemas.microsoft.com/office/drawing/2014/main" id="{7B387828-A3A9-44C0-9717-D2AF8C8E9B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8" name="Picture 18">
            <a:extLst>
              <a:ext uri="{FF2B5EF4-FFF2-40B4-BE49-F238E27FC236}">
                <a16:creationId xmlns:a16="http://schemas.microsoft.com/office/drawing/2014/main" id="{F286D419-3711-4D7C-A7D0-30885D936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" name="Picture 19">
            <a:extLst>
              <a:ext uri="{FF2B5EF4-FFF2-40B4-BE49-F238E27FC236}">
                <a16:creationId xmlns:a16="http://schemas.microsoft.com/office/drawing/2014/main" id="{96A40D19-35A0-41E3-A515-760F47EF4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" name="Picture 20">
            <a:extLst>
              <a:ext uri="{FF2B5EF4-FFF2-40B4-BE49-F238E27FC236}">
                <a16:creationId xmlns:a16="http://schemas.microsoft.com/office/drawing/2014/main" id="{D6946848-194F-49D8-A0BA-C38521DCA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" name="Picture 21">
            <a:extLst>
              <a:ext uri="{FF2B5EF4-FFF2-40B4-BE49-F238E27FC236}">
                <a16:creationId xmlns:a16="http://schemas.microsoft.com/office/drawing/2014/main" id="{603ECB3D-F661-4628-A752-03C7BCDDB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" name="Picture 22">
            <a:extLst>
              <a:ext uri="{FF2B5EF4-FFF2-40B4-BE49-F238E27FC236}">
                <a16:creationId xmlns:a16="http://schemas.microsoft.com/office/drawing/2014/main" id="{3F442F93-6988-4F1B-9BB2-F8E003DDE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3">
            <a:extLst>
              <a:ext uri="{FF2B5EF4-FFF2-40B4-BE49-F238E27FC236}">
                <a16:creationId xmlns:a16="http://schemas.microsoft.com/office/drawing/2014/main" id="{FC72D8C8-C57F-4077-AACC-8E2236F44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C6A9CFD7-D087-4F11-A419-CD084B54F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32930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2799F769-4BDC-4B84-84F8-392F42F92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32930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508AA245-940D-452F-B495-4F30AC95F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32928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BDEB5EEA-C2F5-41F5-9732-18A80BFA5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32931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1D050100-0DA4-4ABF-8FFC-02FE72763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32931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2DC75C7C-305F-4B7B-96CE-74E78AA0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32931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16">
            <a:extLst>
              <a:ext uri="{FF2B5EF4-FFF2-40B4-BE49-F238E27FC236}">
                <a16:creationId xmlns:a16="http://schemas.microsoft.com/office/drawing/2014/main" id="{C7BD0368-1870-4314-A2DD-A277D755B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32932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17">
            <a:extLst>
              <a:ext uri="{FF2B5EF4-FFF2-40B4-BE49-F238E27FC236}">
                <a16:creationId xmlns:a16="http://schemas.microsoft.com/office/drawing/2014/main" id="{E3D32751-63EA-490A-BFFB-6CB550DE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32932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21">
            <a:extLst>
              <a:ext uri="{FF2B5EF4-FFF2-40B4-BE49-F238E27FC236}">
                <a16:creationId xmlns:a16="http://schemas.microsoft.com/office/drawing/2014/main" id="{CF6B856E-6EEC-4352-8801-248B09E02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329240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21">
            <a:extLst>
              <a:ext uri="{FF2B5EF4-FFF2-40B4-BE49-F238E27FC236}">
                <a16:creationId xmlns:a16="http://schemas.microsoft.com/office/drawing/2014/main" id="{6EA5D02F-6F1B-4A76-BE9D-1C208D7B6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329431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14">
            <a:extLst>
              <a:ext uri="{FF2B5EF4-FFF2-40B4-BE49-F238E27FC236}">
                <a16:creationId xmlns:a16="http://schemas.microsoft.com/office/drawing/2014/main" id="{8BA2A292-5FB2-484D-8FB9-D4433E9FA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3292683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" name="Picture 15">
            <a:extLst>
              <a:ext uri="{FF2B5EF4-FFF2-40B4-BE49-F238E27FC236}">
                <a16:creationId xmlns:a16="http://schemas.microsoft.com/office/drawing/2014/main" id="{10C789C5-B32F-4CB2-B80C-AAD4B63E0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3292683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" name="Picture 21">
            <a:extLst>
              <a:ext uri="{FF2B5EF4-FFF2-40B4-BE49-F238E27FC236}">
                <a16:creationId xmlns:a16="http://schemas.microsoft.com/office/drawing/2014/main" id="{B020CA23-F389-4822-97CA-2FD2D3F03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329240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20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21614 -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1918 -2.59259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16784 -2.5925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14232 -2.59259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11823 -2.59259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9388 -2.59259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7044 -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444 -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2109 -2.59259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49737F-BE3E-4FAA-86C8-939FAA1C2543}"/>
              </a:ext>
            </a:extLst>
          </p:cNvPr>
          <p:cNvGrpSpPr/>
          <p:nvPr/>
        </p:nvGrpSpPr>
        <p:grpSpPr>
          <a:xfrm>
            <a:off x="467659" y="372724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BEBB526-5BC7-4699-8A48-58FD05EBAF7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8ABA35-9EA9-4F5E-91C9-25768A084A9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 – 16 =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1D349BD3-1486-4DB8-AA98-C6882FF62F35}"/>
              </a:ext>
            </a:extLst>
          </p:cNvPr>
          <p:cNvSpPr/>
          <p:nvPr/>
        </p:nvSpPr>
        <p:spPr>
          <a:xfrm>
            <a:off x="2399936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25F359-D26A-4984-B52C-6EA26164435F}"/>
              </a:ext>
            </a:extLst>
          </p:cNvPr>
          <p:cNvSpPr txBox="1"/>
          <p:nvPr/>
        </p:nvSpPr>
        <p:spPr>
          <a:xfrm>
            <a:off x="2483590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314A095-5BAB-4AE1-96B8-7BD54F0F4D0B}"/>
              </a:ext>
            </a:extLst>
          </p:cNvPr>
          <p:cNvSpPr txBox="1"/>
          <p:nvPr/>
        </p:nvSpPr>
        <p:spPr>
          <a:xfrm>
            <a:off x="913902" y="175925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9957641-D0AD-4152-84EB-77B9C89C75EF}"/>
              </a:ext>
            </a:extLst>
          </p:cNvPr>
          <p:cNvSpPr txBox="1"/>
          <p:nvPr/>
        </p:nvSpPr>
        <p:spPr>
          <a:xfrm>
            <a:off x="2697204" y="17656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5BBC0A9-06CC-4B87-8307-D2D0F4DD9427}"/>
              </a:ext>
            </a:extLst>
          </p:cNvPr>
          <p:cNvSpPr txBox="1"/>
          <p:nvPr/>
        </p:nvSpPr>
        <p:spPr>
          <a:xfrm>
            <a:off x="905554" y="22120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19D4D15-9BF3-4169-893A-FD06DE091EF2}"/>
              </a:ext>
            </a:extLst>
          </p:cNvPr>
          <p:cNvSpPr txBox="1"/>
          <p:nvPr/>
        </p:nvSpPr>
        <p:spPr>
          <a:xfrm>
            <a:off x="2688856" y="22183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B2D86AF-E067-4125-A631-577D858C43EF}"/>
              </a:ext>
            </a:extLst>
          </p:cNvPr>
          <p:cNvSpPr txBox="1"/>
          <p:nvPr/>
        </p:nvSpPr>
        <p:spPr>
          <a:xfrm>
            <a:off x="454716" y="222802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1C34005-ADB0-4988-875E-389045DE1CA5}"/>
              </a:ext>
            </a:extLst>
          </p:cNvPr>
          <p:cNvCxnSpPr>
            <a:cxnSpLocks/>
          </p:cNvCxnSpPr>
          <p:nvPr/>
        </p:nvCxnSpPr>
        <p:spPr>
          <a:xfrm>
            <a:off x="467526" y="2718173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6FEFE7D-6353-4AA5-B131-E9B0B5C8F18A}"/>
              </a:ext>
            </a:extLst>
          </p:cNvPr>
          <p:cNvCxnSpPr>
            <a:cxnSpLocks/>
          </p:cNvCxnSpPr>
          <p:nvPr/>
        </p:nvCxnSpPr>
        <p:spPr>
          <a:xfrm>
            <a:off x="467526" y="3161030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B506333C-2CBA-4500-A4A7-CC3CFBB2FE82}"/>
              </a:ext>
            </a:extLst>
          </p:cNvPr>
          <p:cNvSpPr txBox="1"/>
          <p:nvPr/>
        </p:nvSpPr>
        <p:spPr>
          <a:xfrm>
            <a:off x="2697203" y="2641664"/>
            <a:ext cx="5409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7B86045-8F70-450B-A831-5447874CE3B5}"/>
              </a:ext>
            </a:extLst>
          </p:cNvPr>
          <p:cNvSpPr txBox="1"/>
          <p:nvPr/>
        </p:nvSpPr>
        <p:spPr>
          <a:xfrm>
            <a:off x="911153" y="265074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8216739-AE38-4BBD-9F8C-0737419FBFE7}"/>
              </a:ext>
            </a:extLst>
          </p:cNvPr>
          <p:cNvSpPr txBox="1"/>
          <p:nvPr/>
        </p:nvSpPr>
        <p:spPr>
          <a:xfrm>
            <a:off x="2020334" y="265074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554BE41-BCB1-4035-B30C-4577B1437CBC}"/>
              </a:ext>
            </a:extLst>
          </p:cNvPr>
          <p:cNvCxnSpPr>
            <a:cxnSpLocks/>
          </p:cNvCxnSpPr>
          <p:nvPr/>
        </p:nvCxnSpPr>
        <p:spPr>
          <a:xfrm flipV="1">
            <a:off x="913902" y="1837360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B158A961-D99B-4F28-B2EB-C057F4861CC2}"/>
              </a:ext>
            </a:extLst>
          </p:cNvPr>
          <p:cNvSpPr txBox="1"/>
          <p:nvPr/>
        </p:nvSpPr>
        <p:spPr>
          <a:xfrm>
            <a:off x="984434" y="1543778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4   0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25CF13-20C4-4824-9F63-40D052AAAE21}"/>
              </a:ext>
            </a:extLst>
          </p:cNvPr>
          <p:cNvSpPr txBox="1"/>
          <p:nvPr/>
        </p:nvSpPr>
        <p:spPr>
          <a:xfrm>
            <a:off x="2100361" y="1849879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grpSp>
        <p:nvGrpSpPr>
          <p:cNvPr id="99" name="Group 56">
            <a:extLst>
              <a:ext uri="{FF2B5EF4-FFF2-40B4-BE49-F238E27FC236}">
                <a16:creationId xmlns:a16="http://schemas.microsoft.com/office/drawing/2014/main" id="{0CA80898-F172-4031-98B7-FE535881D88A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00" name="Picture 14">
              <a:extLst>
                <a:ext uri="{FF2B5EF4-FFF2-40B4-BE49-F238E27FC236}">
                  <a16:creationId xmlns:a16="http://schemas.microsoft.com/office/drawing/2014/main" id="{2E74EA64-C81D-48D4-8853-B1F4FEB64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15">
              <a:extLst>
                <a:ext uri="{FF2B5EF4-FFF2-40B4-BE49-F238E27FC236}">
                  <a16:creationId xmlns:a16="http://schemas.microsoft.com/office/drawing/2014/main" id="{16DF8946-FCFA-4BF4-9CD6-5675FA13B2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16">
              <a:extLst>
                <a:ext uri="{FF2B5EF4-FFF2-40B4-BE49-F238E27FC236}">
                  <a16:creationId xmlns:a16="http://schemas.microsoft.com/office/drawing/2014/main" id="{4B219A8D-1AF0-4254-BE7B-31B9764895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17">
              <a:extLst>
                <a:ext uri="{FF2B5EF4-FFF2-40B4-BE49-F238E27FC236}">
                  <a16:creationId xmlns:a16="http://schemas.microsoft.com/office/drawing/2014/main" id="{BCE70C0C-6C53-467C-B41C-1480877DD7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18">
              <a:extLst>
                <a:ext uri="{FF2B5EF4-FFF2-40B4-BE49-F238E27FC236}">
                  <a16:creationId xmlns:a16="http://schemas.microsoft.com/office/drawing/2014/main" id="{0ED45545-4C0C-4E1F-B784-A14B91D038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19">
              <a:extLst>
                <a:ext uri="{FF2B5EF4-FFF2-40B4-BE49-F238E27FC236}">
                  <a16:creationId xmlns:a16="http://schemas.microsoft.com/office/drawing/2014/main" id="{6A776DF8-0F43-40CF-BD8A-28CC63EF1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0">
              <a:extLst>
                <a:ext uri="{FF2B5EF4-FFF2-40B4-BE49-F238E27FC236}">
                  <a16:creationId xmlns:a16="http://schemas.microsoft.com/office/drawing/2014/main" id="{FD4C60D4-6FBF-4A57-91E9-EC9C602A0A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1">
              <a:extLst>
                <a:ext uri="{FF2B5EF4-FFF2-40B4-BE49-F238E27FC236}">
                  <a16:creationId xmlns:a16="http://schemas.microsoft.com/office/drawing/2014/main" id="{4DBEA2EE-7F12-44F6-B46B-66BB1BA19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8" name="Picture 22">
              <a:extLst>
                <a:ext uri="{FF2B5EF4-FFF2-40B4-BE49-F238E27FC236}">
                  <a16:creationId xmlns:a16="http://schemas.microsoft.com/office/drawing/2014/main" id="{586F29DE-541E-4DAA-94ED-ADEE9BBAA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23">
              <a:extLst>
                <a:ext uri="{FF2B5EF4-FFF2-40B4-BE49-F238E27FC236}">
                  <a16:creationId xmlns:a16="http://schemas.microsoft.com/office/drawing/2014/main" id="{67CE85A1-5056-43B6-9A04-93A47939D2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0" name="Group 56">
            <a:extLst>
              <a:ext uri="{FF2B5EF4-FFF2-40B4-BE49-F238E27FC236}">
                <a16:creationId xmlns:a16="http://schemas.microsoft.com/office/drawing/2014/main" id="{5B2225ED-E943-4E44-B8F9-F76C0EAA67A5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11" name="Picture 14">
              <a:extLst>
                <a:ext uri="{FF2B5EF4-FFF2-40B4-BE49-F238E27FC236}">
                  <a16:creationId xmlns:a16="http://schemas.microsoft.com/office/drawing/2014/main" id="{41B15E1F-C67F-4BF1-849D-3E60B99E1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15">
              <a:extLst>
                <a:ext uri="{FF2B5EF4-FFF2-40B4-BE49-F238E27FC236}">
                  <a16:creationId xmlns:a16="http://schemas.microsoft.com/office/drawing/2014/main" id="{D825611C-1D61-4709-957C-D624C867B2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6">
              <a:extLst>
                <a:ext uri="{FF2B5EF4-FFF2-40B4-BE49-F238E27FC236}">
                  <a16:creationId xmlns:a16="http://schemas.microsoft.com/office/drawing/2014/main" id="{953E8CC0-8254-4B9F-8079-449F45ECB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7">
              <a:extLst>
                <a:ext uri="{FF2B5EF4-FFF2-40B4-BE49-F238E27FC236}">
                  <a16:creationId xmlns:a16="http://schemas.microsoft.com/office/drawing/2014/main" id="{4EFA81BC-8B33-4A21-8E14-DBC98EDE9C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8">
              <a:extLst>
                <a:ext uri="{FF2B5EF4-FFF2-40B4-BE49-F238E27FC236}">
                  <a16:creationId xmlns:a16="http://schemas.microsoft.com/office/drawing/2014/main" id="{3256F09C-9625-41EB-B07D-0F77660DF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9">
              <a:extLst>
                <a:ext uri="{FF2B5EF4-FFF2-40B4-BE49-F238E27FC236}">
                  <a16:creationId xmlns:a16="http://schemas.microsoft.com/office/drawing/2014/main" id="{8384F10B-D22B-4847-AEC3-E7052C38EE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0">
              <a:extLst>
                <a:ext uri="{FF2B5EF4-FFF2-40B4-BE49-F238E27FC236}">
                  <a16:creationId xmlns:a16="http://schemas.microsoft.com/office/drawing/2014/main" id="{E1085FCB-0909-4D44-94F5-8BF9AB67C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1">
              <a:extLst>
                <a:ext uri="{FF2B5EF4-FFF2-40B4-BE49-F238E27FC236}">
                  <a16:creationId xmlns:a16="http://schemas.microsoft.com/office/drawing/2014/main" id="{36E15FD1-1964-4206-B145-06C578765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2">
              <a:extLst>
                <a:ext uri="{FF2B5EF4-FFF2-40B4-BE49-F238E27FC236}">
                  <a16:creationId xmlns:a16="http://schemas.microsoft.com/office/drawing/2014/main" id="{8727E7C7-6AC0-4B95-BDF5-2EBB677D09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3">
              <a:extLst>
                <a:ext uri="{FF2B5EF4-FFF2-40B4-BE49-F238E27FC236}">
                  <a16:creationId xmlns:a16="http://schemas.microsoft.com/office/drawing/2014/main" id="{AA43C18A-FB5D-4F6E-8E74-466ACF945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1" name="Group 56">
            <a:extLst>
              <a:ext uri="{FF2B5EF4-FFF2-40B4-BE49-F238E27FC236}">
                <a16:creationId xmlns:a16="http://schemas.microsoft.com/office/drawing/2014/main" id="{8B585167-CBDF-4FAE-B91B-88DFB3C31052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22" name="Picture 14">
              <a:extLst>
                <a:ext uri="{FF2B5EF4-FFF2-40B4-BE49-F238E27FC236}">
                  <a16:creationId xmlns:a16="http://schemas.microsoft.com/office/drawing/2014/main" id="{188E19A5-FBD5-40A6-9053-92C53E64CB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15">
              <a:extLst>
                <a:ext uri="{FF2B5EF4-FFF2-40B4-BE49-F238E27FC236}">
                  <a16:creationId xmlns:a16="http://schemas.microsoft.com/office/drawing/2014/main" id="{234EDE2D-418F-4D2C-AABF-AE3CCAC238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6">
              <a:extLst>
                <a:ext uri="{FF2B5EF4-FFF2-40B4-BE49-F238E27FC236}">
                  <a16:creationId xmlns:a16="http://schemas.microsoft.com/office/drawing/2014/main" id="{AB63113E-8283-43DE-8369-06217DF33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17">
              <a:extLst>
                <a:ext uri="{FF2B5EF4-FFF2-40B4-BE49-F238E27FC236}">
                  <a16:creationId xmlns:a16="http://schemas.microsoft.com/office/drawing/2014/main" id="{B3953E85-1082-47C6-A5CF-9D00E69D5D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18">
              <a:extLst>
                <a:ext uri="{FF2B5EF4-FFF2-40B4-BE49-F238E27FC236}">
                  <a16:creationId xmlns:a16="http://schemas.microsoft.com/office/drawing/2014/main" id="{9FEA349B-BEAC-48D9-AB55-5437ECA07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19">
              <a:extLst>
                <a:ext uri="{FF2B5EF4-FFF2-40B4-BE49-F238E27FC236}">
                  <a16:creationId xmlns:a16="http://schemas.microsoft.com/office/drawing/2014/main" id="{FACC7A04-F6C3-4317-969B-0BED2D8AEC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20">
              <a:extLst>
                <a:ext uri="{FF2B5EF4-FFF2-40B4-BE49-F238E27FC236}">
                  <a16:creationId xmlns:a16="http://schemas.microsoft.com/office/drawing/2014/main" id="{CD04FEFB-4030-41C1-B876-45EBB90E33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21">
              <a:extLst>
                <a:ext uri="{FF2B5EF4-FFF2-40B4-BE49-F238E27FC236}">
                  <a16:creationId xmlns:a16="http://schemas.microsoft.com/office/drawing/2014/main" id="{EAF3A282-B6F7-4E05-93BE-197A461F0E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22">
              <a:extLst>
                <a:ext uri="{FF2B5EF4-FFF2-40B4-BE49-F238E27FC236}">
                  <a16:creationId xmlns:a16="http://schemas.microsoft.com/office/drawing/2014/main" id="{28F1370C-ACE9-4F41-B764-AF508E050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23">
              <a:extLst>
                <a:ext uri="{FF2B5EF4-FFF2-40B4-BE49-F238E27FC236}">
                  <a16:creationId xmlns:a16="http://schemas.microsoft.com/office/drawing/2014/main" id="{DA4E8A38-99F2-4DAB-93DD-9C12E65034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2" name="Group 56">
            <a:extLst>
              <a:ext uri="{FF2B5EF4-FFF2-40B4-BE49-F238E27FC236}">
                <a16:creationId xmlns:a16="http://schemas.microsoft.com/office/drawing/2014/main" id="{CAB47B4C-1C8C-4007-B2D4-B54BF455B5F9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33" name="Picture 14">
              <a:extLst>
                <a:ext uri="{FF2B5EF4-FFF2-40B4-BE49-F238E27FC236}">
                  <a16:creationId xmlns:a16="http://schemas.microsoft.com/office/drawing/2014/main" id="{3235D61D-D29B-41B3-9677-6391279BD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5">
              <a:extLst>
                <a:ext uri="{FF2B5EF4-FFF2-40B4-BE49-F238E27FC236}">
                  <a16:creationId xmlns:a16="http://schemas.microsoft.com/office/drawing/2014/main" id="{A6CFC8F3-8292-46E8-99CF-B0D2A54F66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16">
              <a:extLst>
                <a:ext uri="{FF2B5EF4-FFF2-40B4-BE49-F238E27FC236}">
                  <a16:creationId xmlns:a16="http://schemas.microsoft.com/office/drawing/2014/main" id="{21790005-313A-48E0-BF2E-00A5FE76BC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7">
              <a:extLst>
                <a:ext uri="{FF2B5EF4-FFF2-40B4-BE49-F238E27FC236}">
                  <a16:creationId xmlns:a16="http://schemas.microsoft.com/office/drawing/2014/main" id="{DF67CD6C-5B41-49AB-BCF1-13DE1A6E4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18">
              <a:extLst>
                <a:ext uri="{FF2B5EF4-FFF2-40B4-BE49-F238E27FC236}">
                  <a16:creationId xmlns:a16="http://schemas.microsoft.com/office/drawing/2014/main" id="{FD1BB7C8-6DB9-4FEA-8E42-3C12FC0A7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19">
              <a:extLst>
                <a:ext uri="{FF2B5EF4-FFF2-40B4-BE49-F238E27FC236}">
                  <a16:creationId xmlns:a16="http://schemas.microsoft.com/office/drawing/2014/main" id="{46572353-07D0-468C-A091-7DD085A54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20">
              <a:extLst>
                <a:ext uri="{FF2B5EF4-FFF2-40B4-BE49-F238E27FC236}">
                  <a16:creationId xmlns:a16="http://schemas.microsoft.com/office/drawing/2014/main" id="{58A5245F-3A95-49DC-A7DA-DD981F2822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21">
              <a:extLst>
                <a:ext uri="{FF2B5EF4-FFF2-40B4-BE49-F238E27FC236}">
                  <a16:creationId xmlns:a16="http://schemas.microsoft.com/office/drawing/2014/main" id="{0CBBEB88-7F11-408A-B947-F0AC30D99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22">
              <a:extLst>
                <a:ext uri="{FF2B5EF4-FFF2-40B4-BE49-F238E27FC236}">
                  <a16:creationId xmlns:a16="http://schemas.microsoft.com/office/drawing/2014/main" id="{62B6B3AE-D1BD-4866-99BB-F7AE72C79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23">
              <a:extLst>
                <a:ext uri="{FF2B5EF4-FFF2-40B4-BE49-F238E27FC236}">
                  <a16:creationId xmlns:a16="http://schemas.microsoft.com/office/drawing/2014/main" id="{12D91E9A-8F3C-4566-B361-A73B90E588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8" name="Picture 18">
            <a:extLst>
              <a:ext uri="{FF2B5EF4-FFF2-40B4-BE49-F238E27FC236}">
                <a16:creationId xmlns:a16="http://schemas.microsoft.com/office/drawing/2014/main" id="{4A7A7E41-13D3-431B-BA04-50ED3CAD2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" name="Picture 19">
            <a:extLst>
              <a:ext uri="{FF2B5EF4-FFF2-40B4-BE49-F238E27FC236}">
                <a16:creationId xmlns:a16="http://schemas.microsoft.com/office/drawing/2014/main" id="{6FE3FB2E-5300-4102-B7A7-47E111EEA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" name="Picture 20">
            <a:extLst>
              <a:ext uri="{FF2B5EF4-FFF2-40B4-BE49-F238E27FC236}">
                <a16:creationId xmlns:a16="http://schemas.microsoft.com/office/drawing/2014/main" id="{7F454E3F-0108-4A15-9D28-3891E7475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" name="Picture 21">
            <a:extLst>
              <a:ext uri="{FF2B5EF4-FFF2-40B4-BE49-F238E27FC236}">
                <a16:creationId xmlns:a16="http://schemas.microsoft.com/office/drawing/2014/main" id="{8F75FC48-5FD3-41FD-A234-E7B834645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" name="Picture 22">
            <a:extLst>
              <a:ext uri="{FF2B5EF4-FFF2-40B4-BE49-F238E27FC236}">
                <a16:creationId xmlns:a16="http://schemas.microsoft.com/office/drawing/2014/main" id="{FA0B0B96-4532-44B7-887B-BC5F66621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3">
            <a:extLst>
              <a:ext uri="{FF2B5EF4-FFF2-40B4-BE49-F238E27FC236}">
                <a16:creationId xmlns:a16="http://schemas.microsoft.com/office/drawing/2014/main" id="{4F946DBD-205F-4A92-9571-7079976FC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8631A93A-C503-4295-B712-BAEC01D92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24163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2524E740-25DE-49F9-9814-40DD74A7B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24163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1914C24C-35C6-492F-98E8-286130D94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24162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DD7D7B8F-DC29-4281-A5D0-100C765E8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24165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39CFCD72-C19B-47CA-BA75-D61132121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24165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C31D8F3-A883-4355-9653-4159E2AE2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24165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16">
            <a:extLst>
              <a:ext uri="{FF2B5EF4-FFF2-40B4-BE49-F238E27FC236}">
                <a16:creationId xmlns:a16="http://schemas.microsoft.com/office/drawing/2014/main" id="{50672927-1B1E-49E6-882F-0C03133AE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2416547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17">
            <a:extLst>
              <a:ext uri="{FF2B5EF4-FFF2-40B4-BE49-F238E27FC236}">
                <a16:creationId xmlns:a16="http://schemas.microsoft.com/office/drawing/2014/main" id="{AE96FBF4-68C3-4D9F-92B5-0EF81C87A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2416547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21">
            <a:extLst>
              <a:ext uri="{FF2B5EF4-FFF2-40B4-BE49-F238E27FC236}">
                <a16:creationId xmlns:a16="http://schemas.microsoft.com/office/drawing/2014/main" id="{D0F65CAC-4703-4A68-B698-6BDECA0CA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241571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21">
            <a:extLst>
              <a:ext uri="{FF2B5EF4-FFF2-40B4-BE49-F238E27FC236}">
                <a16:creationId xmlns:a16="http://schemas.microsoft.com/office/drawing/2014/main" id="{16A94964-9112-4763-ACEA-D71A7DFA2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2417627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14">
            <a:extLst>
              <a:ext uri="{FF2B5EF4-FFF2-40B4-BE49-F238E27FC236}">
                <a16:creationId xmlns:a16="http://schemas.microsoft.com/office/drawing/2014/main" id="{53486447-CF92-44FF-9DBD-FA14AD30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2415991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" name="Picture 15">
            <a:extLst>
              <a:ext uri="{FF2B5EF4-FFF2-40B4-BE49-F238E27FC236}">
                <a16:creationId xmlns:a16="http://schemas.microsoft.com/office/drawing/2014/main" id="{D21118A5-FDAA-4FA7-B929-7DCB6B81A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2415991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" name="Picture 21">
            <a:extLst>
              <a:ext uri="{FF2B5EF4-FFF2-40B4-BE49-F238E27FC236}">
                <a16:creationId xmlns:a16="http://schemas.microsoft.com/office/drawing/2014/main" id="{173A72FE-A3B2-4F63-A177-9274F09A8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241571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7A79483A-CBC0-4ECA-8B91-60A7496C6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057" y="28667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63CB531D-83ED-4207-8A68-E888092DE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6456" y="28667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078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21614 -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1918 -4.8148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16784 -4.8148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14232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11823 -4.8148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09388 -4.8148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07044 -4.8148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0444 -4.8148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02109 -4.8148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49737F-BE3E-4FAA-86C8-939FAA1C2543}"/>
              </a:ext>
            </a:extLst>
          </p:cNvPr>
          <p:cNvGrpSpPr/>
          <p:nvPr/>
        </p:nvGrpSpPr>
        <p:grpSpPr>
          <a:xfrm>
            <a:off x="467659" y="372724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BEBB526-5BC7-4699-8A48-58FD05EBAF7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8ABA35-9EA9-4F5E-91C9-25768A084A9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28 =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1D349BD3-1486-4DB8-AA98-C6882FF62F35}"/>
              </a:ext>
            </a:extLst>
          </p:cNvPr>
          <p:cNvSpPr/>
          <p:nvPr/>
        </p:nvSpPr>
        <p:spPr>
          <a:xfrm>
            <a:off x="2399936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25F359-D26A-4984-B52C-6EA26164435F}"/>
              </a:ext>
            </a:extLst>
          </p:cNvPr>
          <p:cNvSpPr txBox="1"/>
          <p:nvPr/>
        </p:nvSpPr>
        <p:spPr>
          <a:xfrm>
            <a:off x="2483590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D67D7E-F5B4-4C39-A954-0CD420296964}"/>
              </a:ext>
            </a:extLst>
          </p:cNvPr>
          <p:cNvSpPr txBox="1"/>
          <p:nvPr/>
        </p:nvSpPr>
        <p:spPr>
          <a:xfrm>
            <a:off x="910605" y="175326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9307E70-6934-4D4D-AB99-7FD96066F11A}"/>
              </a:ext>
            </a:extLst>
          </p:cNvPr>
          <p:cNvSpPr txBox="1"/>
          <p:nvPr/>
        </p:nvSpPr>
        <p:spPr>
          <a:xfrm>
            <a:off x="2693907" y="175962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DB94669-3970-4D07-8FF7-98E6D1EEDDDF}"/>
              </a:ext>
            </a:extLst>
          </p:cNvPr>
          <p:cNvSpPr txBox="1"/>
          <p:nvPr/>
        </p:nvSpPr>
        <p:spPr>
          <a:xfrm>
            <a:off x="902257" y="220602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1ACEB8D-4DC0-4593-82E4-1FB0131CC788}"/>
              </a:ext>
            </a:extLst>
          </p:cNvPr>
          <p:cNvSpPr txBox="1"/>
          <p:nvPr/>
        </p:nvSpPr>
        <p:spPr>
          <a:xfrm>
            <a:off x="2685559" y="221238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7CD8674-1DC6-4A99-89DA-87C9F05D52C4}"/>
              </a:ext>
            </a:extLst>
          </p:cNvPr>
          <p:cNvSpPr txBox="1"/>
          <p:nvPr/>
        </p:nvSpPr>
        <p:spPr>
          <a:xfrm>
            <a:off x="451419" y="222203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19B8523D-256E-42B2-8D65-061F2D47F5C9}"/>
              </a:ext>
            </a:extLst>
          </p:cNvPr>
          <p:cNvCxnSpPr>
            <a:cxnSpLocks/>
          </p:cNvCxnSpPr>
          <p:nvPr/>
        </p:nvCxnSpPr>
        <p:spPr>
          <a:xfrm>
            <a:off x="464229" y="2712183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F304E2A-3C26-47A9-AE87-B522DD37D21A}"/>
              </a:ext>
            </a:extLst>
          </p:cNvPr>
          <p:cNvCxnSpPr>
            <a:cxnSpLocks/>
          </p:cNvCxnSpPr>
          <p:nvPr/>
        </p:nvCxnSpPr>
        <p:spPr>
          <a:xfrm>
            <a:off x="464229" y="3155040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9BF8C7F1-71FE-43DD-B23B-5FBBA7C6F1D9}"/>
              </a:ext>
            </a:extLst>
          </p:cNvPr>
          <p:cNvSpPr txBox="1"/>
          <p:nvPr/>
        </p:nvSpPr>
        <p:spPr>
          <a:xfrm>
            <a:off x="2674896" y="2635674"/>
            <a:ext cx="5599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87133AE-A812-474C-912A-ECE4979F681B}"/>
              </a:ext>
            </a:extLst>
          </p:cNvPr>
          <p:cNvSpPr txBox="1"/>
          <p:nvPr/>
        </p:nvSpPr>
        <p:spPr>
          <a:xfrm>
            <a:off x="907856" y="264475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7198B28-5B05-4CA9-9181-427240E55670}"/>
              </a:ext>
            </a:extLst>
          </p:cNvPr>
          <p:cNvSpPr txBox="1"/>
          <p:nvPr/>
        </p:nvSpPr>
        <p:spPr>
          <a:xfrm>
            <a:off x="2017037" y="264475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4AB34B6-7693-461C-A0F1-1ECE58254141}"/>
              </a:ext>
            </a:extLst>
          </p:cNvPr>
          <p:cNvCxnSpPr>
            <a:cxnSpLocks/>
          </p:cNvCxnSpPr>
          <p:nvPr/>
        </p:nvCxnSpPr>
        <p:spPr>
          <a:xfrm flipV="1">
            <a:off x="915145" y="1830654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B2C1657-3576-40DB-9D76-9179284B3837}"/>
              </a:ext>
            </a:extLst>
          </p:cNvPr>
          <p:cNvSpPr txBox="1"/>
          <p:nvPr/>
        </p:nvSpPr>
        <p:spPr>
          <a:xfrm>
            <a:off x="985677" y="1537072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6   0 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FB1CFDE-E45F-4743-A451-7D1A79D7DD93}"/>
              </a:ext>
            </a:extLst>
          </p:cNvPr>
          <p:cNvSpPr txBox="1"/>
          <p:nvPr/>
        </p:nvSpPr>
        <p:spPr>
          <a:xfrm>
            <a:off x="2101604" y="1843173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grpSp>
        <p:nvGrpSpPr>
          <p:cNvPr id="110" name="Group 56">
            <a:extLst>
              <a:ext uri="{FF2B5EF4-FFF2-40B4-BE49-F238E27FC236}">
                <a16:creationId xmlns:a16="http://schemas.microsoft.com/office/drawing/2014/main" id="{11783F21-9016-408B-96B7-723EF3C87428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11" name="Picture 14">
              <a:extLst>
                <a:ext uri="{FF2B5EF4-FFF2-40B4-BE49-F238E27FC236}">
                  <a16:creationId xmlns:a16="http://schemas.microsoft.com/office/drawing/2014/main" id="{F87B3327-B209-44EC-ACCE-7062F70FF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15">
              <a:extLst>
                <a:ext uri="{FF2B5EF4-FFF2-40B4-BE49-F238E27FC236}">
                  <a16:creationId xmlns:a16="http://schemas.microsoft.com/office/drawing/2014/main" id="{92CEC65C-0DC0-4808-BA1B-3150C2B8D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6">
              <a:extLst>
                <a:ext uri="{FF2B5EF4-FFF2-40B4-BE49-F238E27FC236}">
                  <a16:creationId xmlns:a16="http://schemas.microsoft.com/office/drawing/2014/main" id="{3E680F20-A0CC-41AB-B526-A0A919A581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7">
              <a:extLst>
                <a:ext uri="{FF2B5EF4-FFF2-40B4-BE49-F238E27FC236}">
                  <a16:creationId xmlns:a16="http://schemas.microsoft.com/office/drawing/2014/main" id="{B6764083-1B4C-44FF-B1B3-BA407C0D4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8">
              <a:extLst>
                <a:ext uri="{FF2B5EF4-FFF2-40B4-BE49-F238E27FC236}">
                  <a16:creationId xmlns:a16="http://schemas.microsoft.com/office/drawing/2014/main" id="{58244DB5-8AD1-4B0F-A0C3-58F9A84EC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9">
              <a:extLst>
                <a:ext uri="{FF2B5EF4-FFF2-40B4-BE49-F238E27FC236}">
                  <a16:creationId xmlns:a16="http://schemas.microsoft.com/office/drawing/2014/main" id="{D69D3C43-7281-4893-859F-84829EACF0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0">
              <a:extLst>
                <a:ext uri="{FF2B5EF4-FFF2-40B4-BE49-F238E27FC236}">
                  <a16:creationId xmlns:a16="http://schemas.microsoft.com/office/drawing/2014/main" id="{4B175588-860D-42CC-B52C-98C226790A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1">
              <a:extLst>
                <a:ext uri="{FF2B5EF4-FFF2-40B4-BE49-F238E27FC236}">
                  <a16:creationId xmlns:a16="http://schemas.microsoft.com/office/drawing/2014/main" id="{68AD404E-F293-42B6-AC07-F082AB0FA7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2">
              <a:extLst>
                <a:ext uri="{FF2B5EF4-FFF2-40B4-BE49-F238E27FC236}">
                  <a16:creationId xmlns:a16="http://schemas.microsoft.com/office/drawing/2014/main" id="{B9F02CCC-26BC-4001-8D9A-8B13249E8E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3">
              <a:extLst>
                <a:ext uri="{FF2B5EF4-FFF2-40B4-BE49-F238E27FC236}">
                  <a16:creationId xmlns:a16="http://schemas.microsoft.com/office/drawing/2014/main" id="{758E5D9F-D403-4CD8-95F2-804B3159FE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1" name="Group 56">
            <a:extLst>
              <a:ext uri="{FF2B5EF4-FFF2-40B4-BE49-F238E27FC236}">
                <a16:creationId xmlns:a16="http://schemas.microsoft.com/office/drawing/2014/main" id="{73C80020-A6C6-43A7-8649-D13CC902501B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22" name="Picture 14">
              <a:extLst>
                <a:ext uri="{FF2B5EF4-FFF2-40B4-BE49-F238E27FC236}">
                  <a16:creationId xmlns:a16="http://schemas.microsoft.com/office/drawing/2014/main" id="{0829EB37-C421-4A6A-A46B-24D749FA4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15">
              <a:extLst>
                <a:ext uri="{FF2B5EF4-FFF2-40B4-BE49-F238E27FC236}">
                  <a16:creationId xmlns:a16="http://schemas.microsoft.com/office/drawing/2014/main" id="{3719F400-BA90-4784-9B6F-7858A9DCFA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6">
              <a:extLst>
                <a:ext uri="{FF2B5EF4-FFF2-40B4-BE49-F238E27FC236}">
                  <a16:creationId xmlns:a16="http://schemas.microsoft.com/office/drawing/2014/main" id="{C2A7FCF1-551E-43C3-9D06-5AC48AC9B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17">
              <a:extLst>
                <a:ext uri="{FF2B5EF4-FFF2-40B4-BE49-F238E27FC236}">
                  <a16:creationId xmlns:a16="http://schemas.microsoft.com/office/drawing/2014/main" id="{C7C50E62-26D4-46CE-85D5-69209C71C0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18">
              <a:extLst>
                <a:ext uri="{FF2B5EF4-FFF2-40B4-BE49-F238E27FC236}">
                  <a16:creationId xmlns:a16="http://schemas.microsoft.com/office/drawing/2014/main" id="{A7BF4EC9-1A1C-47A6-B41E-EA9D59A71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7" name="Picture 19">
              <a:extLst>
                <a:ext uri="{FF2B5EF4-FFF2-40B4-BE49-F238E27FC236}">
                  <a16:creationId xmlns:a16="http://schemas.microsoft.com/office/drawing/2014/main" id="{82BCBE45-BBD0-4314-B840-31B345BE0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20">
              <a:extLst>
                <a:ext uri="{FF2B5EF4-FFF2-40B4-BE49-F238E27FC236}">
                  <a16:creationId xmlns:a16="http://schemas.microsoft.com/office/drawing/2014/main" id="{9F24D204-9AA1-4EBF-A667-119DE3530F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21">
              <a:extLst>
                <a:ext uri="{FF2B5EF4-FFF2-40B4-BE49-F238E27FC236}">
                  <a16:creationId xmlns:a16="http://schemas.microsoft.com/office/drawing/2014/main" id="{8CA53D2D-1A58-4D75-96AA-4CF5687B4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22">
              <a:extLst>
                <a:ext uri="{FF2B5EF4-FFF2-40B4-BE49-F238E27FC236}">
                  <a16:creationId xmlns:a16="http://schemas.microsoft.com/office/drawing/2014/main" id="{0891976E-93BA-4A92-9215-F80FA168A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23">
              <a:extLst>
                <a:ext uri="{FF2B5EF4-FFF2-40B4-BE49-F238E27FC236}">
                  <a16:creationId xmlns:a16="http://schemas.microsoft.com/office/drawing/2014/main" id="{0235D65A-5582-46C8-B221-97646DFCD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2" name="Group 56">
            <a:extLst>
              <a:ext uri="{FF2B5EF4-FFF2-40B4-BE49-F238E27FC236}">
                <a16:creationId xmlns:a16="http://schemas.microsoft.com/office/drawing/2014/main" id="{288C69E0-B1A4-4F99-B3DC-5D033561D0D7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33" name="Picture 14">
              <a:extLst>
                <a:ext uri="{FF2B5EF4-FFF2-40B4-BE49-F238E27FC236}">
                  <a16:creationId xmlns:a16="http://schemas.microsoft.com/office/drawing/2014/main" id="{4BE76ACE-BDDF-4624-84DB-EB3974565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15">
              <a:extLst>
                <a:ext uri="{FF2B5EF4-FFF2-40B4-BE49-F238E27FC236}">
                  <a16:creationId xmlns:a16="http://schemas.microsoft.com/office/drawing/2014/main" id="{390C5784-15EF-48BA-946B-1E47DCB9C1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16">
              <a:extLst>
                <a:ext uri="{FF2B5EF4-FFF2-40B4-BE49-F238E27FC236}">
                  <a16:creationId xmlns:a16="http://schemas.microsoft.com/office/drawing/2014/main" id="{3E7B8374-D7EF-49DB-89C5-8B196C6F4A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7">
              <a:extLst>
                <a:ext uri="{FF2B5EF4-FFF2-40B4-BE49-F238E27FC236}">
                  <a16:creationId xmlns:a16="http://schemas.microsoft.com/office/drawing/2014/main" id="{B7C2C63C-8BDE-4C4F-9A5C-2DA1291D8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18">
              <a:extLst>
                <a:ext uri="{FF2B5EF4-FFF2-40B4-BE49-F238E27FC236}">
                  <a16:creationId xmlns:a16="http://schemas.microsoft.com/office/drawing/2014/main" id="{F891F3EB-AE97-4F5F-986E-5536A30EDE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19">
              <a:extLst>
                <a:ext uri="{FF2B5EF4-FFF2-40B4-BE49-F238E27FC236}">
                  <a16:creationId xmlns:a16="http://schemas.microsoft.com/office/drawing/2014/main" id="{4C7EB438-34D3-446B-AE20-1CDCFAD33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20">
              <a:extLst>
                <a:ext uri="{FF2B5EF4-FFF2-40B4-BE49-F238E27FC236}">
                  <a16:creationId xmlns:a16="http://schemas.microsoft.com/office/drawing/2014/main" id="{F6A769A0-D6F1-449B-929B-9D027A5DF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21">
              <a:extLst>
                <a:ext uri="{FF2B5EF4-FFF2-40B4-BE49-F238E27FC236}">
                  <a16:creationId xmlns:a16="http://schemas.microsoft.com/office/drawing/2014/main" id="{B3182C10-01B3-492F-9F77-DB790F95D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1" name="Picture 22">
              <a:extLst>
                <a:ext uri="{FF2B5EF4-FFF2-40B4-BE49-F238E27FC236}">
                  <a16:creationId xmlns:a16="http://schemas.microsoft.com/office/drawing/2014/main" id="{957541E5-7852-499C-913F-B3160E50B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2" name="Picture 23">
              <a:extLst>
                <a:ext uri="{FF2B5EF4-FFF2-40B4-BE49-F238E27FC236}">
                  <a16:creationId xmlns:a16="http://schemas.microsoft.com/office/drawing/2014/main" id="{B39A6D14-8E77-4494-8702-EFFCC2E4DF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" name="Group 56">
            <a:extLst>
              <a:ext uri="{FF2B5EF4-FFF2-40B4-BE49-F238E27FC236}">
                <a16:creationId xmlns:a16="http://schemas.microsoft.com/office/drawing/2014/main" id="{90EB4EA8-3213-4CD8-97AD-921E12F48223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44" name="Picture 14">
              <a:extLst>
                <a:ext uri="{FF2B5EF4-FFF2-40B4-BE49-F238E27FC236}">
                  <a16:creationId xmlns:a16="http://schemas.microsoft.com/office/drawing/2014/main" id="{3921FC40-3558-4CF4-A0C6-76A48DB8A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" name="Picture 15">
              <a:extLst>
                <a:ext uri="{FF2B5EF4-FFF2-40B4-BE49-F238E27FC236}">
                  <a16:creationId xmlns:a16="http://schemas.microsoft.com/office/drawing/2014/main" id="{418FEB0F-0D60-42AB-980D-6126CD0E9C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16">
              <a:extLst>
                <a:ext uri="{FF2B5EF4-FFF2-40B4-BE49-F238E27FC236}">
                  <a16:creationId xmlns:a16="http://schemas.microsoft.com/office/drawing/2014/main" id="{F72298D1-8CE9-4C98-96ED-321DEF65D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17">
              <a:extLst>
                <a:ext uri="{FF2B5EF4-FFF2-40B4-BE49-F238E27FC236}">
                  <a16:creationId xmlns:a16="http://schemas.microsoft.com/office/drawing/2014/main" id="{1CBC3E72-C143-499D-AD6E-F846FDF905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8">
              <a:extLst>
                <a:ext uri="{FF2B5EF4-FFF2-40B4-BE49-F238E27FC236}">
                  <a16:creationId xmlns:a16="http://schemas.microsoft.com/office/drawing/2014/main" id="{3D435911-9667-4894-B9D9-09B745C8BC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9">
              <a:extLst>
                <a:ext uri="{FF2B5EF4-FFF2-40B4-BE49-F238E27FC236}">
                  <a16:creationId xmlns:a16="http://schemas.microsoft.com/office/drawing/2014/main" id="{207D18FB-76CB-4297-9A8D-623FC39DB1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20">
              <a:extLst>
                <a:ext uri="{FF2B5EF4-FFF2-40B4-BE49-F238E27FC236}">
                  <a16:creationId xmlns:a16="http://schemas.microsoft.com/office/drawing/2014/main" id="{AF5E3FF6-6C5D-469C-B1D2-61E2E5053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21">
              <a:extLst>
                <a:ext uri="{FF2B5EF4-FFF2-40B4-BE49-F238E27FC236}">
                  <a16:creationId xmlns:a16="http://schemas.microsoft.com/office/drawing/2014/main" id="{E25D813C-410D-496D-BF50-55E8713FA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2" name="Picture 22">
              <a:extLst>
                <a:ext uri="{FF2B5EF4-FFF2-40B4-BE49-F238E27FC236}">
                  <a16:creationId xmlns:a16="http://schemas.microsoft.com/office/drawing/2014/main" id="{0B28D007-9F0D-4D5A-844C-458A80A947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" name="Picture 23">
              <a:extLst>
                <a:ext uri="{FF2B5EF4-FFF2-40B4-BE49-F238E27FC236}">
                  <a16:creationId xmlns:a16="http://schemas.microsoft.com/office/drawing/2014/main" id="{A97BE0ED-AF87-42BC-BD78-CA44F96EA4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4" name="Group 56">
            <a:extLst>
              <a:ext uri="{FF2B5EF4-FFF2-40B4-BE49-F238E27FC236}">
                <a16:creationId xmlns:a16="http://schemas.microsoft.com/office/drawing/2014/main" id="{E043DCF7-5159-436F-93B4-9DCFFA6FA7F8}"/>
              </a:ext>
            </a:extLst>
          </p:cNvPr>
          <p:cNvGrpSpPr/>
          <p:nvPr/>
        </p:nvGrpSpPr>
        <p:grpSpPr>
          <a:xfrm>
            <a:off x="4172338" y="2418961"/>
            <a:ext cx="1539560" cy="171967"/>
            <a:chOff x="7746380" y="2949426"/>
            <a:chExt cx="2188691" cy="244475"/>
          </a:xfrm>
        </p:grpSpPr>
        <p:pic>
          <p:nvPicPr>
            <p:cNvPr id="155" name="Picture 14">
              <a:extLst>
                <a:ext uri="{FF2B5EF4-FFF2-40B4-BE49-F238E27FC236}">
                  <a16:creationId xmlns:a16="http://schemas.microsoft.com/office/drawing/2014/main" id="{E035B56F-9FBA-4E90-94B8-8CEE4D65D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" name="Picture 15">
              <a:extLst>
                <a:ext uri="{FF2B5EF4-FFF2-40B4-BE49-F238E27FC236}">
                  <a16:creationId xmlns:a16="http://schemas.microsoft.com/office/drawing/2014/main" id="{1FC802C2-4043-4DD1-9B54-62D44975A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7" name="Picture 16">
              <a:extLst>
                <a:ext uri="{FF2B5EF4-FFF2-40B4-BE49-F238E27FC236}">
                  <a16:creationId xmlns:a16="http://schemas.microsoft.com/office/drawing/2014/main" id="{CEB9EDEC-944B-406E-A36B-13CCE7C39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8" name="Picture 17">
              <a:extLst>
                <a:ext uri="{FF2B5EF4-FFF2-40B4-BE49-F238E27FC236}">
                  <a16:creationId xmlns:a16="http://schemas.microsoft.com/office/drawing/2014/main" id="{69643A22-5DCE-4DF6-92D1-787DF236D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9" name="Picture 18">
              <a:extLst>
                <a:ext uri="{FF2B5EF4-FFF2-40B4-BE49-F238E27FC236}">
                  <a16:creationId xmlns:a16="http://schemas.microsoft.com/office/drawing/2014/main" id="{F8099C52-FDE5-4230-B217-E64522E5C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0" name="Picture 19">
              <a:extLst>
                <a:ext uri="{FF2B5EF4-FFF2-40B4-BE49-F238E27FC236}">
                  <a16:creationId xmlns:a16="http://schemas.microsoft.com/office/drawing/2014/main" id="{0A80DCA1-6C14-4FD5-94CD-DBC6A5B46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1" name="Picture 20">
              <a:extLst>
                <a:ext uri="{FF2B5EF4-FFF2-40B4-BE49-F238E27FC236}">
                  <a16:creationId xmlns:a16="http://schemas.microsoft.com/office/drawing/2014/main" id="{88BD9016-252B-4599-9275-E79B10615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Picture 21">
              <a:extLst>
                <a:ext uri="{FF2B5EF4-FFF2-40B4-BE49-F238E27FC236}">
                  <a16:creationId xmlns:a16="http://schemas.microsoft.com/office/drawing/2014/main" id="{48275C8E-9FFA-4E73-AD6F-B483D26E4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Picture 22">
              <a:extLst>
                <a:ext uri="{FF2B5EF4-FFF2-40B4-BE49-F238E27FC236}">
                  <a16:creationId xmlns:a16="http://schemas.microsoft.com/office/drawing/2014/main" id="{0C16E0B4-E55D-40C3-A8BE-657C116C5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" name="Picture 23">
              <a:extLst>
                <a:ext uri="{FF2B5EF4-FFF2-40B4-BE49-F238E27FC236}">
                  <a16:creationId xmlns:a16="http://schemas.microsoft.com/office/drawing/2014/main" id="{CA7140DE-D1A6-4109-86B1-178DCA3DF3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5" name="Group 56">
            <a:extLst>
              <a:ext uri="{FF2B5EF4-FFF2-40B4-BE49-F238E27FC236}">
                <a16:creationId xmlns:a16="http://schemas.microsoft.com/office/drawing/2014/main" id="{533BE6DB-04BF-419B-B0DC-92EA402044C0}"/>
              </a:ext>
            </a:extLst>
          </p:cNvPr>
          <p:cNvGrpSpPr/>
          <p:nvPr/>
        </p:nvGrpSpPr>
        <p:grpSpPr>
          <a:xfrm>
            <a:off x="4173630" y="2864490"/>
            <a:ext cx="1539560" cy="171967"/>
            <a:chOff x="7746380" y="2949426"/>
            <a:chExt cx="2188691" cy="244475"/>
          </a:xfrm>
        </p:grpSpPr>
        <p:pic>
          <p:nvPicPr>
            <p:cNvPr id="166" name="Picture 14">
              <a:extLst>
                <a:ext uri="{FF2B5EF4-FFF2-40B4-BE49-F238E27FC236}">
                  <a16:creationId xmlns:a16="http://schemas.microsoft.com/office/drawing/2014/main" id="{4ADB2D64-A1E6-4951-8E64-F9656863E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5">
              <a:extLst>
                <a:ext uri="{FF2B5EF4-FFF2-40B4-BE49-F238E27FC236}">
                  <a16:creationId xmlns:a16="http://schemas.microsoft.com/office/drawing/2014/main" id="{A10E5D82-7E4A-4FF2-B3A3-8D7FC0163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6">
              <a:extLst>
                <a:ext uri="{FF2B5EF4-FFF2-40B4-BE49-F238E27FC236}">
                  <a16:creationId xmlns:a16="http://schemas.microsoft.com/office/drawing/2014/main" id="{D35BC4E6-A1A5-43B0-9E2E-F7D998365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17">
              <a:extLst>
                <a:ext uri="{FF2B5EF4-FFF2-40B4-BE49-F238E27FC236}">
                  <a16:creationId xmlns:a16="http://schemas.microsoft.com/office/drawing/2014/main" id="{E2D471C1-D7E6-47E0-80AB-8B8A8B3C43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18">
              <a:extLst>
                <a:ext uri="{FF2B5EF4-FFF2-40B4-BE49-F238E27FC236}">
                  <a16:creationId xmlns:a16="http://schemas.microsoft.com/office/drawing/2014/main" id="{A79B6868-8A55-48FD-82FC-59E374439A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9">
              <a:extLst>
                <a:ext uri="{FF2B5EF4-FFF2-40B4-BE49-F238E27FC236}">
                  <a16:creationId xmlns:a16="http://schemas.microsoft.com/office/drawing/2014/main" id="{AE08017F-D3BA-4590-828A-7CAFD22D7B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0">
              <a:extLst>
                <a:ext uri="{FF2B5EF4-FFF2-40B4-BE49-F238E27FC236}">
                  <a16:creationId xmlns:a16="http://schemas.microsoft.com/office/drawing/2014/main" id="{5C115AE1-31D5-40AB-AD07-FB0D281825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21">
              <a:extLst>
                <a:ext uri="{FF2B5EF4-FFF2-40B4-BE49-F238E27FC236}">
                  <a16:creationId xmlns:a16="http://schemas.microsoft.com/office/drawing/2014/main" id="{D620B5D5-507E-47D7-986F-DF7174A11C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22">
              <a:extLst>
                <a:ext uri="{FF2B5EF4-FFF2-40B4-BE49-F238E27FC236}">
                  <a16:creationId xmlns:a16="http://schemas.microsoft.com/office/drawing/2014/main" id="{B465BD1B-3DDD-4175-A39E-F44E67E669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23">
              <a:extLst>
                <a:ext uri="{FF2B5EF4-FFF2-40B4-BE49-F238E27FC236}">
                  <a16:creationId xmlns:a16="http://schemas.microsoft.com/office/drawing/2014/main" id="{11029438-A9DB-42DE-A842-4D37215A2B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9" name="Picture 18">
            <a:extLst>
              <a:ext uri="{FF2B5EF4-FFF2-40B4-BE49-F238E27FC236}">
                <a16:creationId xmlns:a16="http://schemas.microsoft.com/office/drawing/2014/main" id="{A2F23936-A62D-4BFE-82B0-4477F3C7A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19">
            <a:extLst>
              <a:ext uri="{FF2B5EF4-FFF2-40B4-BE49-F238E27FC236}">
                <a16:creationId xmlns:a16="http://schemas.microsoft.com/office/drawing/2014/main" id="{BAD49001-CA45-42AE-AA96-61A7F9754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20">
            <a:extLst>
              <a:ext uri="{FF2B5EF4-FFF2-40B4-BE49-F238E27FC236}">
                <a16:creationId xmlns:a16="http://schemas.microsoft.com/office/drawing/2014/main" id="{C2EE1E65-38E7-4386-972D-EC926C542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21">
            <a:extLst>
              <a:ext uri="{FF2B5EF4-FFF2-40B4-BE49-F238E27FC236}">
                <a16:creationId xmlns:a16="http://schemas.microsoft.com/office/drawing/2014/main" id="{0F6A7468-9DBF-49C2-AD2E-3B51ECE4A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22">
            <a:extLst>
              <a:ext uri="{FF2B5EF4-FFF2-40B4-BE49-F238E27FC236}">
                <a16:creationId xmlns:a16="http://schemas.microsoft.com/office/drawing/2014/main" id="{3DD3009B-2541-46FF-A84F-64CA26E7B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23">
            <a:extLst>
              <a:ext uri="{FF2B5EF4-FFF2-40B4-BE49-F238E27FC236}">
                <a16:creationId xmlns:a16="http://schemas.microsoft.com/office/drawing/2014/main" id="{8C36BE9A-EAC0-40E3-86B4-8137094D8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329300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00392B1-224A-447D-8452-CBDFF9416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32930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697A08F4-908C-48C9-B479-D99CA14C4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32930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A0D2173A-0794-4098-901C-F6F624D95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32928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7CAE8339-27F4-4F96-9C4D-C3B69655C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32931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250C589A-4184-46E8-9B97-5A8757103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32931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5A105867-09FC-4AD0-9109-A749AD8C9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32931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1" name="Picture 16">
            <a:extLst>
              <a:ext uri="{FF2B5EF4-FFF2-40B4-BE49-F238E27FC236}">
                <a16:creationId xmlns:a16="http://schemas.microsoft.com/office/drawing/2014/main" id="{AEA7EB9A-A124-4F07-B589-CBA6B23E9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32932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" name="Picture 17">
            <a:extLst>
              <a:ext uri="{FF2B5EF4-FFF2-40B4-BE49-F238E27FC236}">
                <a16:creationId xmlns:a16="http://schemas.microsoft.com/office/drawing/2014/main" id="{DA0E0181-D633-4564-863F-07F09F9E8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329323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" name="Picture 21">
            <a:extLst>
              <a:ext uri="{FF2B5EF4-FFF2-40B4-BE49-F238E27FC236}">
                <a16:creationId xmlns:a16="http://schemas.microsoft.com/office/drawing/2014/main" id="{3DC12B89-07E2-4A71-95F9-D395E3EA5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329240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" name="Picture 21">
            <a:extLst>
              <a:ext uri="{FF2B5EF4-FFF2-40B4-BE49-F238E27FC236}">
                <a16:creationId xmlns:a16="http://schemas.microsoft.com/office/drawing/2014/main" id="{769EE5FD-87D3-4FDC-8509-295BA18E1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329431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" name="Picture 14">
            <a:extLst>
              <a:ext uri="{FF2B5EF4-FFF2-40B4-BE49-F238E27FC236}">
                <a16:creationId xmlns:a16="http://schemas.microsoft.com/office/drawing/2014/main" id="{D62DB5DD-2543-432D-B240-B773A9344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3292683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" name="Picture 15">
            <a:extLst>
              <a:ext uri="{FF2B5EF4-FFF2-40B4-BE49-F238E27FC236}">
                <a16:creationId xmlns:a16="http://schemas.microsoft.com/office/drawing/2014/main" id="{1D564BBF-BAD0-4AFE-AFF3-765B0A80B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3292683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" name="Picture 21">
            <a:extLst>
              <a:ext uri="{FF2B5EF4-FFF2-40B4-BE49-F238E27FC236}">
                <a16:creationId xmlns:a16="http://schemas.microsoft.com/office/drawing/2014/main" id="{EB160DDC-22D3-44A9-9338-F222E9A0C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329240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D90B3E28-1530-48BE-97C8-DE669FDE3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057" y="37520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61DC4373-7DA9-41B4-997B-F4933A36C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6456" y="37520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152F392B-059D-4DA8-AA17-7B3654C97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2855" y="375264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796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21614 -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1918 -2.59259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16784 -2.5925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14232 -2.59259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11823 -2.59259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9388 -2.59259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7044 -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444 -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02109 -2.59259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949737F-BE3E-4FAA-86C8-939FAA1C2543}"/>
              </a:ext>
            </a:extLst>
          </p:cNvPr>
          <p:cNvGrpSpPr/>
          <p:nvPr/>
        </p:nvGrpSpPr>
        <p:grpSpPr>
          <a:xfrm>
            <a:off x="467659" y="372724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CBEBB526-5BC7-4699-8A48-58FD05EBAF7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8ABA35-9EA9-4F5E-91C9-25768A084A9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59 – 22 =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1D349BD3-1486-4DB8-AA98-C6882FF62F35}"/>
              </a:ext>
            </a:extLst>
          </p:cNvPr>
          <p:cNvSpPr/>
          <p:nvPr/>
        </p:nvSpPr>
        <p:spPr>
          <a:xfrm>
            <a:off x="2399936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25F359-D26A-4984-B52C-6EA26164435F}"/>
              </a:ext>
            </a:extLst>
          </p:cNvPr>
          <p:cNvSpPr txBox="1"/>
          <p:nvPr/>
        </p:nvSpPr>
        <p:spPr>
          <a:xfrm>
            <a:off x="2483590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3519078-32D9-4ECB-BA16-2B79BA3FC734}"/>
              </a:ext>
            </a:extLst>
          </p:cNvPr>
          <p:cNvSpPr txBox="1"/>
          <p:nvPr/>
        </p:nvSpPr>
        <p:spPr>
          <a:xfrm>
            <a:off x="914035" y="176064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7012A5-7695-4839-B8BD-4371F5583DC3}"/>
              </a:ext>
            </a:extLst>
          </p:cNvPr>
          <p:cNvSpPr txBox="1"/>
          <p:nvPr/>
        </p:nvSpPr>
        <p:spPr>
          <a:xfrm>
            <a:off x="2697337" y="1767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5CE5353-F10D-419C-B886-3A061E7C1D08}"/>
              </a:ext>
            </a:extLst>
          </p:cNvPr>
          <p:cNvSpPr txBox="1"/>
          <p:nvPr/>
        </p:nvSpPr>
        <p:spPr>
          <a:xfrm>
            <a:off x="905687" y="221340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D70098F-B399-43B8-960C-EB74AA979008}"/>
              </a:ext>
            </a:extLst>
          </p:cNvPr>
          <p:cNvSpPr txBox="1"/>
          <p:nvPr/>
        </p:nvSpPr>
        <p:spPr>
          <a:xfrm>
            <a:off x="2688989" y="22197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267BC4B-EF53-44C7-BD63-8876BA388D42}"/>
              </a:ext>
            </a:extLst>
          </p:cNvPr>
          <p:cNvSpPr txBox="1"/>
          <p:nvPr/>
        </p:nvSpPr>
        <p:spPr>
          <a:xfrm>
            <a:off x="454849" y="222941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04E733F9-B047-4C2E-94F1-D7EBE878EA8F}"/>
              </a:ext>
            </a:extLst>
          </p:cNvPr>
          <p:cNvCxnSpPr>
            <a:cxnSpLocks/>
          </p:cNvCxnSpPr>
          <p:nvPr/>
        </p:nvCxnSpPr>
        <p:spPr>
          <a:xfrm>
            <a:off x="467659" y="2719557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305F1FB-896C-45F8-9C5D-A9E74937E0A2}"/>
              </a:ext>
            </a:extLst>
          </p:cNvPr>
          <p:cNvCxnSpPr>
            <a:cxnSpLocks/>
          </p:cNvCxnSpPr>
          <p:nvPr/>
        </p:nvCxnSpPr>
        <p:spPr>
          <a:xfrm>
            <a:off x="467659" y="316241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D449CB4-B3D9-4ACA-A2BE-2CFA888C2857}"/>
              </a:ext>
            </a:extLst>
          </p:cNvPr>
          <p:cNvSpPr txBox="1"/>
          <p:nvPr/>
        </p:nvSpPr>
        <p:spPr>
          <a:xfrm>
            <a:off x="2665204" y="2643048"/>
            <a:ext cx="573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B7367CD-1F9E-4EED-B06F-A711260CC02C}"/>
              </a:ext>
            </a:extLst>
          </p:cNvPr>
          <p:cNvSpPr txBox="1"/>
          <p:nvPr/>
        </p:nvSpPr>
        <p:spPr>
          <a:xfrm>
            <a:off x="911286" y="26521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3631418-3E08-4DAC-B624-5BDCDBCAE3DA}"/>
              </a:ext>
            </a:extLst>
          </p:cNvPr>
          <p:cNvSpPr txBox="1"/>
          <p:nvPr/>
        </p:nvSpPr>
        <p:spPr>
          <a:xfrm>
            <a:off x="2020467" y="265212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D7F899E9-746B-4822-9C6B-2BC005B8D266}"/>
              </a:ext>
            </a:extLst>
          </p:cNvPr>
          <p:cNvGrpSpPr/>
          <p:nvPr/>
        </p:nvGrpSpPr>
        <p:grpSpPr>
          <a:xfrm>
            <a:off x="6262004" y="372724"/>
            <a:ext cx="3097273" cy="817087"/>
            <a:chOff x="255525" y="372323"/>
            <a:chExt cx="2758874" cy="1134018"/>
          </a:xfrm>
        </p:grpSpPr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20DADECA-A7FE-41D2-9F5D-BEF4844FFD2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D798196-0978-4F5A-BE5D-E2B7644E8E66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– 29 = </a:t>
              </a:r>
            </a:p>
          </p:txBody>
        </p:sp>
      </p:grpSp>
      <p:sp>
        <p:nvSpPr>
          <p:cNvPr id="253" name="Rectangle 252">
            <a:extLst>
              <a:ext uri="{FF2B5EF4-FFF2-40B4-BE49-F238E27FC236}">
                <a16:creationId xmlns:a16="http://schemas.microsoft.com/office/drawing/2014/main" id="{63C2BB82-8C46-45B3-B8C8-EC1A6EE8C6CD}"/>
              </a:ext>
            </a:extLst>
          </p:cNvPr>
          <p:cNvSpPr/>
          <p:nvPr/>
        </p:nvSpPr>
        <p:spPr>
          <a:xfrm>
            <a:off x="8194281" y="49573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4D3BD966-DA78-4B99-BC28-780F5506F43A}"/>
              </a:ext>
            </a:extLst>
          </p:cNvPr>
          <p:cNvSpPr txBox="1"/>
          <p:nvPr/>
        </p:nvSpPr>
        <p:spPr>
          <a:xfrm>
            <a:off x="8277935" y="48679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41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231666B8-48A8-4F39-984B-6B1065B0C2A3}"/>
              </a:ext>
            </a:extLst>
          </p:cNvPr>
          <p:cNvSpPr txBox="1"/>
          <p:nvPr/>
        </p:nvSpPr>
        <p:spPr>
          <a:xfrm>
            <a:off x="6708380" y="176064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AE52FA6D-D33B-4654-BF16-E6FA3C9A15A9}"/>
              </a:ext>
            </a:extLst>
          </p:cNvPr>
          <p:cNvSpPr txBox="1"/>
          <p:nvPr/>
        </p:nvSpPr>
        <p:spPr>
          <a:xfrm>
            <a:off x="8491682" y="17670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53056F8F-37F1-46C0-A690-ECCFAB9C3FAA}"/>
              </a:ext>
            </a:extLst>
          </p:cNvPr>
          <p:cNvSpPr txBox="1"/>
          <p:nvPr/>
        </p:nvSpPr>
        <p:spPr>
          <a:xfrm>
            <a:off x="6700032" y="221340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ECCDC8CD-B53B-4CBB-9B81-563B44B6A658}"/>
              </a:ext>
            </a:extLst>
          </p:cNvPr>
          <p:cNvSpPr txBox="1"/>
          <p:nvPr/>
        </p:nvSpPr>
        <p:spPr>
          <a:xfrm>
            <a:off x="8483334" y="22197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C4639D6E-4D91-44AE-92B7-9154A3F7FDCD}"/>
              </a:ext>
            </a:extLst>
          </p:cNvPr>
          <p:cNvSpPr txBox="1"/>
          <p:nvPr/>
        </p:nvSpPr>
        <p:spPr>
          <a:xfrm>
            <a:off x="6249194" y="2229410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DC2EA20E-7AC6-4D60-89F4-65745462C072}"/>
              </a:ext>
            </a:extLst>
          </p:cNvPr>
          <p:cNvCxnSpPr>
            <a:cxnSpLocks/>
          </p:cNvCxnSpPr>
          <p:nvPr/>
        </p:nvCxnSpPr>
        <p:spPr>
          <a:xfrm>
            <a:off x="6262004" y="2719557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1A07DCDA-D448-45BD-88B2-C77DBEDCF422}"/>
              </a:ext>
            </a:extLst>
          </p:cNvPr>
          <p:cNvCxnSpPr>
            <a:cxnSpLocks/>
          </p:cNvCxnSpPr>
          <p:nvPr/>
        </p:nvCxnSpPr>
        <p:spPr>
          <a:xfrm>
            <a:off x="6262004" y="316241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>
            <a:extLst>
              <a:ext uri="{FF2B5EF4-FFF2-40B4-BE49-F238E27FC236}">
                <a16:creationId xmlns:a16="http://schemas.microsoft.com/office/drawing/2014/main" id="{8D6AA9F7-03BF-4607-A4E5-11999F226D39}"/>
              </a:ext>
            </a:extLst>
          </p:cNvPr>
          <p:cNvSpPr txBox="1"/>
          <p:nvPr/>
        </p:nvSpPr>
        <p:spPr>
          <a:xfrm>
            <a:off x="8474986" y="2643048"/>
            <a:ext cx="557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6549B424-03BC-4A47-8689-53DB84CB1288}"/>
              </a:ext>
            </a:extLst>
          </p:cNvPr>
          <p:cNvSpPr txBox="1"/>
          <p:nvPr/>
        </p:nvSpPr>
        <p:spPr>
          <a:xfrm>
            <a:off x="6705631" y="265212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A5770203-4096-43A7-B8BD-B80AA90074CF}"/>
              </a:ext>
            </a:extLst>
          </p:cNvPr>
          <p:cNvSpPr txBox="1"/>
          <p:nvPr/>
        </p:nvSpPr>
        <p:spPr>
          <a:xfrm>
            <a:off x="7814812" y="265212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1168E87F-6387-44D4-AF3F-8843B39B3752}"/>
              </a:ext>
            </a:extLst>
          </p:cNvPr>
          <p:cNvGrpSpPr/>
          <p:nvPr/>
        </p:nvGrpSpPr>
        <p:grpSpPr>
          <a:xfrm>
            <a:off x="467247" y="3503441"/>
            <a:ext cx="3097273" cy="817087"/>
            <a:chOff x="255525" y="372323"/>
            <a:chExt cx="2758874" cy="1134018"/>
          </a:xfrm>
        </p:grpSpPr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E26694A2-9ABE-4156-BD2E-1C606A61EBC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489D174-494B-4337-BF87-9E1F4098A2DC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84 – 19 = </a:t>
              </a:r>
            </a:p>
          </p:txBody>
        </p:sp>
      </p:grpSp>
      <p:sp>
        <p:nvSpPr>
          <p:cNvPr id="268" name="Rectangle 267">
            <a:extLst>
              <a:ext uri="{FF2B5EF4-FFF2-40B4-BE49-F238E27FC236}">
                <a16:creationId xmlns:a16="http://schemas.microsoft.com/office/drawing/2014/main" id="{E7F9128D-2F22-4CBF-B47E-A4F887C8A201}"/>
              </a:ext>
            </a:extLst>
          </p:cNvPr>
          <p:cNvSpPr/>
          <p:nvPr/>
        </p:nvSpPr>
        <p:spPr>
          <a:xfrm>
            <a:off x="2399524" y="362645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5BDBBEB6-5C75-42E4-BAAE-F8EDC6C47EF1}"/>
              </a:ext>
            </a:extLst>
          </p:cNvPr>
          <p:cNvSpPr txBox="1"/>
          <p:nvPr/>
        </p:nvSpPr>
        <p:spPr>
          <a:xfrm>
            <a:off x="2483178" y="361751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65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6B69A13E-9DA1-4365-897F-10F5693781DD}"/>
              </a:ext>
            </a:extLst>
          </p:cNvPr>
          <p:cNvSpPr txBox="1"/>
          <p:nvPr/>
        </p:nvSpPr>
        <p:spPr>
          <a:xfrm>
            <a:off x="913623" y="489135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8742F8AF-0F2F-4C3B-9B0A-9A473E11FE9E}"/>
              </a:ext>
            </a:extLst>
          </p:cNvPr>
          <p:cNvSpPr txBox="1"/>
          <p:nvPr/>
        </p:nvSpPr>
        <p:spPr>
          <a:xfrm>
            <a:off x="2696925" y="489771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88FABBB9-0808-41B5-ACF7-B099C9F6B42B}"/>
              </a:ext>
            </a:extLst>
          </p:cNvPr>
          <p:cNvSpPr txBox="1"/>
          <p:nvPr/>
        </p:nvSpPr>
        <p:spPr>
          <a:xfrm>
            <a:off x="905275" y="53441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D7870565-9B5B-4560-A435-47904016A50C}"/>
              </a:ext>
            </a:extLst>
          </p:cNvPr>
          <p:cNvSpPr txBox="1"/>
          <p:nvPr/>
        </p:nvSpPr>
        <p:spPr>
          <a:xfrm>
            <a:off x="2688577" y="53504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22F6C9AB-1313-4B8D-BD3A-F67D882C09B8}"/>
              </a:ext>
            </a:extLst>
          </p:cNvPr>
          <p:cNvSpPr txBox="1"/>
          <p:nvPr/>
        </p:nvSpPr>
        <p:spPr>
          <a:xfrm>
            <a:off x="454437" y="536012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924A0170-75F8-4659-8C79-99936C8FD6FE}"/>
              </a:ext>
            </a:extLst>
          </p:cNvPr>
          <p:cNvCxnSpPr>
            <a:cxnSpLocks/>
          </p:cNvCxnSpPr>
          <p:nvPr/>
        </p:nvCxnSpPr>
        <p:spPr>
          <a:xfrm>
            <a:off x="467247" y="585027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72258557-80DE-4826-9873-BE2FA5F060F0}"/>
              </a:ext>
            </a:extLst>
          </p:cNvPr>
          <p:cNvCxnSpPr>
            <a:cxnSpLocks/>
          </p:cNvCxnSpPr>
          <p:nvPr/>
        </p:nvCxnSpPr>
        <p:spPr>
          <a:xfrm>
            <a:off x="467247" y="6293131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6A7DD9C1-6BF3-4350-81CE-AF6EE725099E}"/>
              </a:ext>
            </a:extLst>
          </p:cNvPr>
          <p:cNvSpPr txBox="1"/>
          <p:nvPr/>
        </p:nvSpPr>
        <p:spPr>
          <a:xfrm>
            <a:off x="2696924" y="5773765"/>
            <a:ext cx="5409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2E1AD11D-579A-47A0-83F2-AEEC536CDBD1}"/>
              </a:ext>
            </a:extLst>
          </p:cNvPr>
          <p:cNvSpPr txBox="1"/>
          <p:nvPr/>
        </p:nvSpPr>
        <p:spPr>
          <a:xfrm>
            <a:off x="910874" y="578284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9A44FD92-98C9-44D8-9C78-5FAF10B501CF}"/>
              </a:ext>
            </a:extLst>
          </p:cNvPr>
          <p:cNvSpPr txBox="1"/>
          <p:nvPr/>
        </p:nvSpPr>
        <p:spPr>
          <a:xfrm>
            <a:off x="2020055" y="578284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9583B0E2-F6C6-4C12-8DD2-06D2F6AA7335}"/>
              </a:ext>
            </a:extLst>
          </p:cNvPr>
          <p:cNvGrpSpPr/>
          <p:nvPr/>
        </p:nvGrpSpPr>
        <p:grpSpPr>
          <a:xfrm>
            <a:off x="6272667" y="3502711"/>
            <a:ext cx="3097273" cy="817087"/>
            <a:chOff x="255525" y="372323"/>
            <a:chExt cx="2758874" cy="1134018"/>
          </a:xfrm>
        </p:grpSpPr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2A51B364-C5C8-4CC7-B98E-4C84DC20596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A7262F-8ED4-442A-90B0-5E94245D3E3B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 – 34 = </a:t>
              </a:r>
            </a:p>
          </p:txBody>
        </p:sp>
      </p:grpSp>
      <p:sp>
        <p:nvSpPr>
          <p:cNvPr id="283" name="Rectangle 282">
            <a:extLst>
              <a:ext uri="{FF2B5EF4-FFF2-40B4-BE49-F238E27FC236}">
                <a16:creationId xmlns:a16="http://schemas.microsoft.com/office/drawing/2014/main" id="{51E2C62F-1528-4726-A4C8-D66B9A80EA66}"/>
              </a:ext>
            </a:extLst>
          </p:cNvPr>
          <p:cNvSpPr/>
          <p:nvPr/>
        </p:nvSpPr>
        <p:spPr>
          <a:xfrm>
            <a:off x="8204944" y="362572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188A1164-7E22-4F01-8B97-FC87CA7ECCFA}"/>
              </a:ext>
            </a:extLst>
          </p:cNvPr>
          <p:cNvSpPr txBox="1"/>
          <p:nvPr/>
        </p:nvSpPr>
        <p:spPr>
          <a:xfrm>
            <a:off x="8288598" y="361678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47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68D2D2C7-69A9-4B64-B627-E71023831448}"/>
              </a:ext>
            </a:extLst>
          </p:cNvPr>
          <p:cNvSpPr txBox="1"/>
          <p:nvPr/>
        </p:nvSpPr>
        <p:spPr>
          <a:xfrm>
            <a:off x="6719043" y="489062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A74F7523-50FA-46D6-B77E-F2CD4D1F92AA}"/>
              </a:ext>
            </a:extLst>
          </p:cNvPr>
          <p:cNvSpPr txBox="1"/>
          <p:nvPr/>
        </p:nvSpPr>
        <p:spPr>
          <a:xfrm>
            <a:off x="8502345" y="489698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3C07B81C-C53B-48C1-A635-719C8086739A}"/>
              </a:ext>
            </a:extLst>
          </p:cNvPr>
          <p:cNvSpPr txBox="1"/>
          <p:nvPr/>
        </p:nvSpPr>
        <p:spPr>
          <a:xfrm>
            <a:off x="6710695" y="534338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F734B1D-7718-47B5-8849-8478FABAC8AC}"/>
              </a:ext>
            </a:extLst>
          </p:cNvPr>
          <p:cNvSpPr txBox="1"/>
          <p:nvPr/>
        </p:nvSpPr>
        <p:spPr>
          <a:xfrm>
            <a:off x="8493997" y="534974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A80045C7-566E-4373-A481-D32FC8CBEE5C}"/>
              </a:ext>
            </a:extLst>
          </p:cNvPr>
          <p:cNvSpPr txBox="1"/>
          <p:nvPr/>
        </p:nvSpPr>
        <p:spPr>
          <a:xfrm>
            <a:off x="6259857" y="535939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31DA7A32-1D46-4A86-8CB0-0378ACED3545}"/>
              </a:ext>
            </a:extLst>
          </p:cNvPr>
          <p:cNvCxnSpPr>
            <a:cxnSpLocks/>
          </p:cNvCxnSpPr>
          <p:nvPr/>
        </p:nvCxnSpPr>
        <p:spPr>
          <a:xfrm>
            <a:off x="6272667" y="5849544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AACEEF37-95A9-42D7-9FA6-3B46613A67AD}"/>
              </a:ext>
            </a:extLst>
          </p:cNvPr>
          <p:cNvCxnSpPr>
            <a:cxnSpLocks/>
          </p:cNvCxnSpPr>
          <p:nvPr/>
        </p:nvCxnSpPr>
        <p:spPr>
          <a:xfrm>
            <a:off x="6272667" y="6292401"/>
            <a:ext cx="26715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>
            <a:extLst>
              <a:ext uri="{FF2B5EF4-FFF2-40B4-BE49-F238E27FC236}">
                <a16:creationId xmlns:a16="http://schemas.microsoft.com/office/drawing/2014/main" id="{ABD40EE7-051D-4EE1-8110-42A24D44A39E}"/>
              </a:ext>
            </a:extLst>
          </p:cNvPr>
          <p:cNvSpPr txBox="1"/>
          <p:nvPr/>
        </p:nvSpPr>
        <p:spPr>
          <a:xfrm>
            <a:off x="8483334" y="5773035"/>
            <a:ext cx="5599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3DBC68CD-7C71-4350-960E-7CFF1C45DF54}"/>
              </a:ext>
            </a:extLst>
          </p:cNvPr>
          <p:cNvSpPr txBox="1"/>
          <p:nvPr/>
        </p:nvSpPr>
        <p:spPr>
          <a:xfrm>
            <a:off x="6716294" y="57821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D837DD1-71FF-4B14-B696-6A69EA52275C}"/>
              </a:ext>
            </a:extLst>
          </p:cNvPr>
          <p:cNvSpPr txBox="1"/>
          <p:nvPr/>
        </p:nvSpPr>
        <p:spPr>
          <a:xfrm>
            <a:off x="7825475" y="5782116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CBB3D3C-D583-47D0-8C82-A3C5BA324E60}"/>
              </a:ext>
            </a:extLst>
          </p:cNvPr>
          <p:cNvCxnSpPr>
            <a:cxnSpLocks/>
          </p:cNvCxnSpPr>
          <p:nvPr/>
        </p:nvCxnSpPr>
        <p:spPr>
          <a:xfrm flipV="1">
            <a:off x="6716425" y="1827106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1194457C-2298-4AA8-AA08-BB213FC53747}"/>
              </a:ext>
            </a:extLst>
          </p:cNvPr>
          <p:cNvSpPr txBox="1"/>
          <p:nvPr/>
        </p:nvSpPr>
        <p:spPr>
          <a:xfrm>
            <a:off x="6786957" y="1544477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6   0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3878F20-C23E-49CE-B315-BFF5FEBC8EA3}"/>
              </a:ext>
            </a:extLst>
          </p:cNvPr>
          <p:cNvSpPr txBox="1"/>
          <p:nvPr/>
        </p:nvSpPr>
        <p:spPr>
          <a:xfrm>
            <a:off x="7902884" y="1839625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158D714-E6D1-4B7A-84B7-083EC1497089}"/>
              </a:ext>
            </a:extLst>
          </p:cNvPr>
          <p:cNvCxnSpPr>
            <a:cxnSpLocks/>
          </p:cNvCxnSpPr>
          <p:nvPr/>
        </p:nvCxnSpPr>
        <p:spPr>
          <a:xfrm flipV="1">
            <a:off x="913623" y="4969461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215ABF5A-7A93-429A-A144-52A87FBC9382}"/>
              </a:ext>
            </a:extLst>
          </p:cNvPr>
          <p:cNvSpPr txBox="1"/>
          <p:nvPr/>
        </p:nvSpPr>
        <p:spPr>
          <a:xfrm>
            <a:off x="984155" y="4675879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7   0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9B306B0-7301-4D3B-8899-6FAEAB7C4A1B}"/>
              </a:ext>
            </a:extLst>
          </p:cNvPr>
          <p:cNvSpPr txBox="1"/>
          <p:nvPr/>
        </p:nvSpPr>
        <p:spPr>
          <a:xfrm>
            <a:off x="2100082" y="4981980"/>
            <a:ext cx="90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2A36697-DF07-45B1-AB9C-EE0BC57C37AE}"/>
              </a:ext>
            </a:extLst>
          </p:cNvPr>
          <p:cNvCxnSpPr>
            <a:cxnSpLocks/>
          </p:cNvCxnSpPr>
          <p:nvPr/>
        </p:nvCxnSpPr>
        <p:spPr>
          <a:xfrm flipV="1">
            <a:off x="6723583" y="4968015"/>
            <a:ext cx="874387" cy="42693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B7F884B7-3952-4B67-B070-5C6FAF66AD74}"/>
              </a:ext>
            </a:extLst>
          </p:cNvPr>
          <p:cNvSpPr txBox="1"/>
          <p:nvPr/>
        </p:nvSpPr>
        <p:spPr>
          <a:xfrm>
            <a:off x="6794115" y="4674433"/>
            <a:ext cx="82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7   0 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3C96D87-1687-42D6-914F-A1CD81E3528D}"/>
              </a:ext>
            </a:extLst>
          </p:cNvPr>
          <p:cNvSpPr txBox="1"/>
          <p:nvPr/>
        </p:nvSpPr>
        <p:spPr>
          <a:xfrm>
            <a:off x="7910043" y="4980534"/>
            <a:ext cx="88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10 +</a:t>
            </a:r>
          </a:p>
        </p:txBody>
      </p:sp>
    </p:spTree>
    <p:extLst>
      <p:ext uri="{BB962C8B-B14F-4D97-AF65-F5344CB8AC3E}">
        <p14:creationId xmlns:p14="http://schemas.microsoft.com/office/powerpoint/2010/main" val="14952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01" grpId="0"/>
      <p:bldP spid="102" grpId="0"/>
      <p:bldP spid="103" grpId="0"/>
      <p:bldP spid="104" grpId="0"/>
      <p:bldP spid="105" grpId="0"/>
      <p:bldP spid="108" grpId="0"/>
      <p:bldP spid="109" grpId="0"/>
      <p:bldP spid="111" grpId="0"/>
      <p:bldP spid="254" grpId="0"/>
      <p:bldP spid="255" grpId="0"/>
      <p:bldP spid="256" grpId="0"/>
      <p:bldP spid="257" grpId="0"/>
      <p:bldP spid="258" grpId="0"/>
      <p:bldP spid="259" grpId="0"/>
      <p:bldP spid="262" grpId="0"/>
      <p:bldP spid="263" grpId="0"/>
      <p:bldP spid="264" grpId="0"/>
      <p:bldP spid="269" grpId="0"/>
      <p:bldP spid="270" grpId="0"/>
      <p:bldP spid="271" grpId="0"/>
      <p:bldP spid="272" grpId="0"/>
      <p:bldP spid="273" grpId="0"/>
      <p:bldP spid="274" grpId="0"/>
      <p:bldP spid="277" grpId="0"/>
      <p:bldP spid="278" grpId="0"/>
      <p:bldP spid="279" grpId="0"/>
      <p:bldP spid="284" grpId="0"/>
      <p:bldP spid="285" grpId="0"/>
      <p:bldP spid="286" grpId="0"/>
      <p:bldP spid="287" grpId="0"/>
      <p:bldP spid="288" grpId="0"/>
      <p:bldP spid="289" grpId="0"/>
      <p:bldP spid="292" grpId="0"/>
      <p:bldP spid="293" grpId="0"/>
      <p:bldP spid="294" grpId="0"/>
      <p:bldP spid="112" grpId="0"/>
      <p:bldP spid="113" grpId="0"/>
      <p:bldP spid="115" grpId="0"/>
      <p:bldP spid="116" grpId="0"/>
      <p:bldP spid="118" grpId="0"/>
      <p:bldP spid="11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53C3C-3CE3-4191-93FA-8E318EF0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 Subtract a two-digit number using the column method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38BE1-3300-49B3-BDB2-10E9CD171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468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BCA06D9C-6A12-4C30-9FE8-373DDAD70E81}"/>
              </a:ext>
            </a:extLst>
          </p:cNvPr>
          <p:cNvSpPr txBox="1"/>
          <p:nvPr/>
        </p:nvSpPr>
        <p:spPr>
          <a:xfrm>
            <a:off x="9397229" y="13085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7839A47-5FCA-4C40-98D7-F3AC960A0998}"/>
              </a:ext>
            </a:extLst>
          </p:cNvPr>
          <p:cNvGrpSpPr/>
          <p:nvPr/>
        </p:nvGrpSpPr>
        <p:grpSpPr>
          <a:xfrm>
            <a:off x="8747597" y="199757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D29FFED-2ADE-4D57-9828-95DBD8D12810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6346E3-7910-43A4-8073-CFC5766C33CE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– 32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B9FC0A9-4B09-4A7C-983A-FE070D941529}"/>
              </a:ext>
            </a:extLst>
          </p:cNvPr>
          <p:cNvGrpSpPr/>
          <p:nvPr/>
        </p:nvGrpSpPr>
        <p:grpSpPr>
          <a:xfrm>
            <a:off x="4334324" y="201812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A54AF92-70A4-43C3-BDB9-3B657033499D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CAAED8A-3953-4336-BC63-C6A95905CD18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89 – 38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D9ABCFA-A3B7-436B-B75A-12D233009589}"/>
              </a:ext>
            </a:extLst>
          </p:cNvPr>
          <p:cNvGrpSpPr/>
          <p:nvPr/>
        </p:nvGrpSpPr>
        <p:grpSpPr>
          <a:xfrm>
            <a:off x="255524" y="19975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2EF5EAD-BB37-4C61-9452-FAB5B95A0462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9C7E8CB-7B95-465A-88E9-74E99E2E5C1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75 – 21 =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8186A344-8E40-417E-A56A-1C836D0B4FC0}"/>
              </a:ext>
            </a:extLst>
          </p:cNvPr>
          <p:cNvSpPr/>
          <p:nvPr/>
        </p:nvSpPr>
        <p:spPr>
          <a:xfrm>
            <a:off x="2187801" y="32277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1C58FA8-6022-4954-BEDC-3AE3B826E1E2}"/>
              </a:ext>
            </a:extLst>
          </p:cNvPr>
          <p:cNvSpPr txBox="1"/>
          <p:nvPr/>
        </p:nvSpPr>
        <p:spPr>
          <a:xfrm>
            <a:off x="2271455" y="31383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54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CFB86C5-07FF-4278-A8BB-A51CDFE6D37A}"/>
              </a:ext>
            </a:extLst>
          </p:cNvPr>
          <p:cNvSpPr txBox="1"/>
          <p:nvPr/>
        </p:nvSpPr>
        <p:spPr>
          <a:xfrm>
            <a:off x="6371761" y="31057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E53A89E-9DA3-4D58-8CEF-6C002845042C}"/>
              </a:ext>
            </a:extLst>
          </p:cNvPr>
          <p:cNvSpPr txBox="1"/>
          <p:nvPr/>
        </p:nvSpPr>
        <p:spPr>
          <a:xfrm>
            <a:off x="10778166" y="30485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B09C66F-D5DC-49A5-8720-EF9F350FF3EB}"/>
              </a:ext>
            </a:extLst>
          </p:cNvPr>
          <p:cNvSpPr/>
          <p:nvPr/>
        </p:nvSpPr>
        <p:spPr>
          <a:xfrm>
            <a:off x="6263116" y="32675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E5E5E9-5F19-4612-848D-23B88A2D3A26}"/>
              </a:ext>
            </a:extLst>
          </p:cNvPr>
          <p:cNvSpPr/>
          <p:nvPr/>
        </p:nvSpPr>
        <p:spPr>
          <a:xfrm>
            <a:off x="10685372" y="30802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BCD00F8-0A20-40A3-BE25-019B3400249F}"/>
              </a:ext>
            </a:extLst>
          </p:cNvPr>
          <p:cNvGrpSpPr/>
          <p:nvPr/>
        </p:nvGrpSpPr>
        <p:grpSpPr>
          <a:xfrm>
            <a:off x="8747597" y="3310419"/>
            <a:ext cx="3097270" cy="817087"/>
            <a:chOff x="255525" y="4828688"/>
            <a:chExt cx="2758871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B171F5C5-D986-4D73-A9AD-B18F999D7CB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B04D111-5C05-484E-A8E0-DEC7CDBD9546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– 57 =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5B8CE06-3298-4B8B-A175-7EF5FEC2A552}"/>
              </a:ext>
            </a:extLst>
          </p:cNvPr>
          <p:cNvGrpSpPr/>
          <p:nvPr/>
        </p:nvGrpSpPr>
        <p:grpSpPr>
          <a:xfrm>
            <a:off x="4334324" y="3312474"/>
            <a:ext cx="3097273" cy="817087"/>
            <a:chOff x="255526" y="2607393"/>
            <a:chExt cx="2758874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178707A8-1F64-4AB0-BC1D-263006BC99A7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285C395-54E1-4EB5-82BF-6DDA11F4E864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71 – 25 =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5941B13-1ED9-4A3A-A86A-EEC44458C5CD}"/>
              </a:ext>
            </a:extLst>
          </p:cNvPr>
          <p:cNvGrpSpPr/>
          <p:nvPr/>
        </p:nvGrpSpPr>
        <p:grpSpPr>
          <a:xfrm>
            <a:off x="255524" y="3310419"/>
            <a:ext cx="3097273" cy="817087"/>
            <a:chOff x="255525" y="372323"/>
            <a:chExt cx="2758874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43B2E19-53F8-43D7-BCD9-8123493EBEB7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79B6B05-2CD8-4562-BE85-AABD8FC50D29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 – 19 = 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8642846-0112-4338-8215-04C9CC1496EE}"/>
              </a:ext>
            </a:extLst>
          </p:cNvPr>
          <p:cNvSpPr/>
          <p:nvPr/>
        </p:nvSpPr>
        <p:spPr>
          <a:xfrm>
            <a:off x="2187801" y="343343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8051EAD-33DA-4CE3-92A1-C54470EB89B2}"/>
              </a:ext>
            </a:extLst>
          </p:cNvPr>
          <p:cNvSpPr txBox="1"/>
          <p:nvPr/>
        </p:nvSpPr>
        <p:spPr>
          <a:xfrm>
            <a:off x="2271455" y="342449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C668209-34C3-488C-BAA0-F5CBCB962BDE}"/>
              </a:ext>
            </a:extLst>
          </p:cNvPr>
          <p:cNvSpPr txBox="1"/>
          <p:nvPr/>
        </p:nvSpPr>
        <p:spPr>
          <a:xfrm>
            <a:off x="6371761" y="342123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3261EFA-80F3-4317-BCC5-F51709E6CC7C}"/>
              </a:ext>
            </a:extLst>
          </p:cNvPr>
          <p:cNvSpPr txBox="1"/>
          <p:nvPr/>
        </p:nvSpPr>
        <p:spPr>
          <a:xfrm>
            <a:off x="10778166" y="341551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196E80F-5BA9-411F-8511-E48EF5D530D0}"/>
              </a:ext>
            </a:extLst>
          </p:cNvPr>
          <p:cNvSpPr/>
          <p:nvPr/>
        </p:nvSpPr>
        <p:spPr>
          <a:xfrm>
            <a:off x="6263116" y="343741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DFE1AEF-A817-4F84-A9BE-92B34410CD25}"/>
              </a:ext>
            </a:extLst>
          </p:cNvPr>
          <p:cNvSpPr/>
          <p:nvPr/>
        </p:nvSpPr>
        <p:spPr>
          <a:xfrm>
            <a:off x="10685372" y="341868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FCC65A1-5BCC-40D5-A007-16A53F171F57}"/>
              </a:ext>
            </a:extLst>
          </p:cNvPr>
          <p:cNvSpPr txBox="1"/>
          <p:nvPr/>
        </p:nvSpPr>
        <p:spPr>
          <a:xfrm>
            <a:off x="914035" y="13143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7FB3D5D-03DD-4341-ACBD-B133C04480D5}"/>
              </a:ext>
            </a:extLst>
          </p:cNvPr>
          <p:cNvSpPr txBox="1"/>
          <p:nvPr/>
        </p:nvSpPr>
        <p:spPr>
          <a:xfrm>
            <a:off x="905687" y="17671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A31EE72-8D03-43F5-B6ED-EB592F3BBCC7}"/>
              </a:ext>
            </a:extLst>
          </p:cNvPr>
          <p:cNvSpPr txBox="1"/>
          <p:nvPr/>
        </p:nvSpPr>
        <p:spPr>
          <a:xfrm>
            <a:off x="454849" y="17831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81D3F1F-FBA6-475B-B64B-53855DCDD71C}"/>
              </a:ext>
            </a:extLst>
          </p:cNvPr>
          <p:cNvCxnSpPr>
            <a:cxnSpLocks/>
          </p:cNvCxnSpPr>
          <p:nvPr/>
        </p:nvCxnSpPr>
        <p:spPr>
          <a:xfrm>
            <a:off x="467659" y="227329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1CD2871-52A6-49B1-BBA4-4B02A3273524}"/>
              </a:ext>
            </a:extLst>
          </p:cNvPr>
          <p:cNvCxnSpPr>
            <a:cxnSpLocks/>
          </p:cNvCxnSpPr>
          <p:nvPr/>
        </p:nvCxnSpPr>
        <p:spPr>
          <a:xfrm>
            <a:off x="467659" y="271615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00B2A8F8-5198-4B9F-9009-A88C7868385D}"/>
              </a:ext>
            </a:extLst>
          </p:cNvPr>
          <p:cNvSpPr txBox="1"/>
          <p:nvPr/>
        </p:nvSpPr>
        <p:spPr>
          <a:xfrm>
            <a:off x="1343716" y="220586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8EBD4A-75D6-44FE-BB21-D65391154263}"/>
              </a:ext>
            </a:extLst>
          </p:cNvPr>
          <p:cNvSpPr txBox="1"/>
          <p:nvPr/>
        </p:nvSpPr>
        <p:spPr>
          <a:xfrm>
            <a:off x="903830" y="220292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8DC10CB-CD4C-41AC-B8B5-65F8158F9C39}"/>
              </a:ext>
            </a:extLst>
          </p:cNvPr>
          <p:cNvSpPr txBox="1"/>
          <p:nvPr/>
        </p:nvSpPr>
        <p:spPr>
          <a:xfrm>
            <a:off x="4932698" y="13143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91D8A38-0FC1-4B52-B7ED-194277BDC896}"/>
              </a:ext>
            </a:extLst>
          </p:cNvPr>
          <p:cNvSpPr txBox="1"/>
          <p:nvPr/>
        </p:nvSpPr>
        <p:spPr>
          <a:xfrm>
            <a:off x="4924350" y="17671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4AC4880-786B-43FF-AA2E-0B037FE9F9BF}"/>
              </a:ext>
            </a:extLst>
          </p:cNvPr>
          <p:cNvSpPr txBox="1"/>
          <p:nvPr/>
        </p:nvSpPr>
        <p:spPr>
          <a:xfrm>
            <a:off x="4473512" y="17831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0769E633-6CF5-4A39-9DDB-00879EA88043}"/>
              </a:ext>
            </a:extLst>
          </p:cNvPr>
          <p:cNvCxnSpPr>
            <a:cxnSpLocks/>
          </p:cNvCxnSpPr>
          <p:nvPr/>
        </p:nvCxnSpPr>
        <p:spPr>
          <a:xfrm>
            <a:off x="4486322" y="227329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431DBB3-C670-409C-81C8-8A52B5079224}"/>
              </a:ext>
            </a:extLst>
          </p:cNvPr>
          <p:cNvCxnSpPr>
            <a:cxnSpLocks/>
          </p:cNvCxnSpPr>
          <p:nvPr/>
        </p:nvCxnSpPr>
        <p:spPr>
          <a:xfrm>
            <a:off x="4486322" y="271615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B2E07D5-CB96-4216-9B54-EDE5DFCD37FD}"/>
              </a:ext>
            </a:extLst>
          </p:cNvPr>
          <p:cNvSpPr txBox="1"/>
          <p:nvPr/>
        </p:nvSpPr>
        <p:spPr>
          <a:xfrm>
            <a:off x="5362379" y="220586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835AA33-E95B-4FEF-9DB7-21B5A77C486A}"/>
              </a:ext>
            </a:extLst>
          </p:cNvPr>
          <p:cNvSpPr txBox="1"/>
          <p:nvPr/>
        </p:nvSpPr>
        <p:spPr>
          <a:xfrm>
            <a:off x="4922493" y="220292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C6376A9-5F5F-4812-A410-680801E4F578}"/>
              </a:ext>
            </a:extLst>
          </p:cNvPr>
          <p:cNvCxnSpPr>
            <a:cxnSpLocks/>
          </p:cNvCxnSpPr>
          <p:nvPr/>
        </p:nvCxnSpPr>
        <p:spPr>
          <a:xfrm flipV="1">
            <a:off x="9394441" y="138372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016FE63-4B87-4CB2-896B-15747AF613D8}"/>
              </a:ext>
            </a:extLst>
          </p:cNvPr>
          <p:cNvSpPr txBox="1"/>
          <p:nvPr/>
        </p:nvSpPr>
        <p:spPr>
          <a:xfrm>
            <a:off x="9473972" y="11229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64D4F43-39F1-4461-8606-7D55E18E9D79}"/>
              </a:ext>
            </a:extLst>
          </p:cNvPr>
          <p:cNvSpPr txBox="1"/>
          <p:nvPr/>
        </p:nvSpPr>
        <p:spPr>
          <a:xfrm>
            <a:off x="9713052" y="134129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EE75A6-97BA-4E51-98B4-33269D94A945}"/>
              </a:ext>
            </a:extLst>
          </p:cNvPr>
          <p:cNvSpPr txBox="1"/>
          <p:nvPr/>
        </p:nvSpPr>
        <p:spPr>
          <a:xfrm>
            <a:off x="9388881" y="176133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F3269D7-ECB9-42EE-B7F2-543D0C4E4C37}"/>
              </a:ext>
            </a:extLst>
          </p:cNvPr>
          <p:cNvSpPr txBox="1"/>
          <p:nvPr/>
        </p:nvSpPr>
        <p:spPr>
          <a:xfrm>
            <a:off x="8938043" y="177734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871D9A5-51F5-4A45-AF90-4213515BE614}"/>
              </a:ext>
            </a:extLst>
          </p:cNvPr>
          <p:cNvCxnSpPr>
            <a:cxnSpLocks/>
          </p:cNvCxnSpPr>
          <p:nvPr/>
        </p:nvCxnSpPr>
        <p:spPr>
          <a:xfrm>
            <a:off x="8950853" y="2267490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4DE8E92-07D3-4E52-8166-C2A233BBE1E1}"/>
              </a:ext>
            </a:extLst>
          </p:cNvPr>
          <p:cNvCxnSpPr>
            <a:cxnSpLocks/>
          </p:cNvCxnSpPr>
          <p:nvPr/>
        </p:nvCxnSpPr>
        <p:spPr>
          <a:xfrm>
            <a:off x="8950853" y="2710347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05B76F6-AA02-4E95-9DAA-4151A704F1A5}"/>
              </a:ext>
            </a:extLst>
          </p:cNvPr>
          <p:cNvSpPr txBox="1"/>
          <p:nvPr/>
        </p:nvSpPr>
        <p:spPr>
          <a:xfrm>
            <a:off x="9826910" y="220006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01641C-287A-4ECE-B4D4-EC49BF701293}"/>
              </a:ext>
            </a:extLst>
          </p:cNvPr>
          <p:cNvSpPr txBox="1"/>
          <p:nvPr/>
        </p:nvSpPr>
        <p:spPr>
          <a:xfrm>
            <a:off x="9387024" y="219711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E72A715-4EFD-4E2B-A166-6D8BE6327A76}"/>
              </a:ext>
            </a:extLst>
          </p:cNvPr>
          <p:cNvSpPr txBox="1"/>
          <p:nvPr/>
        </p:nvSpPr>
        <p:spPr>
          <a:xfrm>
            <a:off x="921797" y="442948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F8CDD76-BDAD-4D39-8458-C98EAE07E0D7}"/>
              </a:ext>
            </a:extLst>
          </p:cNvPr>
          <p:cNvCxnSpPr>
            <a:cxnSpLocks/>
          </p:cNvCxnSpPr>
          <p:nvPr/>
        </p:nvCxnSpPr>
        <p:spPr>
          <a:xfrm flipV="1">
            <a:off x="919009" y="450463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77ABEAAC-E80B-4FA3-BC0F-B4791FF77A1F}"/>
              </a:ext>
            </a:extLst>
          </p:cNvPr>
          <p:cNvSpPr txBox="1"/>
          <p:nvPr/>
        </p:nvSpPr>
        <p:spPr>
          <a:xfrm>
            <a:off x="998540" y="42438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9B8DBD3-8B92-4E83-8D2F-36CE901ED4CB}"/>
              </a:ext>
            </a:extLst>
          </p:cNvPr>
          <p:cNvSpPr txBox="1"/>
          <p:nvPr/>
        </p:nvSpPr>
        <p:spPr>
          <a:xfrm>
            <a:off x="1237620" y="446220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A6D2734-A88F-4201-BF6F-59F7CA82F26C}"/>
              </a:ext>
            </a:extLst>
          </p:cNvPr>
          <p:cNvSpPr txBox="1"/>
          <p:nvPr/>
        </p:nvSpPr>
        <p:spPr>
          <a:xfrm>
            <a:off x="913449" y="488224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D88740B-0C59-483A-B317-C2B3FE69B46E}"/>
              </a:ext>
            </a:extLst>
          </p:cNvPr>
          <p:cNvSpPr txBox="1"/>
          <p:nvPr/>
        </p:nvSpPr>
        <p:spPr>
          <a:xfrm>
            <a:off x="462611" y="489825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D458DC86-0ADE-4C8D-B30E-E910D0D38967}"/>
              </a:ext>
            </a:extLst>
          </p:cNvPr>
          <p:cNvCxnSpPr>
            <a:cxnSpLocks/>
          </p:cNvCxnSpPr>
          <p:nvPr/>
        </p:nvCxnSpPr>
        <p:spPr>
          <a:xfrm>
            <a:off x="475421" y="5388401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A32F3B7-E4ED-40BB-9C9D-0E653BAE02EC}"/>
              </a:ext>
            </a:extLst>
          </p:cNvPr>
          <p:cNvCxnSpPr>
            <a:cxnSpLocks/>
          </p:cNvCxnSpPr>
          <p:nvPr/>
        </p:nvCxnSpPr>
        <p:spPr>
          <a:xfrm>
            <a:off x="475421" y="5831258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7BB8DA4-E09B-467C-8B5B-56B07F8C4EF5}"/>
              </a:ext>
            </a:extLst>
          </p:cNvPr>
          <p:cNvSpPr txBox="1"/>
          <p:nvPr/>
        </p:nvSpPr>
        <p:spPr>
          <a:xfrm>
            <a:off x="1351478" y="532097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A71DA61-8E2D-4567-BD4A-8BEF9166118A}"/>
              </a:ext>
            </a:extLst>
          </p:cNvPr>
          <p:cNvSpPr txBox="1"/>
          <p:nvPr/>
        </p:nvSpPr>
        <p:spPr>
          <a:xfrm>
            <a:off x="911592" y="53180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55E301E-6B19-4009-8E97-AEC876FB10E1}"/>
              </a:ext>
            </a:extLst>
          </p:cNvPr>
          <p:cNvSpPr txBox="1"/>
          <p:nvPr/>
        </p:nvSpPr>
        <p:spPr>
          <a:xfrm>
            <a:off x="4933660" y="444135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7 1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72C39401-0D17-4A30-8FD6-FE015E5A1C1B}"/>
              </a:ext>
            </a:extLst>
          </p:cNvPr>
          <p:cNvCxnSpPr>
            <a:cxnSpLocks/>
          </p:cNvCxnSpPr>
          <p:nvPr/>
        </p:nvCxnSpPr>
        <p:spPr>
          <a:xfrm flipV="1">
            <a:off x="4930872" y="451650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31A770AD-1A71-43BD-9EB3-995CC47B40C2}"/>
              </a:ext>
            </a:extLst>
          </p:cNvPr>
          <p:cNvSpPr txBox="1"/>
          <p:nvPr/>
        </p:nvSpPr>
        <p:spPr>
          <a:xfrm>
            <a:off x="5010403" y="42557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FD8F41F-ABC3-4170-8D5C-2C28A4A27F02}"/>
              </a:ext>
            </a:extLst>
          </p:cNvPr>
          <p:cNvSpPr txBox="1"/>
          <p:nvPr/>
        </p:nvSpPr>
        <p:spPr>
          <a:xfrm>
            <a:off x="5249483" y="447407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A580205-8CD4-4706-94BF-E171CFFEAE9F}"/>
              </a:ext>
            </a:extLst>
          </p:cNvPr>
          <p:cNvSpPr txBox="1"/>
          <p:nvPr/>
        </p:nvSpPr>
        <p:spPr>
          <a:xfrm>
            <a:off x="4925312" y="489411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E99DE15-FE70-47D1-8D6D-2A8B8EE5852D}"/>
              </a:ext>
            </a:extLst>
          </p:cNvPr>
          <p:cNvSpPr txBox="1"/>
          <p:nvPr/>
        </p:nvSpPr>
        <p:spPr>
          <a:xfrm>
            <a:off x="4474474" y="491012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C530385-781C-46A8-98D9-297370BC708A}"/>
              </a:ext>
            </a:extLst>
          </p:cNvPr>
          <p:cNvCxnSpPr>
            <a:cxnSpLocks/>
          </p:cNvCxnSpPr>
          <p:nvPr/>
        </p:nvCxnSpPr>
        <p:spPr>
          <a:xfrm>
            <a:off x="4487284" y="5400270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3A36E290-EE15-45A2-B5ED-A4999C2048A3}"/>
              </a:ext>
            </a:extLst>
          </p:cNvPr>
          <p:cNvCxnSpPr>
            <a:cxnSpLocks/>
          </p:cNvCxnSpPr>
          <p:nvPr/>
        </p:nvCxnSpPr>
        <p:spPr>
          <a:xfrm>
            <a:off x="4487284" y="5843127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9E0A5092-F1AF-4EC3-B189-CA8022CA376C}"/>
              </a:ext>
            </a:extLst>
          </p:cNvPr>
          <p:cNvSpPr txBox="1"/>
          <p:nvPr/>
        </p:nvSpPr>
        <p:spPr>
          <a:xfrm>
            <a:off x="5363341" y="533284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9EF0BB0-2EFC-4142-946A-9665C248D33B}"/>
              </a:ext>
            </a:extLst>
          </p:cNvPr>
          <p:cNvSpPr txBox="1"/>
          <p:nvPr/>
        </p:nvSpPr>
        <p:spPr>
          <a:xfrm>
            <a:off x="4923455" y="532989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33B5951-562D-4A36-ADFC-D5C9FA9265D1}"/>
              </a:ext>
            </a:extLst>
          </p:cNvPr>
          <p:cNvSpPr txBox="1"/>
          <p:nvPr/>
        </p:nvSpPr>
        <p:spPr>
          <a:xfrm>
            <a:off x="9401388" y="443528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9 3</a:t>
            </a:r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99EDF39A-39AA-43CB-A8DB-0BB2CB1F5314}"/>
              </a:ext>
            </a:extLst>
          </p:cNvPr>
          <p:cNvCxnSpPr>
            <a:cxnSpLocks/>
          </p:cNvCxnSpPr>
          <p:nvPr/>
        </p:nvCxnSpPr>
        <p:spPr>
          <a:xfrm flipV="1">
            <a:off x="9398600" y="451044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AB234A79-729A-40F1-8CB6-83ED716A35FE}"/>
              </a:ext>
            </a:extLst>
          </p:cNvPr>
          <p:cNvSpPr txBox="1"/>
          <p:nvPr/>
        </p:nvSpPr>
        <p:spPr>
          <a:xfrm>
            <a:off x="9478131" y="4249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473DD2C-77EF-4021-A6A3-75BD62BB8178}"/>
              </a:ext>
            </a:extLst>
          </p:cNvPr>
          <p:cNvSpPr txBox="1"/>
          <p:nvPr/>
        </p:nvSpPr>
        <p:spPr>
          <a:xfrm>
            <a:off x="9717211" y="44680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B66E7D9-3539-4D7F-ABD2-96863712A827}"/>
              </a:ext>
            </a:extLst>
          </p:cNvPr>
          <p:cNvSpPr txBox="1"/>
          <p:nvPr/>
        </p:nvSpPr>
        <p:spPr>
          <a:xfrm>
            <a:off x="9393040" y="488804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5 7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C386EA2-38D9-4B98-9A25-0E5F99C12542}"/>
              </a:ext>
            </a:extLst>
          </p:cNvPr>
          <p:cNvSpPr txBox="1"/>
          <p:nvPr/>
        </p:nvSpPr>
        <p:spPr>
          <a:xfrm>
            <a:off x="8942202" y="490405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3FE620F1-B455-41A7-8DAE-DCF25A186348}"/>
              </a:ext>
            </a:extLst>
          </p:cNvPr>
          <p:cNvCxnSpPr>
            <a:cxnSpLocks/>
          </p:cNvCxnSpPr>
          <p:nvPr/>
        </p:nvCxnSpPr>
        <p:spPr>
          <a:xfrm>
            <a:off x="8955012" y="539420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4E6367B-DEDD-4D18-92BE-ED92512E83DE}"/>
              </a:ext>
            </a:extLst>
          </p:cNvPr>
          <p:cNvCxnSpPr>
            <a:cxnSpLocks/>
          </p:cNvCxnSpPr>
          <p:nvPr/>
        </p:nvCxnSpPr>
        <p:spPr>
          <a:xfrm>
            <a:off x="8955012" y="583706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F224DD6A-DEF9-426B-9E2D-6719647F8380}"/>
              </a:ext>
            </a:extLst>
          </p:cNvPr>
          <p:cNvSpPr txBox="1"/>
          <p:nvPr/>
        </p:nvSpPr>
        <p:spPr>
          <a:xfrm>
            <a:off x="9831069" y="532677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F932426-31CA-49B8-A9B2-D6BC2EAF4944}"/>
              </a:ext>
            </a:extLst>
          </p:cNvPr>
          <p:cNvSpPr txBox="1"/>
          <p:nvPr/>
        </p:nvSpPr>
        <p:spPr>
          <a:xfrm>
            <a:off x="9391183" y="532383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9427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91" grpId="0"/>
      <p:bldP spid="92" grpId="0"/>
      <p:bldP spid="93" grpId="0"/>
      <p:bldP spid="106" grpId="0"/>
      <p:bldP spid="107" grpId="0"/>
      <p:bldP spid="108" grpId="0"/>
      <p:bldP spid="111" grpId="0"/>
      <p:bldP spid="112" grpId="0"/>
      <p:bldP spid="113" grpId="0"/>
      <p:bldP spid="116" grpId="0"/>
      <p:bldP spid="117" grpId="0"/>
      <p:bldP spid="118" grpId="0"/>
      <p:bldP spid="119" grpId="0"/>
      <p:bldP spid="120" grpId="0"/>
      <p:bldP spid="123" grpId="0"/>
      <p:bldP spid="124" grpId="0"/>
      <p:bldP spid="126" grpId="0"/>
      <p:bldP spid="127" grpId="0"/>
      <p:bldP spid="129" grpId="0"/>
      <p:bldP spid="130" grpId="0"/>
      <p:bldP spid="133" grpId="0"/>
      <p:bldP spid="134" grpId="0"/>
      <p:bldP spid="135" grpId="0"/>
      <p:bldP spid="137" grpId="0"/>
      <p:bldP spid="138" grpId="0"/>
      <p:bldP spid="139" grpId="0"/>
      <p:bldP spid="140" grpId="0"/>
      <p:bldP spid="143" grpId="0"/>
      <p:bldP spid="144" grpId="0"/>
      <p:bldP spid="145" grpId="0"/>
      <p:bldP spid="147" grpId="0"/>
      <p:bldP spid="148" grpId="0"/>
      <p:bldP spid="149" grpId="0"/>
      <p:bldP spid="150" grpId="0"/>
      <p:bldP spid="153" grpId="0"/>
      <p:bldP spid="154" grpId="0"/>
      <p:bldP spid="155" grpId="0"/>
      <p:bldP spid="157" grpId="0"/>
      <p:bldP spid="158" grpId="0"/>
      <p:bldP spid="159" grpId="0"/>
      <p:bldP spid="160" grpId="0"/>
      <p:bldP spid="163" grpId="0"/>
      <p:bldP spid="16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BCA06D9C-6A12-4C30-9FE8-373DDAD70E81}"/>
              </a:ext>
            </a:extLst>
          </p:cNvPr>
          <p:cNvSpPr txBox="1"/>
          <p:nvPr/>
        </p:nvSpPr>
        <p:spPr>
          <a:xfrm>
            <a:off x="904897" y="13091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7839A47-5FCA-4C40-98D7-F3AC960A0998}"/>
              </a:ext>
            </a:extLst>
          </p:cNvPr>
          <p:cNvGrpSpPr/>
          <p:nvPr/>
        </p:nvGrpSpPr>
        <p:grpSpPr>
          <a:xfrm>
            <a:off x="255265" y="200309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D29FFED-2ADE-4D57-9828-95DBD8D12810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6346E3-7910-43A4-8073-CFC5766C33CE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 – 32 =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AE53A89E-9DA3-4D58-8CEF-6C002845042C}"/>
              </a:ext>
            </a:extLst>
          </p:cNvPr>
          <p:cNvSpPr txBox="1"/>
          <p:nvPr/>
        </p:nvSpPr>
        <p:spPr>
          <a:xfrm>
            <a:off x="2285834" y="3054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E5E5E9-5F19-4612-848D-23B88A2D3A26}"/>
              </a:ext>
            </a:extLst>
          </p:cNvPr>
          <p:cNvSpPr/>
          <p:nvPr/>
        </p:nvSpPr>
        <p:spPr>
          <a:xfrm>
            <a:off x="2193040" y="32394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C6376A9-5F5F-4812-A410-680801E4F578}"/>
              </a:ext>
            </a:extLst>
          </p:cNvPr>
          <p:cNvCxnSpPr>
            <a:cxnSpLocks/>
          </p:cNvCxnSpPr>
          <p:nvPr/>
        </p:nvCxnSpPr>
        <p:spPr>
          <a:xfrm flipV="1">
            <a:off x="902109" y="13842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016FE63-4B87-4CB2-896B-15747AF613D8}"/>
              </a:ext>
            </a:extLst>
          </p:cNvPr>
          <p:cNvSpPr txBox="1"/>
          <p:nvPr/>
        </p:nvSpPr>
        <p:spPr>
          <a:xfrm>
            <a:off x="981640" y="11234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64D4F43-39F1-4461-8606-7D55E18E9D79}"/>
              </a:ext>
            </a:extLst>
          </p:cNvPr>
          <p:cNvSpPr txBox="1"/>
          <p:nvPr/>
        </p:nvSpPr>
        <p:spPr>
          <a:xfrm>
            <a:off x="1220720" y="13418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EE75A6-97BA-4E51-98B4-33269D94A945}"/>
              </a:ext>
            </a:extLst>
          </p:cNvPr>
          <p:cNvSpPr txBox="1"/>
          <p:nvPr/>
        </p:nvSpPr>
        <p:spPr>
          <a:xfrm>
            <a:off x="896549" y="17618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F3269D7-ECB9-42EE-B7F2-543D0C4E4C37}"/>
              </a:ext>
            </a:extLst>
          </p:cNvPr>
          <p:cNvSpPr txBox="1"/>
          <p:nvPr/>
        </p:nvSpPr>
        <p:spPr>
          <a:xfrm>
            <a:off x="445711" y="177789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871D9A5-51F5-4A45-AF90-4213515BE614}"/>
              </a:ext>
            </a:extLst>
          </p:cNvPr>
          <p:cNvCxnSpPr>
            <a:cxnSpLocks/>
          </p:cNvCxnSpPr>
          <p:nvPr/>
        </p:nvCxnSpPr>
        <p:spPr>
          <a:xfrm>
            <a:off x="458521" y="226804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4DE8E92-07D3-4E52-8166-C2A233BBE1E1}"/>
              </a:ext>
            </a:extLst>
          </p:cNvPr>
          <p:cNvCxnSpPr>
            <a:cxnSpLocks/>
          </p:cNvCxnSpPr>
          <p:nvPr/>
        </p:nvCxnSpPr>
        <p:spPr>
          <a:xfrm>
            <a:off x="458521" y="2710899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05B76F6-AA02-4E95-9DAA-4151A704F1A5}"/>
              </a:ext>
            </a:extLst>
          </p:cNvPr>
          <p:cNvSpPr txBox="1"/>
          <p:nvPr/>
        </p:nvSpPr>
        <p:spPr>
          <a:xfrm>
            <a:off x="1334578" y="220061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01641C-287A-4ECE-B4D4-EC49BF701293}"/>
              </a:ext>
            </a:extLst>
          </p:cNvPr>
          <p:cNvSpPr txBox="1"/>
          <p:nvPr/>
        </p:nvSpPr>
        <p:spPr>
          <a:xfrm>
            <a:off x="894692" y="2197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65" name="Group 56">
            <a:extLst>
              <a:ext uri="{FF2B5EF4-FFF2-40B4-BE49-F238E27FC236}">
                <a16:creationId xmlns:a16="http://schemas.microsoft.com/office/drawing/2014/main" id="{B9E19AA7-00D8-4DFF-A743-F9D32FAAB317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66" name="Picture 14">
              <a:extLst>
                <a:ext uri="{FF2B5EF4-FFF2-40B4-BE49-F238E27FC236}">
                  <a16:creationId xmlns:a16="http://schemas.microsoft.com/office/drawing/2014/main" id="{7DA7629E-72BD-4338-92D3-0A87E563A1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5">
              <a:extLst>
                <a:ext uri="{FF2B5EF4-FFF2-40B4-BE49-F238E27FC236}">
                  <a16:creationId xmlns:a16="http://schemas.microsoft.com/office/drawing/2014/main" id="{42402B3D-B61E-44CE-A070-81A9F2EC0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6">
              <a:extLst>
                <a:ext uri="{FF2B5EF4-FFF2-40B4-BE49-F238E27FC236}">
                  <a16:creationId xmlns:a16="http://schemas.microsoft.com/office/drawing/2014/main" id="{214A7D13-90BD-4159-967E-930122848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17">
              <a:extLst>
                <a:ext uri="{FF2B5EF4-FFF2-40B4-BE49-F238E27FC236}">
                  <a16:creationId xmlns:a16="http://schemas.microsoft.com/office/drawing/2014/main" id="{177DFE0D-7D06-4C54-B9D9-841F03EBD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18">
              <a:extLst>
                <a:ext uri="{FF2B5EF4-FFF2-40B4-BE49-F238E27FC236}">
                  <a16:creationId xmlns:a16="http://schemas.microsoft.com/office/drawing/2014/main" id="{D5461886-C3DA-4D4B-AF7C-578DD4949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9">
              <a:extLst>
                <a:ext uri="{FF2B5EF4-FFF2-40B4-BE49-F238E27FC236}">
                  <a16:creationId xmlns:a16="http://schemas.microsoft.com/office/drawing/2014/main" id="{F6CE7E9B-85FD-4261-9C13-C6C7B7C9A8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0">
              <a:extLst>
                <a:ext uri="{FF2B5EF4-FFF2-40B4-BE49-F238E27FC236}">
                  <a16:creationId xmlns:a16="http://schemas.microsoft.com/office/drawing/2014/main" id="{5262C62C-0B2F-4C9F-812B-65DAF62A3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21">
              <a:extLst>
                <a:ext uri="{FF2B5EF4-FFF2-40B4-BE49-F238E27FC236}">
                  <a16:creationId xmlns:a16="http://schemas.microsoft.com/office/drawing/2014/main" id="{BEA3BFC0-AEAA-44EB-847A-1FD9AB3D1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22">
              <a:extLst>
                <a:ext uri="{FF2B5EF4-FFF2-40B4-BE49-F238E27FC236}">
                  <a16:creationId xmlns:a16="http://schemas.microsoft.com/office/drawing/2014/main" id="{EDCF49A0-D07B-4458-9755-2A37E3CB47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23">
              <a:extLst>
                <a:ext uri="{FF2B5EF4-FFF2-40B4-BE49-F238E27FC236}">
                  <a16:creationId xmlns:a16="http://schemas.microsoft.com/office/drawing/2014/main" id="{96637248-AE25-4101-B198-50E4D3EB2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6" name="Group 56">
            <a:extLst>
              <a:ext uri="{FF2B5EF4-FFF2-40B4-BE49-F238E27FC236}">
                <a16:creationId xmlns:a16="http://schemas.microsoft.com/office/drawing/2014/main" id="{8E8E2E59-807C-4BF7-A18A-CD46BC44E621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77" name="Picture 14">
              <a:extLst>
                <a:ext uri="{FF2B5EF4-FFF2-40B4-BE49-F238E27FC236}">
                  <a16:creationId xmlns:a16="http://schemas.microsoft.com/office/drawing/2014/main" id="{3FE960B1-A827-4275-93A8-DDBCF373C4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15">
              <a:extLst>
                <a:ext uri="{FF2B5EF4-FFF2-40B4-BE49-F238E27FC236}">
                  <a16:creationId xmlns:a16="http://schemas.microsoft.com/office/drawing/2014/main" id="{DA1F02F8-0DE9-4B05-AB64-1F0B2965F4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16">
              <a:extLst>
                <a:ext uri="{FF2B5EF4-FFF2-40B4-BE49-F238E27FC236}">
                  <a16:creationId xmlns:a16="http://schemas.microsoft.com/office/drawing/2014/main" id="{F230B94B-0C28-49B2-A3F3-671FDE4DF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17">
              <a:extLst>
                <a:ext uri="{FF2B5EF4-FFF2-40B4-BE49-F238E27FC236}">
                  <a16:creationId xmlns:a16="http://schemas.microsoft.com/office/drawing/2014/main" id="{131FBAE7-9E3F-47A4-B920-F45CD2E6E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8">
              <a:extLst>
                <a:ext uri="{FF2B5EF4-FFF2-40B4-BE49-F238E27FC236}">
                  <a16:creationId xmlns:a16="http://schemas.microsoft.com/office/drawing/2014/main" id="{274E24E0-B511-4AE6-985C-AE63EEBCB5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9">
              <a:extLst>
                <a:ext uri="{FF2B5EF4-FFF2-40B4-BE49-F238E27FC236}">
                  <a16:creationId xmlns:a16="http://schemas.microsoft.com/office/drawing/2014/main" id="{54D400A6-E40E-40E8-92A5-40761C1A9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20">
              <a:extLst>
                <a:ext uri="{FF2B5EF4-FFF2-40B4-BE49-F238E27FC236}">
                  <a16:creationId xmlns:a16="http://schemas.microsoft.com/office/drawing/2014/main" id="{DA065B79-03B9-4C35-92B3-EAE26E9FD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21">
              <a:extLst>
                <a:ext uri="{FF2B5EF4-FFF2-40B4-BE49-F238E27FC236}">
                  <a16:creationId xmlns:a16="http://schemas.microsoft.com/office/drawing/2014/main" id="{19EA93E8-A426-4C3B-ADE9-6E1A5B66D1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22">
              <a:extLst>
                <a:ext uri="{FF2B5EF4-FFF2-40B4-BE49-F238E27FC236}">
                  <a16:creationId xmlns:a16="http://schemas.microsoft.com/office/drawing/2014/main" id="{7C86ED8D-50F9-4108-9267-840B3AA50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23">
              <a:extLst>
                <a:ext uri="{FF2B5EF4-FFF2-40B4-BE49-F238E27FC236}">
                  <a16:creationId xmlns:a16="http://schemas.microsoft.com/office/drawing/2014/main" id="{D2B96BCA-7755-45BB-A00E-D689CD897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7" name="Group 56">
            <a:extLst>
              <a:ext uri="{FF2B5EF4-FFF2-40B4-BE49-F238E27FC236}">
                <a16:creationId xmlns:a16="http://schemas.microsoft.com/office/drawing/2014/main" id="{D27B36E3-B1F1-4178-A251-58142EA6AC47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88" name="Picture 14">
              <a:extLst>
                <a:ext uri="{FF2B5EF4-FFF2-40B4-BE49-F238E27FC236}">
                  <a16:creationId xmlns:a16="http://schemas.microsoft.com/office/drawing/2014/main" id="{B5C5F416-32B6-4A24-A969-B040CEA2A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5">
              <a:extLst>
                <a:ext uri="{FF2B5EF4-FFF2-40B4-BE49-F238E27FC236}">
                  <a16:creationId xmlns:a16="http://schemas.microsoft.com/office/drawing/2014/main" id="{783F343C-7EF8-49CF-9B04-98B9C65EFD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6">
              <a:extLst>
                <a:ext uri="{FF2B5EF4-FFF2-40B4-BE49-F238E27FC236}">
                  <a16:creationId xmlns:a16="http://schemas.microsoft.com/office/drawing/2014/main" id="{17D0B37F-7055-4F1D-A0F3-DCA8D58492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7">
              <a:extLst>
                <a:ext uri="{FF2B5EF4-FFF2-40B4-BE49-F238E27FC236}">
                  <a16:creationId xmlns:a16="http://schemas.microsoft.com/office/drawing/2014/main" id="{BD2260A3-1E1F-45C5-A823-56558B9F8B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8">
              <a:extLst>
                <a:ext uri="{FF2B5EF4-FFF2-40B4-BE49-F238E27FC236}">
                  <a16:creationId xmlns:a16="http://schemas.microsoft.com/office/drawing/2014/main" id="{310E8831-08C2-4D2A-9DEC-72DA5642D3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9">
              <a:extLst>
                <a:ext uri="{FF2B5EF4-FFF2-40B4-BE49-F238E27FC236}">
                  <a16:creationId xmlns:a16="http://schemas.microsoft.com/office/drawing/2014/main" id="{239015F3-3B46-4C28-A015-306B22B5B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20">
              <a:extLst>
                <a:ext uri="{FF2B5EF4-FFF2-40B4-BE49-F238E27FC236}">
                  <a16:creationId xmlns:a16="http://schemas.microsoft.com/office/drawing/2014/main" id="{C17F2AAC-1EDF-4DA5-84D6-F290A4C333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21">
              <a:extLst>
                <a:ext uri="{FF2B5EF4-FFF2-40B4-BE49-F238E27FC236}">
                  <a16:creationId xmlns:a16="http://schemas.microsoft.com/office/drawing/2014/main" id="{8EEBBC3F-1DC6-409A-B5F2-8372CABC4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22">
              <a:extLst>
                <a:ext uri="{FF2B5EF4-FFF2-40B4-BE49-F238E27FC236}">
                  <a16:creationId xmlns:a16="http://schemas.microsoft.com/office/drawing/2014/main" id="{D3EAAE91-444A-4240-834A-C56CA2B2A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3">
              <a:extLst>
                <a:ext uri="{FF2B5EF4-FFF2-40B4-BE49-F238E27FC236}">
                  <a16:creationId xmlns:a16="http://schemas.microsoft.com/office/drawing/2014/main" id="{4138FBE2-5102-4467-80AA-8954D9C827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" name="Group 56">
            <a:extLst>
              <a:ext uri="{FF2B5EF4-FFF2-40B4-BE49-F238E27FC236}">
                <a16:creationId xmlns:a16="http://schemas.microsoft.com/office/drawing/2014/main" id="{B283E78F-047E-4125-8E19-651591011A39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99" name="Picture 14">
              <a:extLst>
                <a:ext uri="{FF2B5EF4-FFF2-40B4-BE49-F238E27FC236}">
                  <a16:creationId xmlns:a16="http://schemas.microsoft.com/office/drawing/2014/main" id="{77AD6E50-CAF0-48C2-BF3A-B925279962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15">
              <a:extLst>
                <a:ext uri="{FF2B5EF4-FFF2-40B4-BE49-F238E27FC236}">
                  <a16:creationId xmlns:a16="http://schemas.microsoft.com/office/drawing/2014/main" id="{10A438DC-08A0-4CEE-8A11-954DF2A78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16">
              <a:extLst>
                <a:ext uri="{FF2B5EF4-FFF2-40B4-BE49-F238E27FC236}">
                  <a16:creationId xmlns:a16="http://schemas.microsoft.com/office/drawing/2014/main" id="{C7BB6F07-8DF5-4D74-8A89-51C4F7F6C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17">
              <a:extLst>
                <a:ext uri="{FF2B5EF4-FFF2-40B4-BE49-F238E27FC236}">
                  <a16:creationId xmlns:a16="http://schemas.microsoft.com/office/drawing/2014/main" id="{49397062-547C-48A7-9356-2B96831A7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8">
              <a:extLst>
                <a:ext uri="{FF2B5EF4-FFF2-40B4-BE49-F238E27FC236}">
                  <a16:creationId xmlns:a16="http://schemas.microsoft.com/office/drawing/2014/main" id="{552BDBCE-3FC8-4222-8A2E-AEB8FC7C4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19">
              <a:extLst>
                <a:ext uri="{FF2B5EF4-FFF2-40B4-BE49-F238E27FC236}">
                  <a16:creationId xmlns:a16="http://schemas.microsoft.com/office/drawing/2014/main" id="{0D2A9E21-0B14-4B33-B1DD-D607E712B6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20">
              <a:extLst>
                <a:ext uri="{FF2B5EF4-FFF2-40B4-BE49-F238E27FC236}">
                  <a16:creationId xmlns:a16="http://schemas.microsoft.com/office/drawing/2014/main" id="{FC8E2BDF-B884-46F7-AA11-389868C091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21">
              <a:extLst>
                <a:ext uri="{FF2B5EF4-FFF2-40B4-BE49-F238E27FC236}">
                  <a16:creationId xmlns:a16="http://schemas.microsoft.com/office/drawing/2014/main" id="{78DEB593-996E-4602-A951-19A2CF848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22">
              <a:extLst>
                <a:ext uri="{FF2B5EF4-FFF2-40B4-BE49-F238E27FC236}">
                  <a16:creationId xmlns:a16="http://schemas.microsoft.com/office/drawing/2014/main" id="{CE9731C0-E4AD-4841-AEAB-9542373F03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3">
              <a:extLst>
                <a:ext uri="{FF2B5EF4-FFF2-40B4-BE49-F238E27FC236}">
                  <a16:creationId xmlns:a16="http://schemas.microsoft.com/office/drawing/2014/main" id="{7FBC8F0D-204F-4992-93E2-56DB70D87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9" name="Group 56">
            <a:extLst>
              <a:ext uri="{FF2B5EF4-FFF2-40B4-BE49-F238E27FC236}">
                <a16:creationId xmlns:a16="http://schemas.microsoft.com/office/drawing/2014/main" id="{1199EB8A-4A83-49E6-B3CB-89D08F02C91C}"/>
              </a:ext>
            </a:extLst>
          </p:cNvPr>
          <p:cNvGrpSpPr/>
          <p:nvPr/>
        </p:nvGrpSpPr>
        <p:grpSpPr>
          <a:xfrm>
            <a:off x="4172338" y="2418961"/>
            <a:ext cx="1539560" cy="171967"/>
            <a:chOff x="7746380" y="2949426"/>
            <a:chExt cx="2188691" cy="244475"/>
          </a:xfrm>
        </p:grpSpPr>
        <p:pic>
          <p:nvPicPr>
            <p:cNvPr id="210" name="Picture 14">
              <a:extLst>
                <a:ext uri="{FF2B5EF4-FFF2-40B4-BE49-F238E27FC236}">
                  <a16:creationId xmlns:a16="http://schemas.microsoft.com/office/drawing/2014/main" id="{3532C9DF-F30C-42DF-827E-19B7EC499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15">
              <a:extLst>
                <a:ext uri="{FF2B5EF4-FFF2-40B4-BE49-F238E27FC236}">
                  <a16:creationId xmlns:a16="http://schemas.microsoft.com/office/drawing/2014/main" id="{A2D0CD7B-DB74-4845-9D2F-BF5B19DE5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16">
              <a:extLst>
                <a:ext uri="{FF2B5EF4-FFF2-40B4-BE49-F238E27FC236}">
                  <a16:creationId xmlns:a16="http://schemas.microsoft.com/office/drawing/2014/main" id="{1370C987-D304-4D95-A71A-6F7D5A086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7">
              <a:extLst>
                <a:ext uri="{FF2B5EF4-FFF2-40B4-BE49-F238E27FC236}">
                  <a16:creationId xmlns:a16="http://schemas.microsoft.com/office/drawing/2014/main" id="{8BF53E55-BE5B-43EC-A485-A3DDE5C66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8">
              <a:extLst>
                <a:ext uri="{FF2B5EF4-FFF2-40B4-BE49-F238E27FC236}">
                  <a16:creationId xmlns:a16="http://schemas.microsoft.com/office/drawing/2014/main" id="{815AD53E-6A83-4E86-BAA1-86BF76DA8E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9">
              <a:extLst>
                <a:ext uri="{FF2B5EF4-FFF2-40B4-BE49-F238E27FC236}">
                  <a16:creationId xmlns:a16="http://schemas.microsoft.com/office/drawing/2014/main" id="{2068B051-D7A9-4DD9-832A-FD4EEBFE5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0">
              <a:extLst>
                <a:ext uri="{FF2B5EF4-FFF2-40B4-BE49-F238E27FC236}">
                  <a16:creationId xmlns:a16="http://schemas.microsoft.com/office/drawing/2014/main" id="{A154268A-9B69-4E48-AA14-AC5F14094B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1">
              <a:extLst>
                <a:ext uri="{FF2B5EF4-FFF2-40B4-BE49-F238E27FC236}">
                  <a16:creationId xmlns:a16="http://schemas.microsoft.com/office/drawing/2014/main" id="{FC395819-109C-46BB-BF0E-78ACFACAE0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2">
              <a:extLst>
                <a:ext uri="{FF2B5EF4-FFF2-40B4-BE49-F238E27FC236}">
                  <a16:creationId xmlns:a16="http://schemas.microsoft.com/office/drawing/2014/main" id="{E6FAD5F8-3968-4000-B05B-9EA6C99CA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3">
              <a:extLst>
                <a:ext uri="{FF2B5EF4-FFF2-40B4-BE49-F238E27FC236}">
                  <a16:creationId xmlns:a16="http://schemas.microsoft.com/office/drawing/2014/main" id="{E7B87545-4784-4D7B-906C-9D6879FE4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0" name="Group 56">
            <a:extLst>
              <a:ext uri="{FF2B5EF4-FFF2-40B4-BE49-F238E27FC236}">
                <a16:creationId xmlns:a16="http://schemas.microsoft.com/office/drawing/2014/main" id="{59782430-5DF9-4983-B5ED-CB05324E9F71}"/>
              </a:ext>
            </a:extLst>
          </p:cNvPr>
          <p:cNvGrpSpPr/>
          <p:nvPr/>
        </p:nvGrpSpPr>
        <p:grpSpPr>
          <a:xfrm>
            <a:off x="4173630" y="2864490"/>
            <a:ext cx="1539560" cy="171967"/>
            <a:chOff x="7746380" y="2949426"/>
            <a:chExt cx="2188691" cy="244475"/>
          </a:xfrm>
        </p:grpSpPr>
        <p:pic>
          <p:nvPicPr>
            <p:cNvPr id="221" name="Picture 14">
              <a:extLst>
                <a:ext uri="{FF2B5EF4-FFF2-40B4-BE49-F238E27FC236}">
                  <a16:creationId xmlns:a16="http://schemas.microsoft.com/office/drawing/2014/main" id="{92D81FE0-B9C7-4454-B184-3A84117632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15">
              <a:extLst>
                <a:ext uri="{FF2B5EF4-FFF2-40B4-BE49-F238E27FC236}">
                  <a16:creationId xmlns:a16="http://schemas.microsoft.com/office/drawing/2014/main" id="{EB6C862D-9748-4FEB-B246-9C84E36A3B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16">
              <a:extLst>
                <a:ext uri="{FF2B5EF4-FFF2-40B4-BE49-F238E27FC236}">
                  <a16:creationId xmlns:a16="http://schemas.microsoft.com/office/drawing/2014/main" id="{C19F8555-D33C-4309-B26F-A374DC6EF1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17">
              <a:extLst>
                <a:ext uri="{FF2B5EF4-FFF2-40B4-BE49-F238E27FC236}">
                  <a16:creationId xmlns:a16="http://schemas.microsoft.com/office/drawing/2014/main" id="{F8CF8066-F583-437D-8983-77CECCD8C2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18">
              <a:extLst>
                <a:ext uri="{FF2B5EF4-FFF2-40B4-BE49-F238E27FC236}">
                  <a16:creationId xmlns:a16="http://schemas.microsoft.com/office/drawing/2014/main" id="{C324546F-0CC2-4D62-BABB-8B1E48C9B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19">
              <a:extLst>
                <a:ext uri="{FF2B5EF4-FFF2-40B4-BE49-F238E27FC236}">
                  <a16:creationId xmlns:a16="http://schemas.microsoft.com/office/drawing/2014/main" id="{6BC2E9DD-8B44-4785-BE23-DA36F023B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20">
              <a:extLst>
                <a:ext uri="{FF2B5EF4-FFF2-40B4-BE49-F238E27FC236}">
                  <a16:creationId xmlns:a16="http://schemas.microsoft.com/office/drawing/2014/main" id="{1548028E-9E94-44D9-AB3B-05682C475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21">
              <a:extLst>
                <a:ext uri="{FF2B5EF4-FFF2-40B4-BE49-F238E27FC236}">
                  <a16:creationId xmlns:a16="http://schemas.microsoft.com/office/drawing/2014/main" id="{409BCEA6-0B08-401A-9E3E-2386E9553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22">
              <a:extLst>
                <a:ext uri="{FF2B5EF4-FFF2-40B4-BE49-F238E27FC236}">
                  <a16:creationId xmlns:a16="http://schemas.microsoft.com/office/drawing/2014/main" id="{F963A476-B8AB-4B37-A3F9-85710185CC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3">
              <a:extLst>
                <a:ext uri="{FF2B5EF4-FFF2-40B4-BE49-F238E27FC236}">
                  <a16:creationId xmlns:a16="http://schemas.microsoft.com/office/drawing/2014/main" id="{1A8F297C-4A46-4370-9152-D7CEF2887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1" name="Picture 18">
            <a:extLst>
              <a:ext uri="{FF2B5EF4-FFF2-40B4-BE49-F238E27FC236}">
                <a16:creationId xmlns:a16="http://schemas.microsoft.com/office/drawing/2014/main" id="{D2495F48-4437-46FC-B77B-156FD4B0D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374317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2" name="Picture 19">
            <a:extLst>
              <a:ext uri="{FF2B5EF4-FFF2-40B4-BE49-F238E27FC236}">
                <a16:creationId xmlns:a16="http://schemas.microsoft.com/office/drawing/2014/main" id="{B5141999-C47D-4DEE-A023-FAD1F2464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374317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3" name="Picture 20">
            <a:extLst>
              <a:ext uri="{FF2B5EF4-FFF2-40B4-BE49-F238E27FC236}">
                <a16:creationId xmlns:a16="http://schemas.microsoft.com/office/drawing/2014/main" id="{DCE30BAC-5F79-4ADC-92A7-BD709DF23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374317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4" name="Picture 21">
            <a:extLst>
              <a:ext uri="{FF2B5EF4-FFF2-40B4-BE49-F238E27FC236}">
                <a16:creationId xmlns:a16="http://schemas.microsoft.com/office/drawing/2014/main" id="{ECE664DB-3844-42DE-B37A-2449E25A3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374317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" name="Picture 22">
            <a:extLst>
              <a:ext uri="{FF2B5EF4-FFF2-40B4-BE49-F238E27FC236}">
                <a16:creationId xmlns:a16="http://schemas.microsoft.com/office/drawing/2014/main" id="{BF922E5B-EAA6-4567-A807-33B5BCD81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374317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23">
            <a:extLst>
              <a:ext uri="{FF2B5EF4-FFF2-40B4-BE49-F238E27FC236}">
                <a16:creationId xmlns:a16="http://schemas.microsoft.com/office/drawing/2014/main" id="{E112AFCA-1934-4908-B8DE-185549417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374317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10EAD070-A91A-4782-B415-269F38F53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374317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078AC639-9386-4911-B057-85800B483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374317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8C8000CE-EDC6-4CCB-9D2C-329D612DF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374306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EA0831AD-B6D5-4B3B-8631-4A9B93FF5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374336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830F8FAF-EC9E-461B-AF52-18B4ABD6A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374336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" name="Picture 241">
            <a:extLst>
              <a:ext uri="{FF2B5EF4-FFF2-40B4-BE49-F238E27FC236}">
                <a16:creationId xmlns:a16="http://schemas.microsoft.com/office/drawing/2014/main" id="{4CDF7E42-8F81-4AA7-874A-6F9E57CF4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374336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" name="Picture 16">
            <a:extLst>
              <a:ext uri="{FF2B5EF4-FFF2-40B4-BE49-F238E27FC236}">
                <a16:creationId xmlns:a16="http://schemas.microsoft.com/office/drawing/2014/main" id="{F4A73E90-A4C8-4E55-B5E0-C155356F2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374341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4" name="Picture 17">
            <a:extLst>
              <a:ext uri="{FF2B5EF4-FFF2-40B4-BE49-F238E27FC236}">
                <a16:creationId xmlns:a16="http://schemas.microsoft.com/office/drawing/2014/main" id="{606A7AB1-D31E-4AD4-AD42-6C16CF779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374341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" name="Picture 21">
            <a:extLst>
              <a:ext uri="{FF2B5EF4-FFF2-40B4-BE49-F238E27FC236}">
                <a16:creationId xmlns:a16="http://schemas.microsoft.com/office/drawing/2014/main" id="{9683A3A6-CB2F-416F-9469-52CC5914C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374257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" name="Picture 21">
            <a:extLst>
              <a:ext uri="{FF2B5EF4-FFF2-40B4-BE49-F238E27FC236}">
                <a16:creationId xmlns:a16="http://schemas.microsoft.com/office/drawing/2014/main" id="{642626C7-8699-455C-A5C3-85D39FC1C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374449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7" name="Picture 14">
            <a:extLst>
              <a:ext uri="{FF2B5EF4-FFF2-40B4-BE49-F238E27FC236}">
                <a16:creationId xmlns:a16="http://schemas.microsoft.com/office/drawing/2014/main" id="{E3B522AA-6B29-4F8D-B784-29D056C7B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3742856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" name="Picture 15">
            <a:extLst>
              <a:ext uri="{FF2B5EF4-FFF2-40B4-BE49-F238E27FC236}">
                <a16:creationId xmlns:a16="http://schemas.microsoft.com/office/drawing/2014/main" id="{1748EEE2-10A7-4549-B2C1-F482AD102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3742856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" name="Picture 21">
            <a:extLst>
              <a:ext uri="{FF2B5EF4-FFF2-40B4-BE49-F238E27FC236}">
                <a16:creationId xmlns:a16="http://schemas.microsoft.com/office/drawing/2014/main" id="{0A4353F4-EE6F-4DC9-95AC-49F234687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3742579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0" name="Group 56">
            <a:extLst>
              <a:ext uri="{FF2B5EF4-FFF2-40B4-BE49-F238E27FC236}">
                <a16:creationId xmlns:a16="http://schemas.microsoft.com/office/drawing/2014/main" id="{4F23A11A-9019-4F2D-8CC8-F4494E75C8F9}"/>
              </a:ext>
            </a:extLst>
          </p:cNvPr>
          <p:cNvGrpSpPr/>
          <p:nvPr/>
        </p:nvGrpSpPr>
        <p:grpSpPr>
          <a:xfrm>
            <a:off x="4179944" y="3303082"/>
            <a:ext cx="1539560" cy="171967"/>
            <a:chOff x="7746380" y="2949426"/>
            <a:chExt cx="2188691" cy="244475"/>
          </a:xfrm>
        </p:grpSpPr>
        <p:pic>
          <p:nvPicPr>
            <p:cNvPr id="251" name="Picture 14">
              <a:extLst>
                <a:ext uri="{FF2B5EF4-FFF2-40B4-BE49-F238E27FC236}">
                  <a16:creationId xmlns:a16="http://schemas.microsoft.com/office/drawing/2014/main" id="{CD0D83A8-FDB4-4B16-8FBE-EBD25BF8C5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15">
              <a:extLst>
                <a:ext uri="{FF2B5EF4-FFF2-40B4-BE49-F238E27FC236}">
                  <a16:creationId xmlns:a16="http://schemas.microsoft.com/office/drawing/2014/main" id="{1189D60B-25B0-46D6-AC3C-6301C75BF1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16">
              <a:extLst>
                <a:ext uri="{FF2B5EF4-FFF2-40B4-BE49-F238E27FC236}">
                  <a16:creationId xmlns:a16="http://schemas.microsoft.com/office/drawing/2014/main" id="{19553CF4-BEDA-428A-820E-7A2BEE1E0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17">
              <a:extLst>
                <a:ext uri="{FF2B5EF4-FFF2-40B4-BE49-F238E27FC236}">
                  <a16:creationId xmlns:a16="http://schemas.microsoft.com/office/drawing/2014/main" id="{B23DE30E-1A18-4C13-B1A7-2055B5E17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18">
              <a:extLst>
                <a:ext uri="{FF2B5EF4-FFF2-40B4-BE49-F238E27FC236}">
                  <a16:creationId xmlns:a16="http://schemas.microsoft.com/office/drawing/2014/main" id="{8029E800-03DA-4DBF-BE61-8615DC23F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19">
              <a:extLst>
                <a:ext uri="{FF2B5EF4-FFF2-40B4-BE49-F238E27FC236}">
                  <a16:creationId xmlns:a16="http://schemas.microsoft.com/office/drawing/2014/main" id="{0C935633-488A-4A90-B85F-A358B905A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0">
              <a:extLst>
                <a:ext uri="{FF2B5EF4-FFF2-40B4-BE49-F238E27FC236}">
                  <a16:creationId xmlns:a16="http://schemas.microsoft.com/office/drawing/2014/main" id="{145251AF-B108-4F23-8DC0-55C6550FA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1">
              <a:extLst>
                <a:ext uri="{FF2B5EF4-FFF2-40B4-BE49-F238E27FC236}">
                  <a16:creationId xmlns:a16="http://schemas.microsoft.com/office/drawing/2014/main" id="{180BC6A1-67A0-481D-888E-CB35E5BE3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2">
              <a:extLst>
                <a:ext uri="{FF2B5EF4-FFF2-40B4-BE49-F238E27FC236}">
                  <a16:creationId xmlns:a16="http://schemas.microsoft.com/office/drawing/2014/main" id="{566C94F8-7E40-4390-A161-8D7B1256A0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3">
              <a:extLst>
                <a:ext uri="{FF2B5EF4-FFF2-40B4-BE49-F238E27FC236}">
                  <a16:creationId xmlns:a16="http://schemas.microsoft.com/office/drawing/2014/main" id="{640D89D2-6715-4B6F-B5A4-23939D5EEE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2341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21614 -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1918 -3.33333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16784 -3.33333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14232 -3.3333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11823 -3.33333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09388 -3.33333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07044 -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0444 -3.33333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02109 -3.3333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BCA06D9C-6A12-4C30-9FE8-373DDAD70E81}"/>
              </a:ext>
            </a:extLst>
          </p:cNvPr>
          <p:cNvSpPr txBox="1"/>
          <p:nvPr/>
        </p:nvSpPr>
        <p:spPr>
          <a:xfrm>
            <a:off x="904897" y="13091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7839A47-5FCA-4C40-98D7-F3AC960A0998}"/>
              </a:ext>
            </a:extLst>
          </p:cNvPr>
          <p:cNvGrpSpPr/>
          <p:nvPr/>
        </p:nvGrpSpPr>
        <p:grpSpPr>
          <a:xfrm>
            <a:off x="255265" y="200309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D29FFED-2ADE-4D57-9828-95DBD8D12810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6346E3-7910-43A4-8073-CFC5766C33CE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 – 19 =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AE53A89E-9DA3-4D58-8CEF-6C002845042C}"/>
              </a:ext>
            </a:extLst>
          </p:cNvPr>
          <p:cNvSpPr txBox="1"/>
          <p:nvPr/>
        </p:nvSpPr>
        <p:spPr>
          <a:xfrm>
            <a:off x="2285834" y="3054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E5E5E9-5F19-4612-848D-23B88A2D3A26}"/>
              </a:ext>
            </a:extLst>
          </p:cNvPr>
          <p:cNvSpPr/>
          <p:nvPr/>
        </p:nvSpPr>
        <p:spPr>
          <a:xfrm>
            <a:off x="2193040" y="32394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C6376A9-5F5F-4812-A410-680801E4F578}"/>
              </a:ext>
            </a:extLst>
          </p:cNvPr>
          <p:cNvCxnSpPr>
            <a:cxnSpLocks/>
          </p:cNvCxnSpPr>
          <p:nvPr/>
        </p:nvCxnSpPr>
        <p:spPr>
          <a:xfrm flipV="1">
            <a:off x="902109" y="13842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016FE63-4B87-4CB2-896B-15747AF613D8}"/>
              </a:ext>
            </a:extLst>
          </p:cNvPr>
          <p:cNvSpPr txBox="1"/>
          <p:nvPr/>
        </p:nvSpPr>
        <p:spPr>
          <a:xfrm>
            <a:off x="981640" y="11234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64D4F43-39F1-4461-8606-7D55E18E9D79}"/>
              </a:ext>
            </a:extLst>
          </p:cNvPr>
          <p:cNvSpPr txBox="1"/>
          <p:nvPr/>
        </p:nvSpPr>
        <p:spPr>
          <a:xfrm>
            <a:off x="1220720" y="13418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EE75A6-97BA-4E51-98B4-33269D94A945}"/>
              </a:ext>
            </a:extLst>
          </p:cNvPr>
          <p:cNvSpPr txBox="1"/>
          <p:nvPr/>
        </p:nvSpPr>
        <p:spPr>
          <a:xfrm>
            <a:off x="896549" y="17618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F3269D7-ECB9-42EE-B7F2-543D0C4E4C37}"/>
              </a:ext>
            </a:extLst>
          </p:cNvPr>
          <p:cNvSpPr txBox="1"/>
          <p:nvPr/>
        </p:nvSpPr>
        <p:spPr>
          <a:xfrm>
            <a:off x="445711" y="177789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871D9A5-51F5-4A45-AF90-4213515BE614}"/>
              </a:ext>
            </a:extLst>
          </p:cNvPr>
          <p:cNvCxnSpPr>
            <a:cxnSpLocks/>
          </p:cNvCxnSpPr>
          <p:nvPr/>
        </p:nvCxnSpPr>
        <p:spPr>
          <a:xfrm>
            <a:off x="458521" y="226804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4DE8E92-07D3-4E52-8166-C2A233BBE1E1}"/>
              </a:ext>
            </a:extLst>
          </p:cNvPr>
          <p:cNvCxnSpPr>
            <a:cxnSpLocks/>
          </p:cNvCxnSpPr>
          <p:nvPr/>
        </p:nvCxnSpPr>
        <p:spPr>
          <a:xfrm>
            <a:off x="458521" y="2710899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05B76F6-AA02-4E95-9DAA-4151A704F1A5}"/>
              </a:ext>
            </a:extLst>
          </p:cNvPr>
          <p:cNvSpPr txBox="1"/>
          <p:nvPr/>
        </p:nvSpPr>
        <p:spPr>
          <a:xfrm>
            <a:off x="1334578" y="220061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01641C-287A-4ECE-B4D4-EC49BF701293}"/>
              </a:ext>
            </a:extLst>
          </p:cNvPr>
          <p:cNvSpPr txBox="1"/>
          <p:nvPr/>
        </p:nvSpPr>
        <p:spPr>
          <a:xfrm>
            <a:off x="894692" y="2197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11" name="Group 56">
            <a:extLst>
              <a:ext uri="{FF2B5EF4-FFF2-40B4-BE49-F238E27FC236}">
                <a16:creationId xmlns:a16="http://schemas.microsoft.com/office/drawing/2014/main" id="{562D82E9-6114-476D-B719-797DC9610A50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12" name="Picture 14">
              <a:extLst>
                <a:ext uri="{FF2B5EF4-FFF2-40B4-BE49-F238E27FC236}">
                  <a16:creationId xmlns:a16="http://schemas.microsoft.com/office/drawing/2014/main" id="{D4E59870-D28E-4B48-92E0-B3D42ECF77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5">
              <a:extLst>
                <a:ext uri="{FF2B5EF4-FFF2-40B4-BE49-F238E27FC236}">
                  <a16:creationId xmlns:a16="http://schemas.microsoft.com/office/drawing/2014/main" id="{EB52C6F1-B115-4637-95E1-9571A7477D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6">
              <a:extLst>
                <a:ext uri="{FF2B5EF4-FFF2-40B4-BE49-F238E27FC236}">
                  <a16:creationId xmlns:a16="http://schemas.microsoft.com/office/drawing/2014/main" id="{787FDE0A-732F-4F56-B163-9690C94B7D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7">
              <a:extLst>
                <a:ext uri="{FF2B5EF4-FFF2-40B4-BE49-F238E27FC236}">
                  <a16:creationId xmlns:a16="http://schemas.microsoft.com/office/drawing/2014/main" id="{36D8447D-00D4-431D-BDBA-D70D57D78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8">
              <a:extLst>
                <a:ext uri="{FF2B5EF4-FFF2-40B4-BE49-F238E27FC236}">
                  <a16:creationId xmlns:a16="http://schemas.microsoft.com/office/drawing/2014/main" id="{41B99831-2568-4948-959B-36446DE8D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9">
              <a:extLst>
                <a:ext uri="{FF2B5EF4-FFF2-40B4-BE49-F238E27FC236}">
                  <a16:creationId xmlns:a16="http://schemas.microsoft.com/office/drawing/2014/main" id="{800002E0-128D-4979-80F3-5B3CA32CB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0">
              <a:extLst>
                <a:ext uri="{FF2B5EF4-FFF2-40B4-BE49-F238E27FC236}">
                  <a16:creationId xmlns:a16="http://schemas.microsoft.com/office/drawing/2014/main" id="{5637F23A-4800-4599-B7A3-4BFAFEED1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1">
              <a:extLst>
                <a:ext uri="{FF2B5EF4-FFF2-40B4-BE49-F238E27FC236}">
                  <a16:creationId xmlns:a16="http://schemas.microsoft.com/office/drawing/2014/main" id="{42F0C9EF-BE65-473D-8DA1-3719EA5D5F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2">
              <a:extLst>
                <a:ext uri="{FF2B5EF4-FFF2-40B4-BE49-F238E27FC236}">
                  <a16:creationId xmlns:a16="http://schemas.microsoft.com/office/drawing/2014/main" id="{53C900BE-9F46-47D8-BC15-5BF16DFDCB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23">
              <a:extLst>
                <a:ext uri="{FF2B5EF4-FFF2-40B4-BE49-F238E27FC236}">
                  <a16:creationId xmlns:a16="http://schemas.microsoft.com/office/drawing/2014/main" id="{76475737-E829-4429-A379-DAF6F88755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" name="Group 56">
            <a:extLst>
              <a:ext uri="{FF2B5EF4-FFF2-40B4-BE49-F238E27FC236}">
                <a16:creationId xmlns:a16="http://schemas.microsoft.com/office/drawing/2014/main" id="{670E9B3D-83D8-42AF-A397-88753447FA61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23" name="Picture 14">
              <a:extLst>
                <a:ext uri="{FF2B5EF4-FFF2-40B4-BE49-F238E27FC236}">
                  <a16:creationId xmlns:a16="http://schemas.microsoft.com/office/drawing/2014/main" id="{C1DE00D3-CCDE-458B-B00D-F3241E11F0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5">
              <a:extLst>
                <a:ext uri="{FF2B5EF4-FFF2-40B4-BE49-F238E27FC236}">
                  <a16:creationId xmlns:a16="http://schemas.microsoft.com/office/drawing/2014/main" id="{1155F67B-6765-4099-BBC6-6C54E0E21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6">
              <a:extLst>
                <a:ext uri="{FF2B5EF4-FFF2-40B4-BE49-F238E27FC236}">
                  <a16:creationId xmlns:a16="http://schemas.microsoft.com/office/drawing/2014/main" id="{C83F95A1-3491-4537-87E2-01C66B24BC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17">
              <a:extLst>
                <a:ext uri="{FF2B5EF4-FFF2-40B4-BE49-F238E27FC236}">
                  <a16:creationId xmlns:a16="http://schemas.microsoft.com/office/drawing/2014/main" id="{3B284BA9-3232-4A9F-9E8B-B75BCD25F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8">
              <a:extLst>
                <a:ext uri="{FF2B5EF4-FFF2-40B4-BE49-F238E27FC236}">
                  <a16:creationId xmlns:a16="http://schemas.microsoft.com/office/drawing/2014/main" id="{2FD6EFFD-4FBF-4262-96E0-C07C8877A2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9">
              <a:extLst>
                <a:ext uri="{FF2B5EF4-FFF2-40B4-BE49-F238E27FC236}">
                  <a16:creationId xmlns:a16="http://schemas.microsoft.com/office/drawing/2014/main" id="{ABFE9E06-1243-4363-8405-8490B2A5A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20">
              <a:extLst>
                <a:ext uri="{FF2B5EF4-FFF2-40B4-BE49-F238E27FC236}">
                  <a16:creationId xmlns:a16="http://schemas.microsoft.com/office/drawing/2014/main" id="{EDA6AA92-08D1-4AA1-88FA-69D884B7C1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21">
              <a:extLst>
                <a:ext uri="{FF2B5EF4-FFF2-40B4-BE49-F238E27FC236}">
                  <a16:creationId xmlns:a16="http://schemas.microsoft.com/office/drawing/2014/main" id="{79A68B73-F414-4426-9A50-FB6A3084E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22">
              <a:extLst>
                <a:ext uri="{FF2B5EF4-FFF2-40B4-BE49-F238E27FC236}">
                  <a16:creationId xmlns:a16="http://schemas.microsoft.com/office/drawing/2014/main" id="{F9C941E7-8CB1-4202-A13A-CCB6554E31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3">
              <a:extLst>
                <a:ext uri="{FF2B5EF4-FFF2-40B4-BE49-F238E27FC236}">
                  <a16:creationId xmlns:a16="http://schemas.microsoft.com/office/drawing/2014/main" id="{CC3DD8B1-26EB-4FFE-9787-C8C87F12E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3" name="Group 56">
            <a:extLst>
              <a:ext uri="{FF2B5EF4-FFF2-40B4-BE49-F238E27FC236}">
                <a16:creationId xmlns:a16="http://schemas.microsoft.com/office/drawing/2014/main" id="{604D3337-3EB2-4E23-ADFE-2AF446421C77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74" name="Picture 14">
              <a:extLst>
                <a:ext uri="{FF2B5EF4-FFF2-40B4-BE49-F238E27FC236}">
                  <a16:creationId xmlns:a16="http://schemas.microsoft.com/office/drawing/2014/main" id="{1633FA5F-86AF-4541-B3B8-3834A1B52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15">
              <a:extLst>
                <a:ext uri="{FF2B5EF4-FFF2-40B4-BE49-F238E27FC236}">
                  <a16:creationId xmlns:a16="http://schemas.microsoft.com/office/drawing/2014/main" id="{12D71DCD-3AE9-491D-9277-F432B63B13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16">
              <a:extLst>
                <a:ext uri="{FF2B5EF4-FFF2-40B4-BE49-F238E27FC236}">
                  <a16:creationId xmlns:a16="http://schemas.microsoft.com/office/drawing/2014/main" id="{1EDC5B89-C3E2-48EC-AB25-863EEF1815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17">
              <a:extLst>
                <a:ext uri="{FF2B5EF4-FFF2-40B4-BE49-F238E27FC236}">
                  <a16:creationId xmlns:a16="http://schemas.microsoft.com/office/drawing/2014/main" id="{4A8E312C-DDFC-4CE3-B9B2-4A50A2E40B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18">
              <a:extLst>
                <a:ext uri="{FF2B5EF4-FFF2-40B4-BE49-F238E27FC236}">
                  <a16:creationId xmlns:a16="http://schemas.microsoft.com/office/drawing/2014/main" id="{BC07090E-D9F9-4134-9BF7-F11A231F5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19">
              <a:extLst>
                <a:ext uri="{FF2B5EF4-FFF2-40B4-BE49-F238E27FC236}">
                  <a16:creationId xmlns:a16="http://schemas.microsoft.com/office/drawing/2014/main" id="{4CAC1220-BDBB-40F6-8009-B9A08F5CA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20">
              <a:extLst>
                <a:ext uri="{FF2B5EF4-FFF2-40B4-BE49-F238E27FC236}">
                  <a16:creationId xmlns:a16="http://schemas.microsoft.com/office/drawing/2014/main" id="{723C73BC-2D3A-43A1-AFE6-9256EE51D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21">
              <a:extLst>
                <a:ext uri="{FF2B5EF4-FFF2-40B4-BE49-F238E27FC236}">
                  <a16:creationId xmlns:a16="http://schemas.microsoft.com/office/drawing/2014/main" id="{619159C2-E036-4445-B0FB-189D85737F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22">
              <a:extLst>
                <a:ext uri="{FF2B5EF4-FFF2-40B4-BE49-F238E27FC236}">
                  <a16:creationId xmlns:a16="http://schemas.microsoft.com/office/drawing/2014/main" id="{D75F469A-D858-4B80-B604-BE5573262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23">
              <a:extLst>
                <a:ext uri="{FF2B5EF4-FFF2-40B4-BE49-F238E27FC236}">
                  <a16:creationId xmlns:a16="http://schemas.microsoft.com/office/drawing/2014/main" id="{5BBEACE2-4175-4E64-ADA5-9A6060779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" name="Group 56">
            <a:extLst>
              <a:ext uri="{FF2B5EF4-FFF2-40B4-BE49-F238E27FC236}">
                <a16:creationId xmlns:a16="http://schemas.microsoft.com/office/drawing/2014/main" id="{FE993A53-17BA-4DC5-A091-D235DFECCFD8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85" name="Picture 14">
              <a:extLst>
                <a:ext uri="{FF2B5EF4-FFF2-40B4-BE49-F238E27FC236}">
                  <a16:creationId xmlns:a16="http://schemas.microsoft.com/office/drawing/2014/main" id="{6E1FFE79-7C91-486C-BFDD-C29E0D545D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5">
              <a:extLst>
                <a:ext uri="{FF2B5EF4-FFF2-40B4-BE49-F238E27FC236}">
                  <a16:creationId xmlns:a16="http://schemas.microsoft.com/office/drawing/2014/main" id="{F44AE497-6E15-41A1-8954-71B292CDF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6">
              <a:extLst>
                <a:ext uri="{FF2B5EF4-FFF2-40B4-BE49-F238E27FC236}">
                  <a16:creationId xmlns:a16="http://schemas.microsoft.com/office/drawing/2014/main" id="{A67374B6-C1AB-4382-B032-614B21292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7">
              <a:extLst>
                <a:ext uri="{FF2B5EF4-FFF2-40B4-BE49-F238E27FC236}">
                  <a16:creationId xmlns:a16="http://schemas.microsoft.com/office/drawing/2014/main" id="{4CFB05A1-9AE0-4838-9366-D860FC70FE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">
              <a:extLst>
                <a:ext uri="{FF2B5EF4-FFF2-40B4-BE49-F238E27FC236}">
                  <a16:creationId xmlns:a16="http://schemas.microsoft.com/office/drawing/2014/main" id="{358650EE-2DF9-4AF9-AFC4-0C6A254BE6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9">
              <a:extLst>
                <a:ext uri="{FF2B5EF4-FFF2-40B4-BE49-F238E27FC236}">
                  <a16:creationId xmlns:a16="http://schemas.microsoft.com/office/drawing/2014/main" id="{31E9114C-79AA-4BAB-8DD0-D525BD028F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20">
              <a:extLst>
                <a:ext uri="{FF2B5EF4-FFF2-40B4-BE49-F238E27FC236}">
                  <a16:creationId xmlns:a16="http://schemas.microsoft.com/office/drawing/2014/main" id="{6B3771E1-4CB7-4DDB-B68B-08652162B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21">
              <a:extLst>
                <a:ext uri="{FF2B5EF4-FFF2-40B4-BE49-F238E27FC236}">
                  <a16:creationId xmlns:a16="http://schemas.microsoft.com/office/drawing/2014/main" id="{482AE629-806B-4452-8EC4-EE8C9CF056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22">
              <a:extLst>
                <a:ext uri="{FF2B5EF4-FFF2-40B4-BE49-F238E27FC236}">
                  <a16:creationId xmlns:a16="http://schemas.microsoft.com/office/drawing/2014/main" id="{C17ACF1D-5E40-4801-97D7-08E1CEF13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23">
              <a:extLst>
                <a:ext uri="{FF2B5EF4-FFF2-40B4-BE49-F238E27FC236}">
                  <a16:creationId xmlns:a16="http://schemas.microsoft.com/office/drawing/2014/main" id="{C06643CE-755A-4B2F-BA59-E96328C89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5" name="Picture 18">
            <a:extLst>
              <a:ext uri="{FF2B5EF4-FFF2-40B4-BE49-F238E27FC236}">
                <a16:creationId xmlns:a16="http://schemas.microsoft.com/office/drawing/2014/main" id="{05CE6235-39BF-444C-8A25-8F4C6CBA2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" name="Picture 19">
            <a:extLst>
              <a:ext uri="{FF2B5EF4-FFF2-40B4-BE49-F238E27FC236}">
                <a16:creationId xmlns:a16="http://schemas.microsoft.com/office/drawing/2014/main" id="{41BA9663-BD96-4F19-85D1-372834AD8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" name="Picture 20">
            <a:extLst>
              <a:ext uri="{FF2B5EF4-FFF2-40B4-BE49-F238E27FC236}">
                <a16:creationId xmlns:a16="http://schemas.microsoft.com/office/drawing/2014/main" id="{6D34DEB3-8F59-41C2-BD59-A10BD9493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" name="Picture 21">
            <a:extLst>
              <a:ext uri="{FF2B5EF4-FFF2-40B4-BE49-F238E27FC236}">
                <a16:creationId xmlns:a16="http://schemas.microsoft.com/office/drawing/2014/main" id="{2B35CB02-999F-49FC-B83F-17266174C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" name="Picture 22">
            <a:extLst>
              <a:ext uri="{FF2B5EF4-FFF2-40B4-BE49-F238E27FC236}">
                <a16:creationId xmlns:a16="http://schemas.microsoft.com/office/drawing/2014/main" id="{5EA66EA6-7702-4637-9581-8FF21A8A2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" name="Picture 23">
            <a:extLst>
              <a:ext uri="{FF2B5EF4-FFF2-40B4-BE49-F238E27FC236}">
                <a16:creationId xmlns:a16="http://schemas.microsoft.com/office/drawing/2014/main" id="{90BCFFB4-4BF1-4EF6-B153-B5F285C40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241631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D50DCAA7-2C5A-4481-9DF2-5D68574D6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24163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F3889DF2-C836-4C21-9DA3-6AB3C0A01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241631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A379D32B-3F28-4B4D-8933-97FBA02A0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24162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7034DA1E-0C50-45B2-A62B-145BC1F75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24165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BA9D7AA-7DCF-43BB-B658-C70E3D8F9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24165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14E0B2B7-AA95-4E98-A822-9A2368130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241650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Picture 16">
            <a:extLst>
              <a:ext uri="{FF2B5EF4-FFF2-40B4-BE49-F238E27FC236}">
                <a16:creationId xmlns:a16="http://schemas.microsoft.com/office/drawing/2014/main" id="{EC83BDF5-4F2D-47DD-95BB-ECD96BB62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2416547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" name="Picture 17">
            <a:extLst>
              <a:ext uri="{FF2B5EF4-FFF2-40B4-BE49-F238E27FC236}">
                <a16:creationId xmlns:a16="http://schemas.microsoft.com/office/drawing/2014/main" id="{E147F4DC-BF5F-4515-9A36-227E9A89D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2416547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21">
            <a:extLst>
              <a:ext uri="{FF2B5EF4-FFF2-40B4-BE49-F238E27FC236}">
                <a16:creationId xmlns:a16="http://schemas.microsoft.com/office/drawing/2014/main" id="{7DE6B8CE-AFE0-4557-9AB3-42DC68879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241571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21">
            <a:extLst>
              <a:ext uri="{FF2B5EF4-FFF2-40B4-BE49-F238E27FC236}">
                <a16:creationId xmlns:a16="http://schemas.microsoft.com/office/drawing/2014/main" id="{8149791D-8715-41CB-AA2B-59E51166D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2417627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14">
            <a:extLst>
              <a:ext uri="{FF2B5EF4-FFF2-40B4-BE49-F238E27FC236}">
                <a16:creationId xmlns:a16="http://schemas.microsoft.com/office/drawing/2014/main" id="{BE3DDC60-8064-422D-AFC6-11B0F5DE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2415991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15">
            <a:extLst>
              <a:ext uri="{FF2B5EF4-FFF2-40B4-BE49-F238E27FC236}">
                <a16:creationId xmlns:a16="http://schemas.microsoft.com/office/drawing/2014/main" id="{06EE34D7-DEFB-4EB9-85FC-441EE2EE9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2415991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21">
            <a:extLst>
              <a:ext uri="{FF2B5EF4-FFF2-40B4-BE49-F238E27FC236}">
                <a16:creationId xmlns:a16="http://schemas.microsoft.com/office/drawing/2014/main" id="{9CD04676-8BB1-4BFB-8FD0-BB54F26D0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241571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6724EB70-82E7-401B-81CC-1107CA6FF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057" y="28667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77C7AD48-A12E-4382-BA82-C5704CC5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6456" y="286671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44711A30-404B-4581-999A-C7D37D84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2715" y="286143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4FA9BF3B-ACF1-4E50-A903-573610FA5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114" y="286143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8188AA9C-D0F8-41C1-80CF-2A8C5BC0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3551" y="285270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337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21614 -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1918 -4.8148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16784 -4.8148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14232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11823 -4.8148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09388 -4.8148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07044 -4.8148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0444 -4.8148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02109 -4.8148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BCA06D9C-6A12-4C30-9FE8-373DDAD70E81}"/>
              </a:ext>
            </a:extLst>
          </p:cNvPr>
          <p:cNvSpPr txBox="1"/>
          <p:nvPr/>
        </p:nvSpPr>
        <p:spPr>
          <a:xfrm>
            <a:off x="904897" y="13091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7 1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7839A47-5FCA-4C40-98D7-F3AC960A0998}"/>
              </a:ext>
            </a:extLst>
          </p:cNvPr>
          <p:cNvGrpSpPr/>
          <p:nvPr/>
        </p:nvGrpSpPr>
        <p:grpSpPr>
          <a:xfrm>
            <a:off x="255265" y="200309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D29FFED-2ADE-4D57-9828-95DBD8D12810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6346E3-7910-43A4-8073-CFC5766C33CE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71 – 25 =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AE53A89E-9DA3-4D58-8CEF-6C002845042C}"/>
              </a:ext>
            </a:extLst>
          </p:cNvPr>
          <p:cNvSpPr txBox="1"/>
          <p:nvPr/>
        </p:nvSpPr>
        <p:spPr>
          <a:xfrm>
            <a:off x="2285834" y="3054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E5E5E9-5F19-4612-848D-23B88A2D3A26}"/>
              </a:ext>
            </a:extLst>
          </p:cNvPr>
          <p:cNvSpPr/>
          <p:nvPr/>
        </p:nvSpPr>
        <p:spPr>
          <a:xfrm>
            <a:off x="2193040" y="32394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C6376A9-5F5F-4812-A410-680801E4F578}"/>
              </a:ext>
            </a:extLst>
          </p:cNvPr>
          <p:cNvCxnSpPr>
            <a:cxnSpLocks/>
          </p:cNvCxnSpPr>
          <p:nvPr/>
        </p:nvCxnSpPr>
        <p:spPr>
          <a:xfrm flipV="1">
            <a:off x="902109" y="13842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016FE63-4B87-4CB2-896B-15747AF613D8}"/>
              </a:ext>
            </a:extLst>
          </p:cNvPr>
          <p:cNvSpPr txBox="1"/>
          <p:nvPr/>
        </p:nvSpPr>
        <p:spPr>
          <a:xfrm>
            <a:off x="981640" y="11234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64D4F43-39F1-4461-8606-7D55E18E9D79}"/>
              </a:ext>
            </a:extLst>
          </p:cNvPr>
          <p:cNvSpPr txBox="1"/>
          <p:nvPr/>
        </p:nvSpPr>
        <p:spPr>
          <a:xfrm>
            <a:off x="1220720" y="1341842"/>
            <a:ext cx="36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EE75A6-97BA-4E51-98B4-33269D94A945}"/>
              </a:ext>
            </a:extLst>
          </p:cNvPr>
          <p:cNvSpPr txBox="1"/>
          <p:nvPr/>
        </p:nvSpPr>
        <p:spPr>
          <a:xfrm>
            <a:off x="896549" y="17618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F3269D7-ECB9-42EE-B7F2-543D0C4E4C37}"/>
              </a:ext>
            </a:extLst>
          </p:cNvPr>
          <p:cNvSpPr txBox="1"/>
          <p:nvPr/>
        </p:nvSpPr>
        <p:spPr>
          <a:xfrm>
            <a:off x="445711" y="177789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871D9A5-51F5-4A45-AF90-4213515BE614}"/>
              </a:ext>
            </a:extLst>
          </p:cNvPr>
          <p:cNvCxnSpPr>
            <a:cxnSpLocks/>
          </p:cNvCxnSpPr>
          <p:nvPr/>
        </p:nvCxnSpPr>
        <p:spPr>
          <a:xfrm>
            <a:off x="458521" y="226804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4DE8E92-07D3-4E52-8166-C2A233BBE1E1}"/>
              </a:ext>
            </a:extLst>
          </p:cNvPr>
          <p:cNvCxnSpPr>
            <a:cxnSpLocks/>
          </p:cNvCxnSpPr>
          <p:nvPr/>
        </p:nvCxnSpPr>
        <p:spPr>
          <a:xfrm>
            <a:off x="458521" y="2710899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05B76F6-AA02-4E95-9DAA-4151A704F1A5}"/>
              </a:ext>
            </a:extLst>
          </p:cNvPr>
          <p:cNvSpPr txBox="1"/>
          <p:nvPr/>
        </p:nvSpPr>
        <p:spPr>
          <a:xfrm>
            <a:off x="1334578" y="220061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01641C-287A-4ECE-B4D4-EC49BF701293}"/>
              </a:ext>
            </a:extLst>
          </p:cNvPr>
          <p:cNvSpPr txBox="1"/>
          <p:nvPr/>
        </p:nvSpPr>
        <p:spPr>
          <a:xfrm>
            <a:off x="894692" y="2197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11" name="Group 56">
            <a:extLst>
              <a:ext uri="{FF2B5EF4-FFF2-40B4-BE49-F238E27FC236}">
                <a16:creationId xmlns:a16="http://schemas.microsoft.com/office/drawing/2014/main" id="{9C2B764A-A6F4-474D-85C6-AFE36E226294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12" name="Picture 14">
              <a:extLst>
                <a:ext uri="{FF2B5EF4-FFF2-40B4-BE49-F238E27FC236}">
                  <a16:creationId xmlns:a16="http://schemas.microsoft.com/office/drawing/2014/main" id="{42501C82-E20F-41F7-AF99-933E58BF7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5">
              <a:extLst>
                <a:ext uri="{FF2B5EF4-FFF2-40B4-BE49-F238E27FC236}">
                  <a16:creationId xmlns:a16="http://schemas.microsoft.com/office/drawing/2014/main" id="{CD3D2368-9A30-4C44-AAB0-EEEAD33D3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6">
              <a:extLst>
                <a:ext uri="{FF2B5EF4-FFF2-40B4-BE49-F238E27FC236}">
                  <a16:creationId xmlns:a16="http://schemas.microsoft.com/office/drawing/2014/main" id="{04DD3DD7-8242-4286-8A62-D8F61537C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7">
              <a:extLst>
                <a:ext uri="{FF2B5EF4-FFF2-40B4-BE49-F238E27FC236}">
                  <a16:creationId xmlns:a16="http://schemas.microsoft.com/office/drawing/2014/main" id="{7BAC6061-A599-42F9-A1D8-ACCAF8C131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8">
              <a:extLst>
                <a:ext uri="{FF2B5EF4-FFF2-40B4-BE49-F238E27FC236}">
                  <a16:creationId xmlns:a16="http://schemas.microsoft.com/office/drawing/2014/main" id="{B7B2F5CD-EF7D-463E-907D-70CD78B04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9">
              <a:extLst>
                <a:ext uri="{FF2B5EF4-FFF2-40B4-BE49-F238E27FC236}">
                  <a16:creationId xmlns:a16="http://schemas.microsoft.com/office/drawing/2014/main" id="{5F914704-8C4A-4FEE-9744-14BB0DB5A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0">
              <a:extLst>
                <a:ext uri="{FF2B5EF4-FFF2-40B4-BE49-F238E27FC236}">
                  <a16:creationId xmlns:a16="http://schemas.microsoft.com/office/drawing/2014/main" id="{72A22522-B141-4937-8AB3-FB3BABAE9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1">
              <a:extLst>
                <a:ext uri="{FF2B5EF4-FFF2-40B4-BE49-F238E27FC236}">
                  <a16:creationId xmlns:a16="http://schemas.microsoft.com/office/drawing/2014/main" id="{6AFFE49B-85A1-4DCD-B32C-6EA0E43F2D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2">
              <a:extLst>
                <a:ext uri="{FF2B5EF4-FFF2-40B4-BE49-F238E27FC236}">
                  <a16:creationId xmlns:a16="http://schemas.microsoft.com/office/drawing/2014/main" id="{311AD66A-F7D2-42EA-A798-8DE14A149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23">
              <a:extLst>
                <a:ext uri="{FF2B5EF4-FFF2-40B4-BE49-F238E27FC236}">
                  <a16:creationId xmlns:a16="http://schemas.microsoft.com/office/drawing/2014/main" id="{9F8F55BF-4227-4A64-BE28-59C73E639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" name="Group 56">
            <a:extLst>
              <a:ext uri="{FF2B5EF4-FFF2-40B4-BE49-F238E27FC236}">
                <a16:creationId xmlns:a16="http://schemas.microsoft.com/office/drawing/2014/main" id="{581DB808-7F86-4A3F-BBFC-D89922D18EC2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23" name="Picture 14">
              <a:extLst>
                <a:ext uri="{FF2B5EF4-FFF2-40B4-BE49-F238E27FC236}">
                  <a16:creationId xmlns:a16="http://schemas.microsoft.com/office/drawing/2014/main" id="{5A2066DE-1324-4F32-BFEE-5EFB20226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5">
              <a:extLst>
                <a:ext uri="{FF2B5EF4-FFF2-40B4-BE49-F238E27FC236}">
                  <a16:creationId xmlns:a16="http://schemas.microsoft.com/office/drawing/2014/main" id="{019E226C-750A-40D2-A70C-4CA217B241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6">
              <a:extLst>
                <a:ext uri="{FF2B5EF4-FFF2-40B4-BE49-F238E27FC236}">
                  <a16:creationId xmlns:a16="http://schemas.microsoft.com/office/drawing/2014/main" id="{DA0CBC00-30F3-4A08-B646-D5BBFB341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17">
              <a:extLst>
                <a:ext uri="{FF2B5EF4-FFF2-40B4-BE49-F238E27FC236}">
                  <a16:creationId xmlns:a16="http://schemas.microsoft.com/office/drawing/2014/main" id="{0FA23EA8-848B-4A42-BFC5-A2AC729D0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8">
              <a:extLst>
                <a:ext uri="{FF2B5EF4-FFF2-40B4-BE49-F238E27FC236}">
                  <a16:creationId xmlns:a16="http://schemas.microsoft.com/office/drawing/2014/main" id="{245320DA-927E-486B-82E8-045A85E602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9">
              <a:extLst>
                <a:ext uri="{FF2B5EF4-FFF2-40B4-BE49-F238E27FC236}">
                  <a16:creationId xmlns:a16="http://schemas.microsoft.com/office/drawing/2014/main" id="{6211C1AA-F463-4750-98C9-243E969F6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20">
              <a:extLst>
                <a:ext uri="{FF2B5EF4-FFF2-40B4-BE49-F238E27FC236}">
                  <a16:creationId xmlns:a16="http://schemas.microsoft.com/office/drawing/2014/main" id="{3B57B626-4ED2-48AB-812F-8E858E429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21">
              <a:extLst>
                <a:ext uri="{FF2B5EF4-FFF2-40B4-BE49-F238E27FC236}">
                  <a16:creationId xmlns:a16="http://schemas.microsoft.com/office/drawing/2014/main" id="{396AF255-7AE7-425E-83E5-A1E3056002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22">
              <a:extLst>
                <a:ext uri="{FF2B5EF4-FFF2-40B4-BE49-F238E27FC236}">
                  <a16:creationId xmlns:a16="http://schemas.microsoft.com/office/drawing/2014/main" id="{8689EA8B-036E-45A2-85F0-003119268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3">
              <a:extLst>
                <a:ext uri="{FF2B5EF4-FFF2-40B4-BE49-F238E27FC236}">
                  <a16:creationId xmlns:a16="http://schemas.microsoft.com/office/drawing/2014/main" id="{C0B98095-299B-4770-A160-C64DA4AD8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3" name="Group 56">
            <a:extLst>
              <a:ext uri="{FF2B5EF4-FFF2-40B4-BE49-F238E27FC236}">
                <a16:creationId xmlns:a16="http://schemas.microsoft.com/office/drawing/2014/main" id="{F90020B4-4DC0-459D-ABE0-D69882420EC3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74" name="Picture 14">
              <a:extLst>
                <a:ext uri="{FF2B5EF4-FFF2-40B4-BE49-F238E27FC236}">
                  <a16:creationId xmlns:a16="http://schemas.microsoft.com/office/drawing/2014/main" id="{DEE0D1D3-6515-4B6C-9770-5BC08E6BF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15">
              <a:extLst>
                <a:ext uri="{FF2B5EF4-FFF2-40B4-BE49-F238E27FC236}">
                  <a16:creationId xmlns:a16="http://schemas.microsoft.com/office/drawing/2014/main" id="{DBCB73E4-7970-4579-BA38-E10474C8D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16">
              <a:extLst>
                <a:ext uri="{FF2B5EF4-FFF2-40B4-BE49-F238E27FC236}">
                  <a16:creationId xmlns:a16="http://schemas.microsoft.com/office/drawing/2014/main" id="{DBA2F35F-BA7E-47F3-B141-FA0D38DDA8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17">
              <a:extLst>
                <a:ext uri="{FF2B5EF4-FFF2-40B4-BE49-F238E27FC236}">
                  <a16:creationId xmlns:a16="http://schemas.microsoft.com/office/drawing/2014/main" id="{390003AB-7448-426D-9CC3-9A6C3EAE2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18">
              <a:extLst>
                <a:ext uri="{FF2B5EF4-FFF2-40B4-BE49-F238E27FC236}">
                  <a16:creationId xmlns:a16="http://schemas.microsoft.com/office/drawing/2014/main" id="{778D7EEF-6200-48FD-A1EF-6A948443C1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19">
              <a:extLst>
                <a:ext uri="{FF2B5EF4-FFF2-40B4-BE49-F238E27FC236}">
                  <a16:creationId xmlns:a16="http://schemas.microsoft.com/office/drawing/2014/main" id="{3F5C00B5-F9C0-4D8D-9AFC-280A573A6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20">
              <a:extLst>
                <a:ext uri="{FF2B5EF4-FFF2-40B4-BE49-F238E27FC236}">
                  <a16:creationId xmlns:a16="http://schemas.microsoft.com/office/drawing/2014/main" id="{D9F5C9CB-AB2E-458C-AFCA-A2FFA56282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21">
              <a:extLst>
                <a:ext uri="{FF2B5EF4-FFF2-40B4-BE49-F238E27FC236}">
                  <a16:creationId xmlns:a16="http://schemas.microsoft.com/office/drawing/2014/main" id="{A411F67F-D09D-4C7C-BD75-B6AB1FC1E5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22">
              <a:extLst>
                <a:ext uri="{FF2B5EF4-FFF2-40B4-BE49-F238E27FC236}">
                  <a16:creationId xmlns:a16="http://schemas.microsoft.com/office/drawing/2014/main" id="{D9D6D037-7E72-4AEB-85E9-0E8ADEF541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23">
              <a:extLst>
                <a:ext uri="{FF2B5EF4-FFF2-40B4-BE49-F238E27FC236}">
                  <a16:creationId xmlns:a16="http://schemas.microsoft.com/office/drawing/2014/main" id="{75332FE1-F495-4825-8EA7-329E69F0F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" name="Group 56">
            <a:extLst>
              <a:ext uri="{FF2B5EF4-FFF2-40B4-BE49-F238E27FC236}">
                <a16:creationId xmlns:a16="http://schemas.microsoft.com/office/drawing/2014/main" id="{D456A487-5698-43F5-B5B9-3556C1BD535C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85" name="Picture 14">
              <a:extLst>
                <a:ext uri="{FF2B5EF4-FFF2-40B4-BE49-F238E27FC236}">
                  <a16:creationId xmlns:a16="http://schemas.microsoft.com/office/drawing/2014/main" id="{99A45B7D-645B-420A-985D-FB431A12E1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5">
              <a:extLst>
                <a:ext uri="{FF2B5EF4-FFF2-40B4-BE49-F238E27FC236}">
                  <a16:creationId xmlns:a16="http://schemas.microsoft.com/office/drawing/2014/main" id="{FB97B8DC-845A-4810-AAAB-DC66A08D31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6">
              <a:extLst>
                <a:ext uri="{FF2B5EF4-FFF2-40B4-BE49-F238E27FC236}">
                  <a16:creationId xmlns:a16="http://schemas.microsoft.com/office/drawing/2014/main" id="{221C4CE8-3530-415F-8A10-1A7AFEF143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7">
              <a:extLst>
                <a:ext uri="{FF2B5EF4-FFF2-40B4-BE49-F238E27FC236}">
                  <a16:creationId xmlns:a16="http://schemas.microsoft.com/office/drawing/2014/main" id="{29BF7ADF-DFC0-4337-8183-A92DCE1A65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">
              <a:extLst>
                <a:ext uri="{FF2B5EF4-FFF2-40B4-BE49-F238E27FC236}">
                  <a16:creationId xmlns:a16="http://schemas.microsoft.com/office/drawing/2014/main" id="{6369E5E6-B87D-47DF-8BA3-EB786D836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9">
              <a:extLst>
                <a:ext uri="{FF2B5EF4-FFF2-40B4-BE49-F238E27FC236}">
                  <a16:creationId xmlns:a16="http://schemas.microsoft.com/office/drawing/2014/main" id="{F323D05F-0510-4386-8759-92E22914C2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20">
              <a:extLst>
                <a:ext uri="{FF2B5EF4-FFF2-40B4-BE49-F238E27FC236}">
                  <a16:creationId xmlns:a16="http://schemas.microsoft.com/office/drawing/2014/main" id="{94147375-EEAC-4A01-9B35-87AE91ADF7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21">
              <a:extLst>
                <a:ext uri="{FF2B5EF4-FFF2-40B4-BE49-F238E27FC236}">
                  <a16:creationId xmlns:a16="http://schemas.microsoft.com/office/drawing/2014/main" id="{54378D9D-9597-4443-A22E-11531F3D3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22">
              <a:extLst>
                <a:ext uri="{FF2B5EF4-FFF2-40B4-BE49-F238E27FC236}">
                  <a16:creationId xmlns:a16="http://schemas.microsoft.com/office/drawing/2014/main" id="{307EA468-7BC1-4C37-A677-AAC643DE98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23">
              <a:extLst>
                <a:ext uri="{FF2B5EF4-FFF2-40B4-BE49-F238E27FC236}">
                  <a16:creationId xmlns:a16="http://schemas.microsoft.com/office/drawing/2014/main" id="{61072E33-DCBA-4EBA-80E3-68E02F712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5" name="Picture 18">
            <a:extLst>
              <a:ext uri="{FF2B5EF4-FFF2-40B4-BE49-F238E27FC236}">
                <a16:creationId xmlns:a16="http://schemas.microsoft.com/office/drawing/2014/main" id="{C2B6529A-8D6E-40C3-80F2-BCFB182CB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329462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" name="Picture 19">
            <a:extLst>
              <a:ext uri="{FF2B5EF4-FFF2-40B4-BE49-F238E27FC236}">
                <a16:creationId xmlns:a16="http://schemas.microsoft.com/office/drawing/2014/main" id="{01BEC828-1366-4EFD-9AC7-BD74D9D2F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329462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" name="Picture 20">
            <a:extLst>
              <a:ext uri="{FF2B5EF4-FFF2-40B4-BE49-F238E27FC236}">
                <a16:creationId xmlns:a16="http://schemas.microsoft.com/office/drawing/2014/main" id="{2C4E6511-3CE7-4133-9486-153A96D4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329462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" name="Picture 21">
            <a:extLst>
              <a:ext uri="{FF2B5EF4-FFF2-40B4-BE49-F238E27FC236}">
                <a16:creationId xmlns:a16="http://schemas.microsoft.com/office/drawing/2014/main" id="{2C32D1D6-78B1-41DE-A64A-0CCCDC3E0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329462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" name="Picture 22">
            <a:extLst>
              <a:ext uri="{FF2B5EF4-FFF2-40B4-BE49-F238E27FC236}">
                <a16:creationId xmlns:a16="http://schemas.microsoft.com/office/drawing/2014/main" id="{F736F8CF-C920-442A-9950-719D5745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329462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" name="Picture 23">
            <a:extLst>
              <a:ext uri="{FF2B5EF4-FFF2-40B4-BE49-F238E27FC236}">
                <a16:creationId xmlns:a16="http://schemas.microsoft.com/office/drawing/2014/main" id="{30455A45-33FC-40E5-8F85-78737425F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3294621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D401AE4B-2692-4767-8FEE-CC65D8251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32946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51CCED4A-E3A4-4A7B-A15F-EE1604259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32946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002D4104-4807-44BF-9395-2ED213484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32945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F14C57D2-877C-4956-AD01-118C06403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32948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9ACB2E1-09FA-497B-BDD3-C01DF93D5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32948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CBA64E2B-124F-4BFC-8B7E-FC8A88ED5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32948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Picture 16">
            <a:extLst>
              <a:ext uri="{FF2B5EF4-FFF2-40B4-BE49-F238E27FC236}">
                <a16:creationId xmlns:a16="http://schemas.microsoft.com/office/drawing/2014/main" id="{235521B4-FDAF-4F34-80B5-10AF10D1E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329485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" name="Picture 17">
            <a:extLst>
              <a:ext uri="{FF2B5EF4-FFF2-40B4-BE49-F238E27FC236}">
                <a16:creationId xmlns:a16="http://schemas.microsoft.com/office/drawing/2014/main" id="{D0D32745-7D5C-4732-8F23-1248F179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329485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21">
            <a:extLst>
              <a:ext uri="{FF2B5EF4-FFF2-40B4-BE49-F238E27FC236}">
                <a16:creationId xmlns:a16="http://schemas.microsoft.com/office/drawing/2014/main" id="{FCDABC97-C4A0-49CA-9F14-936BB1835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329402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21">
            <a:extLst>
              <a:ext uri="{FF2B5EF4-FFF2-40B4-BE49-F238E27FC236}">
                <a16:creationId xmlns:a16="http://schemas.microsoft.com/office/drawing/2014/main" id="{1D45C912-56ED-4B83-9C17-071B78E14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329593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14">
            <a:extLst>
              <a:ext uri="{FF2B5EF4-FFF2-40B4-BE49-F238E27FC236}">
                <a16:creationId xmlns:a16="http://schemas.microsoft.com/office/drawing/2014/main" id="{788342A7-867D-49ED-988F-283DFF33E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3294299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15">
            <a:extLst>
              <a:ext uri="{FF2B5EF4-FFF2-40B4-BE49-F238E27FC236}">
                <a16:creationId xmlns:a16="http://schemas.microsoft.com/office/drawing/2014/main" id="{47F0A6FF-B522-4933-AC53-E5DC309EF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3294299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21">
            <a:extLst>
              <a:ext uri="{FF2B5EF4-FFF2-40B4-BE49-F238E27FC236}">
                <a16:creationId xmlns:a16="http://schemas.microsoft.com/office/drawing/2014/main" id="{9178F7B1-3176-48F2-9E87-34D4C8731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329402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F273FEC8-FC96-484B-B343-84BEB4293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057" y="37450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6" name="Group 56">
            <a:extLst>
              <a:ext uri="{FF2B5EF4-FFF2-40B4-BE49-F238E27FC236}">
                <a16:creationId xmlns:a16="http://schemas.microsoft.com/office/drawing/2014/main" id="{A584AA56-604C-4BF1-8666-0F514C744CA4}"/>
              </a:ext>
            </a:extLst>
          </p:cNvPr>
          <p:cNvGrpSpPr/>
          <p:nvPr/>
        </p:nvGrpSpPr>
        <p:grpSpPr>
          <a:xfrm>
            <a:off x="4170057" y="2410964"/>
            <a:ext cx="1539560" cy="171967"/>
            <a:chOff x="7746380" y="2949426"/>
            <a:chExt cx="2188691" cy="244475"/>
          </a:xfrm>
        </p:grpSpPr>
        <p:pic>
          <p:nvPicPr>
            <p:cNvPr id="217" name="Picture 14">
              <a:extLst>
                <a:ext uri="{FF2B5EF4-FFF2-40B4-BE49-F238E27FC236}">
                  <a16:creationId xmlns:a16="http://schemas.microsoft.com/office/drawing/2014/main" id="{40E6A9EB-E4A6-4F61-BD05-C93FF878BE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15">
              <a:extLst>
                <a:ext uri="{FF2B5EF4-FFF2-40B4-BE49-F238E27FC236}">
                  <a16:creationId xmlns:a16="http://schemas.microsoft.com/office/drawing/2014/main" id="{BC500F96-C2B8-4BF0-8F4B-0820D2F9AC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16">
              <a:extLst>
                <a:ext uri="{FF2B5EF4-FFF2-40B4-BE49-F238E27FC236}">
                  <a16:creationId xmlns:a16="http://schemas.microsoft.com/office/drawing/2014/main" id="{2D23009B-7B39-414F-A3CB-6632D96AB6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17">
              <a:extLst>
                <a:ext uri="{FF2B5EF4-FFF2-40B4-BE49-F238E27FC236}">
                  <a16:creationId xmlns:a16="http://schemas.microsoft.com/office/drawing/2014/main" id="{853025E5-EC54-432B-85AA-77C1CA9E0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18">
              <a:extLst>
                <a:ext uri="{FF2B5EF4-FFF2-40B4-BE49-F238E27FC236}">
                  <a16:creationId xmlns:a16="http://schemas.microsoft.com/office/drawing/2014/main" id="{638758C0-E80A-4737-8722-B36064883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19">
              <a:extLst>
                <a:ext uri="{FF2B5EF4-FFF2-40B4-BE49-F238E27FC236}">
                  <a16:creationId xmlns:a16="http://schemas.microsoft.com/office/drawing/2014/main" id="{18477531-4ED2-4985-908B-D90DB2841F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0">
              <a:extLst>
                <a:ext uri="{FF2B5EF4-FFF2-40B4-BE49-F238E27FC236}">
                  <a16:creationId xmlns:a16="http://schemas.microsoft.com/office/drawing/2014/main" id="{15242B52-6040-4D5C-8727-BA69FF380D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21">
              <a:extLst>
                <a:ext uri="{FF2B5EF4-FFF2-40B4-BE49-F238E27FC236}">
                  <a16:creationId xmlns:a16="http://schemas.microsoft.com/office/drawing/2014/main" id="{F675FB2E-83E4-4825-BA57-CCB528BC6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22">
              <a:extLst>
                <a:ext uri="{FF2B5EF4-FFF2-40B4-BE49-F238E27FC236}">
                  <a16:creationId xmlns:a16="http://schemas.microsoft.com/office/drawing/2014/main" id="{7B03EAD9-4F1E-4110-BBB6-8E3F56A368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3">
              <a:extLst>
                <a:ext uri="{FF2B5EF4-FFF2-40B4-BE49-F238E27FC236}">
                  <a16:creationId xmlns:a16="http://schemas.microsoft.com/office/drawing/2014/main" id="{0E53C1CC-C770-4971-A514-FC5CFCD5BC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7" name="Group 56">
            <a:extLst>
              <a:ext uri="{FF2B5EF4-FFF2-40B4-BE49-F238E27FC236}">
                <a16:creationId xmlns:a16="http://schemas.microsoft.com/office/drawing/2014/main" id="{41F35BAC-AFC8-4547-BFAD-497FBD2B5D52}"/>
              </a:ext>
            </a:extLst>
          </p:cNvPr>
          <p:cNvGrpSpPr/>
          <p:nvPr/>
        </p:nvGrpSpPr>
        <p:grpSpPr>
          <a:xfrm>
            <a:off x="4171349" y="2856493"/>
            <a:ext cx="1539560" cy="171967"/>
            <a:chOff x="7746380" y="2949426"/>
            <a:chExt cx="2188691" cy="244475"/>
          </a:xfrm>
        </p:grpSpPr>
        <p:pic>
          <p:nvPicPr>
            <p:cNvPr id="228" name="Picture 14">
              <a:extLst>
                <a:ext uri="{FF2B5EF4-FFF2-40B4-BE49-F238E27FC236}">
                  <a16:creationId xmlns:a16="http://schemas.microsoft.com/office/drawing/2014/main" id="{34C8341B-BA17-42F4-A321-5E4529C3A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15">
              <a:extLst>
                <a:ext uri="{FF2B5EF4-FFF2-40B4-BE49-F238E27FC236}">
                  <a16:creationId xmlns:a16="http://schemas.microsoft.com/office/drawing/2014/main" id="{2BD891C3-4582-4465-A08D-86A485459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16">
              <a:extLst>
                <a:ext uri="{FF2B5EF4-FFF2-40B4-BE49-F238E27FC236}">
                  <a16:creationId xmlns:a16="http://schemas.microsoft.com/office/drawing/2014/main" id="{164148A7-2988-4C76-BC26-92D25904C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17">
              <a:extLst>
                <a:ext uri="{FF2B5EF4-FFF2-40B4-BE49-F238E27FC236}">
                  <a16:creationId xmlns:a16="http://schemas.microsoft.com/office/drawing/2014/main" id="{5AEA900E-A0EF-4E05-B33C-56BD50ED1B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18">
              <a:extLst>
                <a:ext uri="{FF2B5EF4-FFF2-40B4-BE49-F238E27FC236}">
                  <a16:creationId xmlns:a16="http://schemas.microsoft.com/office/drawing/2014/main" id="{3DC34CAD-F8D6-4B65-A4B3-97B7D9358A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19">
              <a:extLst>
                <a:ext uri="{FF2B5EF4-FFF2-40B4-BE49-F238E27FC236}">
                  <a16:creationId xmlns:a16="http://schemas.microsoft.com/office/drawing/2014/main" id="{AAF89144-ED2F-4782-A192-E48FCA74C1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20">
              <a:extLst>
                <a:ext uri="{FF2B5EF4-FFF2-40B4-BE49-F238E27FC236}">
                  <a16:creationId xmlns:a16="http://schemas.microsoft.com/office/drawing/2014/main" id="{55893A5D-7942-4BFE-9053-4C9E684102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21">
              <a:extLst>
                <a:ext uri="{FF2B5EF4-FFF2-40B4-BE49-F238E27FC236}">
                  <a16:creationId xmlns:a16="http://schemas.microsoft.com/office/drawing/2014/main" id="{8D1792B3-ABF9-4501-A51E-3D575DC9AC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2">
              <a:extLst>
                <a:ext uri="{FF2B5EF4-FFF2-40B4-BE49-F238E27FC236}">
                  <a16:creationId xmlns:a16="http://schemas.microsoft.com/office/drawing/2014/main" id="{0F7F9FD5-D2F3-4BDF-8D14-56C89A59A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3">
              <a:extLst>
                <a:ext uri="{FF2B5EF4-FFF2-40B4-BE49-F238E27FC236}">
                  <a16:creationId xmlns:a16="http://schemas.microsoft.com/office/drawing/2014/main" id="{1A38403E-B6D2-4A11-BD30-620BF6D0C4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0032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21614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1918 -4.0740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16784 -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14232 -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11823 -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9388 -4.0740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7044 -4.0740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444 -4.07407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109 -4.07407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BCA06D9C-6A12-4C30-9FE8-373DDAD70E81}"/>
              </a:ext>
            </a:extLst>
          </p:cNvPr>
          <p:cNvSpPr txBox="1"/>
          <p:nvPr/>
        </p:nvSpPr>
        <p:spPr>
          <a:xfrm>
            <a:off x="904897" y="130912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9 3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7839A47-5FCA-4C40-98D7-F3AC960A0998}"/>
              </a:ext>
            </a:extLst>
          </p:cNvPr>
          <p:cNvGrpSpPr/>
          <p:nvPr/>
        </p:nvGrpSpPr>
        <p:grpSpPr>
          <a:xfrm>
            <a:off x="255265" y="200309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D29FFED-2ADE-4D57-9828-95DBD8D12810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6346E3-7910-43A4-8073-CFC5766C33CE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– 57 =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AE53A89E-9DA3-4D58-8CEF-6C002845042C}"/>
              </a:ext>
            </a:extLst>
          </p:cNvPr>
          <p:cNvSpPr txBox="1"/>
          <p:nvPr/>
        </p:nvSpPr>
        <p:spPr>
          <a:xfrm>
            <a:off x="2285834" y="3054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E5E5E9-5F19-4612-848D-23B88A2D3A26}"/>
              </a:ext>
            </a:extLst>
          </p:cNvPr>
          <p:cNvSpPr/>
          <p:nvPr/>
        </p:nvSpPr>
        <p:spPr>
          <a:xfrm>
            <a:off x="2193040" y="32394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C6376A9-5F5F-4812-A410-680801E4F578}"/>
              </a:ext>
            </a:extLst>
          </p:cNvPr>
          <p:cNvCxnSpPr>
            <a:cxnSpLocks/>
          </p:cNvCxnSpPr>
          <p:nvPr/>
        </p:nvCxnSpPr>
        <p:spPr>
          <a:xfrm flipV="1">
            <a:off x="902109" y="138427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016FE63-4B87-4CB2-896B-15747AF613D8}"/>
              </a:ext>
            </a:extLst>
          </p:cNvPr>
          <p:cNvSpPr txBox="1"/>
          <p:nvPr/>
        </p:nvSpPr>
        <p:spPr>
          <a:xfrm>
            <a:off x="981640" y="112348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64D4F43-39F1-4461-8606-7D55E18E9D79}"/>
              </a:ext>
            </a:extLst>
          </p:cNvPr>
          <p:cNvSpPr txBox="1"/>
          <p:nvPr/>
        </p:nvSpPr>
        <p:spPr>
          <a:xfrm>
            <a:off x="1220720" y="1341842"/>
            <a:ext cx="36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EE75A6-97BA-4E51-98B4-33269D94A945}"/>
              </a:ext>
            </a:extLst>
          </p:cNvPr>
          <p:cNvSpPr txBox="1"/>
          <p:nvPr/>
        </p:nvSpPr>
        <p:spPr>
          <a:xfrm>
            <a:off x="896549" y="176188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5 7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F3269D7-ECB9-42EE-B7F2-543D0C4E4C37}"/>
              </a:ext>
            </a:extLst>
          </p:cNvPr>
          <p:cNvSpPr txBox="1"/>
          <p:nvPr/>
        </p:nvSpPr>
        <p:spPr>
          <a:xfrm>
            <a:off x="445711" y="1777895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871D9A5-51F5-4A45-AF90-4213515BE614}"/>
              </a:ext>
            </a:extLst>
          </p:cNvPr>
          <p:cNvCxnSpPr>
            <a:cxnSpLocks/>
          </p:cNvCxnSpPr>
          <p:nvPr/>
        </p:nvCxnSpPr>
        <p:spPr>
          <a:xfrm>
            <a:off x="458521" y="226804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4DE8E92-07D3-4E52-8166-C2A233BBE1E1}"/>
              </a:ext>
            </a:extLst>
          </p:cNvPr>
          <p:cNvCxnSpPr>
            <a:cxnSpLocks/>
          </p:cNvCxnSpPr>
          <p:nvPr/>
        </p:nvCxnSpPr>
        <p:spPr>
          <a:xfrm>
            <a:off x="458521" y="2710899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05B76F6-AA02-4E95-9DAA-4151A704F1A5}"/>
              </a:ext>
            </a:extLst>
          </p:cNvPr>
          <p:cNvSpPr txBox="1"/>
          <p:nvPr/>
        </p:nvSpPr>
        <p:spPr>
          <a:xfrm>
            <a:off x="1334578" y="220061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01641C-287A-4ECE-B4D4-EC49BF701293}"/>
              </a:ext>
            </a:extLst>
          </p:cNvPr>
          <p:cNvSpPr txBox="1"/>
          <p:nvPr/>
        </p:nvSpPr>
        <p:spPr>
          <a:xfrm>
            <a:off x="894692" y="219766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11" name="Group 56">
            <a:extLst>
              <a:ext uri="{FF2B5EF4-FFF2-40B4-BE49-F238E27FC236}">
                <a16:creationId xmlns:a16="http://schemas.microsoft.com/office/drawing/2014/main" id="{6F79AB3C-1C45-4146-BAFC-918983F51AE1}"/>
              </a:ext>
            </a:extLst>
          </p:cNvPr>
          <p:cNvGrpSpPr/>
          <p:nvPr/>
        </p:nvGrpSpPr>
        <p:grpSpPr>
          <a:xfrm>
            <a:off x="4172984" y="636845"/>
            <a:ext cx="1539560" cy="171967"/>
            <a:chOff x="7746380" y="2949426"/>
            <a:chExt cx="2188691" cy="244475"/>
          </a:xfrm>
        </p:grpSpPr>
        <p:pic>
          <p:nvPicPr>
            <p:cNvPr id="112" name="Picture 14">
              <a:extLst>
                <a:ext uri="{FF2B5EF4-FFF2-40B4-BE49-F238E27FC236}">
                  <a16:creationId xmlns:a16="http://schemas.microsoft.com/office/drawing/2014/main" id="{CE7D8A34-4C09-4924-8309-77340F9007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15">
              <a:extLst>
                <a:ext uri="{FF2B5EF4-FFF2-40B4-BE49-F238E27FC236}">
                  <a16:creationId xmlns:a16="http://schemas.microsoft.com/office/drawing/2014/main" id="{32E3CF21-5D1C-40BE-A28A-6B055E0B09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16">
              <a:extLst>
                <a:ext uri="{FF2B5EF4-FFF2-40B4-BE49-F238E27FC236}">
                  <a16:creationId xmlns:a16="http://schemas.microsoft.com/office/drawing/2014/main" id="{75FB2FB5-663F-4BEB-A8DF-089ECFFEF8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7">
              <a:extLst>
                <a:ext uri="{FF2B5EF4-FFF2-40B4-BE49-F238E27FC236}">
                  <a16:creationId xmlns:a16="http://schemas.microsoft.com/office/drawing/2014/main" id="{54B6F545-864F-4FCF-A18F-9866FF8FE9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18">
              <a:extLst>
                <a:ext uri="{FF2B5EF4-FFF2-40B4-BE49-F238E27FC236}">
                  <a16:creationId xmlns:a16="http://schemas.microsoft.com/office/drawing/2014/main" id="{E1FACA6C-A8D4-4F94-BDEA-851F849C6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9">
              <a:extLst>
                <a:ext uri="{FF2B5EF4-FFF2-40B4-BE49-F238E27FC236}">
                  <a16:creationId xmlns:a16="http://schemas.microsoft.com/office/drawing/2014/main" id="{0A7AC96F-42B7-4DA6-943C-D7975F54C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20">
              <a:extLst>
                <a:ext uri="{FF2B5EF4-FFF2-40B4-BE49-F238E27FC236}">
                  <a16:creationId xmlns:a16="http://schemas.microsoft.com/office/drawing/2014/main" id="{060B2BB6-B477-4805-B51E-8DBCD24C1A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21">
              <a:extLst>
                <a:ext uri="{FF2B5EF4-FFF2-40B4-BE49-F238E27FC236}">
                  <a16:creationId xmlns:a16="http://schemas.microsoft.com/office/drawing/2014/main" id="{7335DB3E-7CAD-48C4-8869-0B39922C8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22">
              <a:extLst>
                <a:ext uri="{FF2B5EF4-FFF2-40B4-BE49-F238E27FC236}">
                  <a16:creationId xmlns:a16="http://schemas.microsoft.com/office/drawing/2014/main" id="{29F3D215-FDBD-4590-9467-CFAB62C62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23">
              <a:extLst>
                <a:ext uri="{FF2B5EF4-FFF2-40B4-BE49-F238E27FC236}">
                  <a16:creationId xmlns:a16="http://schemas.microsoft.com/office/drawing/2014/main" id="{407854D3-82D5-4942-9EB6-F1A45A1C9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" name="Group 56">
            <a:extLst>
              <a:ext uri="{FF2B5EF4-FFF2-40B4-BE49-F238E27FC236}">
                <a16:creationId xmlns:a16="http://schemas.microsoft.com/office/drawing/2014/main" id="{F957351B-B99E-4954-8C2B-05CD3460F34F}"/>
              </a:ext>
            </a:extLst>
          </p:cNvPr>
          <p:cNvGrpSpPr/>
          <p:nvPr/>
        </p:nvGrpSpPr>
        <p:grpSpPr>
          <a:xfrm>
            <a:off x="4174276" y="1082374"/>
            <a:ext cx="1539560" cy="171967"/>
            <a:chOff x="7746380" y="2949426"/>
            <a:chExt cx="2188691" cy="244475"/>
          </a:xfrm>
        </p:grpSpPr>
        <p:pic>
          <p:nvPicPr>
            <p:cNvPr id="123" name="Picture 14">
              <a:extLst>
                <a:ext uri="{FF2B5EF4-FFF2-40B4-BE49-F238E27FC236}">
                  <a16:creationId xmlns:a16="http://schemas.microsoft.com/office/drawing/2014/main" id="{A92B8E9A-5096-4988-9956-D00EE36AA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15">
              <a:extLst>
                <a:ext uri="{FF2B5EF4-FFF2-40B4-BE49-F238E27FC236}">
                  <a16:creationId xmlns:a16="http://schemas.microsoft.com/office/drawing/2014/main" id="{72245821-B66E-447D-8FB6-B4929B85E5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Picture 16">
              <a:extLst>
                <a:ext uri="{FF2B5EF4-FFF2-40B4-BE49-F238E27FC236}">
                  <a16:creationId xmlns:a16="http://schemas.microsoft.com/office/drawing/2014/main" id="{25035A62-3F82-469E-A8D9-59A60FE1EA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Picture 17">
              <a:extLst>
                <a:ext uri="{FF2B5EF4-FFF2-40B4-BE49-F238E27FC236}">
                  <a16:creationId xmlns:a16="http://schemas.microsoft.com/office/drawing/2014/main" id="{C5FE33AB-DA31-4C4B-A806-29092AE0C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Picture 18">
              <a:extLst>
                <a:ext uri="{FF2B5EF4-FFF2-40B4-BE49-F238E27FC236}">
                  <a16:creationId xmlns:a16="http://schemas.microsoft.com/office/drawing/2014/main" id="{DFC28415-C0E3-4C47-BC27-1A36AFB17F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8" name="Picture 19">
              <a:extLst>
                <a:ext uri="{FF2B5EF4-FFF2-40B4-BE49-F238E27FC236}">
                  <a16:creationId xmlns:a16="http://schemas.microsoft.com/office/drawing/2014/main" id="{9D01FE38-67A5-45B0-951C-A0F251E9C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20">
              <a:extLst>
                <a:ext uri="{FF2B5EF4-FFF2-40B4-BE49-F238E27FC236}">
                  <a16:creationId xmlns:a16="http://schemas.microsoft.com/office/drawing/2014/main" id="{59E0862D-B5B1-4EC9-B90A-B99D74D50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21">
              <a:extLst>
                <a:ext uri="{FF2B5EF4-FFF2-40B4-BE49-F238E27FC236}">
                  <a16:creationId xmlns:a16="http://schemas.microsoft.com/office/drawing/2014/main" id="{0737DE61-F711-4E72-B2C7-CEE1F3A6C1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22">
              <a:extLst>
                <a:ext uri="{FF2B5EF4-FFF2-40B4-BE49-F238E27FC236}">
                  <a16:creationId xmlns:a16="http://schemas.microsoft.com/office/drawing/2014/main" id="{B24BEF1C-DA1B-4EB3-99F2-F01CF42EBB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23">
              <a:extLst>
                <a:ext uri="{FF2B5EF4-FFF2-40B4-BE49-F238E27FC236}">
                  <a16:creationId xmlns:a16="http://schemas.microsoft.com/office/drawing/2014/main" id="{E7F75FAF-6424-4420-B695-6BEA27BC0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3" name="Group 56">
            <a:extLst>
              <a:ext uri="{FF2B5EF4-FFF2-40B4-BE49-F238E27FC236}">
                <a16:creationId xmlns:a16="http://schemas.microsoft.com/office/drawing/2014/main" id="{CC79B7C6-C2A9-4A3C-AAA6-D3FBE2AE6EDB}"/>
              </a:ext>
            </a:extLst>
          </p:cNvPr>
          <p:cNvGrpSpPr/>
          <p:nvPr/>
        </p:nvGrpSpPr>
        <p:grpSpPr>
          <a:xfrm>
            <a:off x="4174223" y="1527903"/>
            <a:ext cx="1539560" cy="171967"/>
            <a:chOff x="7746380" y="2949426"/>
            <a:chExt cx="2188691" cy="244475"/>
          </a:xfrm>
        </p:grpSpPr>
        <p:pic>
          <p:nvPicPr>
            <p:cNvPr id="174" name="Picture 14">
              <a:extLst>
                <a:ext uri="{FF2B5EF4-FFF2-40B4-BE49-F238E27FC236}">
                  <a16:creationId xmlns:a16="http://schemas.microsoft.com/office/drawing/2014/main" id="{E1D3C309-99A6-489E-8357-150CD5C49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15">
              <a:extLst>
                <a:ext uri="{FF2B5EF4-FFF2-40B4-BE49-F238E27FC236}">
                  <a16:creationId xmlns:a16="http://schemas.microsoft.com/office/drawing/2014/main" id="{96561282-66DA-4CF6-87EF-618292512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16">
              <a:extLst>
                <a:ext uri="{FF2B5EF4-FFF2-40B4-BE49-F238E27FC236}">
                  <a16:creationId xmlns:a16="http://schemas.microsoft.com/office/drawing/2014/main" id="{86E44E50-EAA3-4826-9080-30C59BAE1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17">
              <a:extLst>
                <a:ext uri="{FF2B5EF4-FFF2-40B4-BE49-F238E27FC236}">
                  <a16:creationId xmlns:a16="http://schemas.microsoft.com/office/drawing/2014/main" id="{DED14C1A-A864-4E69-81E9-21AA8A72E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18">
              <a:extLst>
                <a:ext uri="{FF2B5EF4-FFF2-40B4-BE49-F238E27FC236}">
                  <a16:creationId xmlns:a16="http://schemas.microsoft.com/office/drawing/2014/main" id="{95BE2B4D-EB9B-4F70-ABAA-350FEFFD2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19">
              <a:extLst>
                <a:ext uri="{FF2B5EF4-FFF2-40B4-BE49-F238E27FC236}">
                  <a16:creationId xmlns:a16="http://schemas.microsoft.com/office/drawing/2014/main" id="{C351C24F-63F8-45AD-A310-7B0A5190B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20">
              <a:extLst>
                <a:ext uri="{FF2B5EF4-FFF2-40B4-BE49-F238E27FC236}">
                  <a16:creationId xmlns:a16="http://schemas.microsoft.com/office/drawing/2014/main" id="{5921D5D4-B63E-4EF5-BE8D-637DEA130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21">
              <a:extLst>
                <a:ext uri="{FF2B5EF4-FFF2-40B4-BE49-F238E27FC236}">
                  <a16:creationId xmlns:a16="http://schemas.microsoft.com/office/drawing/2014/main" id="{4FFDC414-C89D-47B6-866D-8A8FAD903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22">
              <a:extLst>
                <a:ext uri="{FF2B5EF4-FFF2-40B4-BE49-F238E27FC236}">
                  <a16:creationId xmlns:a16="http://schemas.microsoft.com/office/drawing/2014/main" id="{48020116-2D0B-408B-AD65-5EE40C7131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23">
              <a:extLst>
                <a:ext uri="{FF2B5EF4-FFF2-40B4-BE49-F238E27FC236}">
                  <a16:creationId xmlns:a16="http://schemas.microsoft.com/office/drawing/2014/main" id="{7CDCCF69-F6C9-44A1-B7FD-980F9A559D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" name="Group 56">
            <a:extLst>
              <a:ext uri="{FF2B5EF4-FFF2-40B4-BE49-F238E27FC236}">
                <a16:creationId xmlns:a16="http://schemas.microsoft.com/office/drawing/2014/main" id="{91EA8C81-CD02-4809-82F9-7E6950213925}"/>
              </a:ext>
            </a:extLst>
          </p:cNvPr>
          <p:cNvGrpSpPr/>
          <p:nvPr/>
        </p:nvGrpSpPr>
        <p:grpSpPr>
          <a:xfrm>
            <a:off x="4175515" y="1973432"/>
            <a:ext cx="1539560" cy="171967"/>
            <a:chOff x="7746380" y="2949426"/>
            <a:chExt cx="2188691" cy="244475"/>
          </a:xfrm>
        </p:grpSpPr>
        <p:pic>
          <p:nvPicPr>
            <p:cNvPr id="185" name="Picture 14">
              <a:extLst>
                <a:ext uri="{FF2B5EF4-FFF2-40B4-BE49-F238E27FC236}">
                  <a16:creationId xmlns:a16="http://schemas.microsoft.com/office/drawing/2014/main" id="{164CC0C9-C37B-4043-81EE-0FC0301B7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5">
              <a:extLst>
                <a:ext uri="{FF2B5EF4-FFF2-40B4-BE49-F238E27FC236}">
                  <a16:creationId xmlns:a16="http://schemas.microsoft.com/office/drawing/2014/main" id="{3CFE4B10-760E-40E2-AD30-C705F162B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6">
              <a:extLst>
                <a:ext uri="{FF2B5EF4-FFF2-40B4-BE49-F238E27FC236}">
                  <a16:creationId xmlns:a16="http://schemas.microsoft.com/office/drawing/2014/main" id="{9B8ACB63-89CF-4A48-B3C8-CFD671CBC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7">
              <a:extLst>
                <a:ext uri="{FF2B5EF4-FFF2-40B4-BE49-F238E27FC236}">
                  <a16:creationId xmlns:a16="http://schemas.microsoft.com/office/drawing/2014/main" id="{83C02B4E-6BAA-4BE6-B878-C9F3D7E1F8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">
              <a:extLst>
                <a:ext uri="{FF2B5EF4-FFF2-40B4-BE49-F238E27FC236}">
                  <a16:creationId xmlns:a16="http://schemas.microsoft.com/office/drawing/2014/main" id="{42D7B64B-4DFC-47BB-A75B-0E49739881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9">
              <a:extLst>
                <a:ext uri="{FF2B5EF4-FFF2-40B4-BE49-F238E27FC236}">
                  <a16:creationId xmlns:a16="http://schemas.microsoft.com/office/drawing/2014/main" id="{94723364-1D30-4EBB-92A4-0CE088806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20">
              <a:extLst>
                <a:ext uri="{FF2B5EF4-FFF2-40B4-BE49-F238E27FC236}">
                  <a16:creationId xmlns:a16="http://schemas.microsoft.com/office/drawing/2014/main" id="{C15142CC-BC98-4F31-8395-2A032996E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21">
              <a:extLst>
                <a:ext uri="{FF2B5EF4-FFF2-40B4-BE49-F238E27FC236}">
                  <a16:creationId xmlns:a16="http://schemas.microsoft.com/office/drawing/2014/main" id="{62D44995-8B1B-4B85-BCBA-DC3F76AE8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22">
              <a:extLst>
                <a:ext uri="{FF2B5EF4-FFF2-40B4-BE49-F238E27FC236}">
                  <a16:creationId xmlns:a16="http://schemas.microsoft.com/office/drawing/2014/main" id="{031799DB-7217-4D63-8E52-6C9260EB05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23">
              <a:extLst>
                <a:ext uri="{FF2B5EF4-FFF2-40B4-BE49-F238E27FC236}">
                  <a16:creationId xmlns:a16="http://schemas.microsoft.com/office/drawing/2014/main" id="{DB35DB1D-63B4-4FD0-AA8E-BA2F60923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5" name="Picture 18">
            <a:extLst>
              <a:ext uri="{FF2B5EF4-FFF2-40B4-BE49-F238E27FC236}">
                <a16:creationId xmlns:a16="http://schemas.microsoft.com/office/drawing/2014/main" id="{ED771DF5-B6C3-41EF-A5AF-2E12CEE2E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37" y="42228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" name="Picture 19">
            <a:extLst>
              <a:ext uri="{FF2B5EF4-FFF2-40B4-BE49-F238E27FC236}">
                <a16:creationId xmlns:a16="http://schemas.microsoft.com/office/drawing/2014/main" id="{CDD0F0D2-231A-41AA-BB25-6711EA5E8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592" y="42228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" name="Picture 20">
            <a:extLst>
              <a:ext uri="{FF2B5EF4-FFF2-40B4-BE49-F238E27FC236}">
                <a16:creationId xmlns:a16="http://schemas.microsoft.com/office/drawing/2014/main" id="{35F3A497-41F0-4CC3-B60B-AB8D91F0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546" y="42228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" name="Picture 21">
            <a:extLst>
              <a:ext uri="{FF2B5EF4-FFF2-40B4-BE49-F238E27FC236}">
                <a16:creationId xmlns:a16="http://schemas.microsoft.com/office/drawing/2014/main" id="{4597E5EB-BD84-4C46-A654-1A3C390AF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6501" y="42228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" name="Picture 22">
            <a:extLst>
              <a:ext uri="{FF2B5EF4-FFF2-40B4-BE49-F238E27FC236}">
                <a16:creationId xmlns:a16="http://schemas.microsoft.com/office/drawing/2014/main" id="{C9A34D2C-F97E-46BB-B7D1-795BC35A1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8456" y="42228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" name="Picture 23">
            <a:extLst>
              <a:ext uri="{FF2B5EF4-FFF2-40B4-BE49-F238E27FC236}">
                <a16:creationId xmlns:a16="http://schemas.microsoft.com/office/drawing/2014/main" id="{57FB486D-B2BC-416A-B452-52A9C887B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410" y="42228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3C252EB0-E8C2-4643-8E4B-050AE27B7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5695" y="42228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391A07AD-3140-4EF6-A450-635B59FBD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1634" y="42228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D10866B6-6FC0-4422-A017-7F38F4843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416" y="42227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9E3D97AF-B257-4204-8A21-D2C2975A4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6277" y="42230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5843174A-9763-4EBA-93B9-601DBE940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121" y="42230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2CB5184D-CF6F-48DF-8745-EDCD66464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8721" y="42230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Picture 16">
            <a:extLst>
              <a:ext uri="{FF2B5EF4-FFF2-40B4-BE49-F238E27FC236}">
                <a16:creationId xmlns:a16="http://schemas.microsoft.com/office/drawing/2014/main" id="{1F63151A-C5FD-4692-9BEE-A781359F3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27" y="422311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" name="Picture 17">
            <a:extLst>
              <a:ext uri="{FF2B5EF4-FFF2-40B4-BE49-F238E27FC236}">
                <a16:creationId xmlns:a16="http://schemas.microsoft.com/office/drawing/2014/main" id="{7F5281F9-CB21-478A-8C4A-20114BA1D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682" y="422311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21">
            <a:extLst>
              <a:ext uri="{FF2B5EF4-FFF2-40B4-BE49-F238E27FC236}">
                <a16:creationId xmlns:a16="http://schemas.microsoft.com/office/drawing/2014/main" id="{85D14FE0-9AB9-4091-994F-4C9F7E06A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097" y="422228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21">
            <a:extLst>
              <a:ext uri="{FF2B5EF4-FFF2-40B4-BE49-F238E27FC236}">
                <a16:creationId xmlns:a16="http://schemas.microsoft.com/office/drawing/2014/main" id="{F86E6473-A571-4C65-B790-BE7712EB7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1884" y="422419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14">
            <a:extLst>
              <a:ext uri="{FF2B5EF4-FFF2-40B4-BE49-F238E27FC236}">
                <a16:creationId xmlns:a16="http://schemas.microsoft.com/office/drawing/2014/main" id="{8B013D3B-9214-45E0-A84B-B273B7A25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338" y="4222560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15">
            <a:extLst>
              <a:ext uri="{FF2B5EF4-FFF2-40B4-BE49-F238E27FC236}">
                <a16:creationId xmlns:a16="http://schemas.microsoft.com/office/drawing/2014/main" id="{E4C57597-8145-429E-A5A2-9541FAF70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293" y="4222560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21">
            <a:extLst>
              <a:ext uri="{FF2B5EF4-FFF2-40B4-BE49-F238E27FC236}">
                <a16:creationId xmlns:a16="http://schemas.microsoft.com/office/drawing/2014/main" id="{18C68F61-0E62-4CA1-A976-0A840811C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053" y="422228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193E1385-1D4D-4677-B887-950AA3016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057" y="46732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" name="Group 56">
            <a:extLst>
              <a:ext uri="{FF2B5EF4-FFF2-40B4-BE49-F238E27FC236}">
                <a16:creationId xmlns:a16="http://schemas.microsoft.com/office/drawing/2014/main" id="{5C5423CF-0EFF-4F9D-B9C1-9707168786B7}"/>
              </a:ext>
            </a:extLst>
          </p:cNvPr>
          <p:cNvGrpSpPr/>
          <p:nvPr/>
        </p:nvGrpSpPr>
        <p:grpSpPr>
          <a:xfrm>
            <a:off x="4170057" y="2410964"/>
            <a:ext cx="1539560" cy="171967"/>
            <a:chOff x="7746380" y="2949426"/>
            <a:chExt cx="2188691" cy="244475"/>
          </a:xfrm>
        </p:grpSpPr>
        <p:pic>
          <p:nvPicPr>
            <p:cNvPr id="216" name="Picture 14">
              <a:extLst>
                <a:ext uri="{FF2B5EF4-FFF2-40B4-BE49-F238E27FC236}">
                  <a16:creationId xmlns:a16="http://schemas.microsoft.com/office/drawing/2014/main" id="{2C523D6B-B31D-4706-A0F7-3B3348BAF6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15">
              <a:extLst>
                <a:ext uri="{FF2B5EF4-FFF2-40B4-BE49-F238E27FC236}">
                  <a16:creationId xmlns:a16="http://schemas.microsoft.com/office/drawing/2014/main" id="{E1730C24-432C-4F85-9365-1272E0E3A9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16">
              <a:extLst>
                <a:ext uri="{FF2B5EF4-FFF2-40B4-BE49-F238E27FC236}">
                  <a16:creationId xmlns:a16="http://schemas.microsoft.com/office/drawing/2014/main" id="{C7D30913-8596-4FBA-A636-7C03E70B9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17">
              <a:extLst>
                <a:ext uri="{FF2B5EF4-FFF2-40B4-BE49-F238E27FC236}">
                  <a16:creationId xmlns:a16="http://schemas.microsoft.com/office/drawing/2014/main" id="{8FE6091B-7748-4662-A795-9F07C5AA80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18">
              <a:extLst>
                <a:ext uri="{FF2B5EF4-FFF2-40B4-BE49-F238E27FC236}">
                  <a16:creationId xmlns:a16="http://schemas.microsoft.com/office/drawing/2014/main" id="{A070ECAF-5B1A-4BD6-BC0D-471791F56C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19">
              <a:extLst>
                <a:ext uri="{FF2B5EF4-FFF2-40B4-BE49-F238E27FC236}">
                  <a16:creationId xmlns:a16="http://schemas.microsoft.com/office/drawing/2014/main" id="{F1EEFDD3-148B-4DF3-9A27-CDF8CE3F49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0">
              <a:extLst>
                <a:ext uri="{FF2B5EF4-FFF2-40B4-BE49-F238E27FC236}">
                  <a16:creationId xmlns:a16="http://schemas.microsoft.com/office/drawing/2014/main" id="{B69FC95D-0533-4A0D-BCE0-E22E744677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1">
              <a:extLst>
                <a:ext uri="{FF2B5EF4-FFF2-40B4-BE49-F238E27FC236}">
                  <a16:creationId xmlns:a16="http://schemas.microsoft.com/office/drawing/2014/main" id="{07E3C153-2245-4F7C-A651-501AD8FDC3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22">
              <a:extLst>
                <a:ext uri="{FF2B5EF4-FFF2-40B4-BE49-F238E27FC236}">
                  <a16:creationId xmlns:a16="http://schemas.microsoft.com/office/drawing/2014/main" id="{E07A6CEE-1094-4497-B5CF-7204FDE977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23">
              <a:extLst>
                <a:ext uri="{FF2B5EF4-FFF2-40B4-BE49-F238E27FC236}">
                  <a16:creationId xmlns:a16="http://schemas.microsoft.com/office/drawing/2014/main" id="{1C184B8D-DF89-470B-80AF-D57DC591C0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6" name="Group 56">
            <a:extLst>
              <a:ext uri="{FF2B5EF4-FFF2-40B4-BE49-F238E27FC236}">
                <a16:creationId xmlns:a16="http://schemas.microsoft.com/office/drawing/2014/main" id="{93CBA2E9-59ED-4FA5-B711-4F0873081A68}"/>
              </a:ext>
            </a:extLst>
          </p:cNvPr>
          <p:cNvGrpSpPr/>
          <p:nvPr/>
        </p:nvGrpSpPr>
        <p:grpSpPr>
          <a:xfrm>
            <a:off x="4171349" y="2856493"/>
            <a:ext cx="1539560" cy="171967"/>
            <a:chOff x="7746380" y="2949426"/>
            <a:chExt cx="2188691" cy="244475"/>
          </a:xfrm>
        </p:grpSpPr>
        <p:pic>
          <p:nvPicPr>
            <p:cNvPr id="227" name="Picture 14">
              <a:extLst>
                <a:ext uri="{FF2B5EF4-FFF2-40B4-BE49-F238E27FC236}">
                  <a16:creationId xmlns:a16="http://schemas.microsoft.com/office/drawing/2014/main" id="{243CB4E1-73A7-4007-B3EA-50D699FE1A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15">
              <a:extLst>
                <a:ext uri="{FF2B5EF4-FFF2-40B4-BE49-F238E27FC236}">
                  <a16:creationId xmlns:a16="http://schemas.microsoft.com/office/drawing/2014/main" id="{8BE1C068-02A2-4D6E-8ACC-5601887A2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16">
              <a:extLst>
                <a:ext uri="{FF2B5EF4-FFF2-40B4-BE49-F238E27FC236}">
                  <a16:creationId xmlns:a16="http://schemas.microsoft.com/office/drawing/2014/main" id="{EC10175E-1956-48D5-A7CC-2E63126D5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17">
              <a:extLst>
                <a:ext uri="{FF2B5EF4-FFF2-40B4-BE49-F238E27FC236}">
                  <a16:creationId xmlns:a16="http://schemas.microsoft.com/office/drawing/2014/main" id="{62B8299C-3F17-46BE-A0F6-78B40456E8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18">
              <a:extLst>
                <a:ext uri="{FF2B5EF4-FFF2-40B4-BE49-F238E27FC236}">
                  <a16:creationId xmlns:a16="http://schemas.microsoft.com/office/drawing/2014/main" id="{A5E1B36E-AEE9-4A88-8885-5D607D7A5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19">
              <a:extLst>
                <a:ext uri="{FF2B5EF4-FFF2-40B4-BE49-F238E27FC236}">
                  <a16:creationId xmlns:a16="http://schemas.microsoft.com/office/drawing/2014/main" id="{4B73204F-D09F-4A71-852A-193F609B9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20">
              <a:extLst>
                <a:ext uri="{FF2B5EF4-FFF2-40B4-BE49-F238E27FC236}">
                  <a16:creationId xmlns:a16="http://schemas.microsoft.com/office/drawing/2014/main" id="{058FAEC4-F43A-4864-B23F-1B763D0185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21">
              <a:extLst>
                <a:ext uri="{FF2B5EF4-FFF2-40B4-BE49-F238E27FC236}">
                  <a16:creationId xmlns:a16="http://schemas.microsoft.com/office/drawing/2014/main" id="{446CF74C-48F1-4B75-A51B-5FA5FC27E4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22">
              <a:extLst>
                <a:ext uri="{FF2B5EF4-FFF2-40B4-BE49-F238E27FC236}">
                  <a16:creationId xmlns:a16="http://schemas.microsoft.com/office/drawing/2014/main" id="{EA9EE828-AC68-4AFA-A0B5-AA1737FC9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3">
              <a:extLst>
                <a:ext uri="{FF2B5EF4-FFF2-40B4-BE49-F238E27FC236}">
                  <a16:creationId xmlns:a16="http://schemas.microsoft.com/office/drawing/2014/main" id="{38DF612F-E6CE-4266-82A8-4BB9B7099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7" name="Picture 236">
            <a:extLst>
              <a:ext uri="{FF2B5EF4-FFF2-40B4-BE49-F238E27FC236}">
                <a16:creationId xmlns:a16="http://schemas.microsoft.com/office/drawing/2014/main" id="{CEF6C712-32F3-45F7-AD6D-E2D2A03B8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0403" y="46679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CE093503-93A2-45F1-B110-6DE2080E8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5591" y="46679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9" name="Group 56">
            <a:extLst>
              <a:ext uri="{FF2B5EF4-FFF2-40B4-BE49-F238E27FC236}">
                <a16:creationId xmlns:a16="http://schemas.microsoft.com/office/drawing/2014/main" id="{E70978E6-580C-41B0-BF77-5584C6361CB6}"/>
              </a:ext>
            </a:extLst>
          </p:cNvPr>
          <p:cNvGrpSpPr/>
          <p:nvPr/>
        </p:nvGrpSpPr>
        <p:grpSpPr>
          <a:xfrm>
            <a:off x="4181749" y="3315106"/>
            <a:ext cx="1539560" cy="171967"/>
            <a:chOff x="7746380" y="2949426"/>
            <a:chExt cx="2188691" cy="244475"/>
          </a:xfrm>
        </p:grpSpPr>
        <p:pic>
          <p:nvPicPr>
            <p:cNvPr id="240" name="Picture 14">
              <a:extLst>
                <a:ext uri="{FF2B5EF4-FFF2-40B4-BE49-F238E27FC236}">
                  <a16:creationId xmlns:a16="http://schemas.microsoft.com/office/drawing/2014/main" id="{F1565D58-E0D8-47B2-B7C2-146269ACBB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15">
              <a:extLst>
                <a:ext uri="{FF2B5EF4-FFF2-40B4-BE49-F238E27FC236}">
                  <a16:creationId xmlns:a16="http://schemas.microsoft.com/office/drawing/2014/main" id="{4B879668-0AFA-4F57-B4BE-8193538110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16">
              <a:extLst>
                <a:ext uri="{FF2B5EF4-FFF2-40B4-BE49-F238E27FC236}">
                  <a16:creationId xmlns:a16="http://schemas.microsoft.com/office/drawing/2014/main" id="{56EFC3D6-0E68-4295-A660-6DD204D61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17">
              <a:extLst>
                <a:ext uri="{FF2B5EF4-FFF2-40B4-BE49-F238E27FC236}">
                  <a16:creationId xmlns:a16="http://schemas.microsoft.com/office/drawing/2014/main" id="{31A1A3E9-4D51-4592-8158-CBA506F10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18">
              <a:extLst>
                <a:ext uri="{FF2B5EF4-FFF2-40B4-BE49-F238E27FC236}">
                  <a16:creationId xmlns:a16="http://schemas.microsoft.com/office/drawing/2014/main" id="{3CE11458-7524-4607-AC66-69536E5E00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19">
              <a:extLst>
                <a:ext uri="{FF2B5EF4-FFF2-40B4-BE49-F238E27FC236}">
                  <a16:creationId xmlns:a16="http://schemas.microsoft.com/office/drawing/2014/main" id="{9737C646-AC7E-4C47-8A76-6E78B59F8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20">
              <a:extLst>
                <a:ext uri="{FF2B5EF4-FFF2-40B4-BE49-F238E27FC236}">
                  <a16:creationId xmlns:a16="http://schemas.microsoft.com/office/drawing/2014/main" id="{E0A22FD5-0D06-45AC-A54F-F4DE99424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21">
              <a:extLst>
                <a:ext uri="{FF2B5EF4-FFF2-40B4-BE49-F238E27FC236}">
                  <a16:creationId xmlns:a16="http://schemas.microsoft.com/office/drawing/2014/main" id="{25CACDA1-1149-4351-942E-FADE0C12E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22">
              <a:extLst>
                <a:ext uri="{FF2B5EF4-FFF2-40B4-BE49-F238E27FC236}">
                  <a16:creationId xmlns:a16="http://schemas.microsoft.com/office/drawing/2014/main" id="{9DC7536E-D936-4865-9242-843CFA6EFA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3">
              <a:extLst>
                <a:ext uri="{FF2B5EF4-FFF2-40B4-BE49-F238E27FC236}">
                  <a16:creationId xmlns:a16="http://schemas.microsoft.com/office/drawing/2014/main" id="{70A10BE8-5D88-4BF7-B8A6-246FFE43EA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0" name="Group 56">
            <a:extLst>
              <a:ext uri="{FF2B5EF4-FFF2-40B4-BE49-F238E27FC236}">
                <a16:creationId xmlns:a16="http://schemas.microsoft.com/office/drawing/2014/main" id="{6B402273-67DF-4B95-BF01-4856C43552D9}"/>
              </a:ext>
            </a:extLst>
          </p:cNvPr>
          <p:cNvGrpSpPr/>
          <p:nvPr/>
        </p:nvGrpSpPr>
        <p:grpSpPr>
          <a:xfrm>
            <a:off x="4183041" y="3760635"/>
            <a:ext cx="1539560" cy="171967"/>
            <a:chOff x="7746380" y="2949426"/>
            <a:chExt cx="2188691" cy="244475"/>
          </a:xfrm>
        </p:grpSpPr>
        <p:pic>
          <p:nvPicPr>
            <p:cNvPr id="251" name="Picture 14">
              <a:extLst>
                <a:ext uri="{FF2B5EF4-FFF2-40B4-BE49-F238E27FC236}">
                  <a16:creationId xmlns:a16="http://schemas.microsoft.com/office/drawing/2014/main" id="{086CEB88-8FB3-4C3A-80E7-C2D86CA71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15">
              <a:extLst>
                <a:ext uri="{FF2B5EF4-FFF2-40B4-BE49-F238E27FC236}">
                  <a16:creationId xmlns:a16="http://schemas.microsoft.com/office/drawing/2014/main" id="{5B5D8360-74EF-4668-8F5E-02E811C4A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16">
              <a:extLst>
                <a:ext uri="{FF2B5EF4-FFF2-40B4-BE49-F238E27FC236}">
                  <a16:creationId xmlns:a16="http://schemas.microsoft.com/office/drawing/2014/main" id="{70171D63-C01D-4B26-A295-FC0BE064AD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17">
              <a:extLst>
                <a:ext uri="{FF2B5EF4-FFF2-40B4-BE49-F238E27FC236}">
                  <a16:creationId xmlns:a16="http://schemas.microsoft.com/office/drawing/2014/main" id="{8C8D6A10-E605-4012-B428-4F503BEC6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18">
              <a:extLst>
                <a:ext uri="{FF2B5EF4-FFF2-40B4-BE49-F238E27FC236}">
                  <a16:creationId xmlns:a16="http://schemas.microsoft.com/office/drawing/2014/main" id="{8E79B1A2-3B54-4CAD-9931-6DCB77F56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19">
              <a:extLst>
                <a:ext uri="{FF2B5EF4-FFF2-40B4-BE49-F238E27FC236}">
                  <a16:creationId xmlns:a16="http://schemas.microsoft.com/office/drawing/2014/main" id="{C1A0B7EE-9E9F-4DCA-95BB-3D15E6BFC5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0">
              <a:extLst>
                <a:ext uri="{FF2B5EF4-FFF2-40B4-BE49-F238E27FC236}">
                  <a16:creationId xmlns:a16="http://schemas.microsoft.com/office/drawing/2014/main" id="{D46D3635-7A13-4EA2-897F-40420397D8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1">
              <a:extLst>
                <a:ext uri="{FF2B5EF4-FFF2-40B4-BE49-F238E27FC236}">
                  <a16:creationId xmlns:a16="http://schemas.microsoft.com/office/drawing/2014/main" id="{E1C9A74F-49E7-49D0-8C2D-35709CEF66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2">
              <a:extLst>
                <a:ext uri="{FF2B5EF4-FFF2-40B4-BE49-F238E27FC236}">
                  <a16:creationId xmlns:a16="http://schemas.microsoft.com/office/drawing/2014/main" id="{3B2F02BD-299F-4BC5-9A48-6939A2A82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3">
              <a:extLst>
                <a:ext uri="{FF2B5EF4-FFF2-40B4-BE49-F238E27FC236}">
                  <a16:creationId xmlns:a16="http://schemas.microsoft.com/office/drawing/2014/main" id="{AE3FC837-48BA-4E1D-AFA1-8F0B7C57D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52494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21614 -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1918 -7.40741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16784 -7.40741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14232 -7.40741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11823 -7.40741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09388 -7.40741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0.07044 -7.40741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0.0444 -7.40741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0.02109 -7.40741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BCA06D9C-6A12-4C30-9FE8-373DDAD70E81}"/>
              </a:ext>
            </a:extLst>
          </p:cNvPr>
          <p:cNvSpPr txBox="1"/>
          <p:nvPr/>
        </p:nvSpPr>
        <p:spPr>
          <a:xfrm>
            <a:off x="9397229" y="13085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7839A47-5FCA-4C40-98D7-F3AC960A0998}"/>
              </a:ext>
            </a:extLst>
          </p:cNvPr>
          <p:cNvGrpSpPr/>
          <p:nvPr/>
        </p:nvGrpSpPr>
        <p:grpSpPr>
          <a:xfrm>
            <a:off x="8747597" y="199757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D29FFED-2ADE-4D57-9828-95DBD8D12810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96346E3-7910-43A4-8073-CFC5766C33CE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– 28 =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B9FC0A9-4B09-4A7C-983A-FE070D941529}"/>
              </a:ext>
            </a:extLst>
          </p:cNvPr>
          <p:cNvGrpSpPr/>
          <p:nvPr/>
        </p:nvGrpSpPr>
        <p:grpSpPr>
          <a:xfrm>
            <a:off x="4334324" y="201812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A54AF92-70A4-43C3-BDB9-3B657033499D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CAAED8A-3953-4336-BC63-C6A95905CD18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88 – 54 =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D9ABCFA-A3B7-436B-B75A-12D233009589}"/>
              </a:ext>
            </a:extLst>
          </p:cNvPr>
          <p:cNvGrpSpPr/>
          <p:nvPr/>
        </p:nvGrpSpPr>
        <p:grpSpPr>
          <a:xfrm>
            <a:off x="255524" y="199757"/>
            <a:ext cx="3097273" cy="817087"/>
            <a:chOff x="255525" y="372323"/>
            <a:chExt cx="275887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2EF5EAD-BB37-4C61-9452-FAB5B95A0462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9C7E8CB-7B95-465A-88E9-74E99E2E5C15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66 – 31 =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8186A344-8E40-417E-A56A-1C836D0B4FC0}"/>
              </a:ext>
            </a:extLst>
          </p:cNvPr>
          <p:cNvSpPr/>
          <p:nvPr/>
        </p:nvSpPr>
        <p:spPr>
          <a:xfrm>
            <a:off x="2187801" y="32277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1C58FA8-6022-4954-BEDC-3AE3B826E1E2}"/>
              </a:ext>
            </a:extLst>
          </p:cNvPr>
          <p:cNvSpPr txBox="1"/>
          <p:nvPr/>
        </p:nvSpPr>
        <p:spPr>
          <a:xfrm>
            <a:off x="2271455" y="31383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CFB86C5-07FF-4278-A8BB-A51CDFE6D37A}"/>
              </a:ext>
            </a:extLst>
          </p:cNvPr>
          <p:cNvSpPr txBox="1"/>
          <p:nvPr/>
        </p:nvSpPr>
        <p:spPr>
          <a:xfrm>
            <a:off x="6371761" y="31057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E53A89E-9DA3-4D58-8CEF-6C002845042C}"/>
              </a:ext>
            </a:extLst>
          </p:cNvPr>
          <p:cNvSpPr txBox="1"/>
          <p:nvPr/>
        </p:nvSpPr>
        <p:spPr>
          <a:xfrm>
            <a:off x="10778166" y="30485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42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B09C66F-D5DC-49A5-8720-EF9F350FF3EB}"/>
              </a:ext>
            </a:extLst>
          </p:cNvPr>
          <p:cNvSpPr/>
          <p:nvPr/>
        </p:nvSpPr>
        <p:spPr>
          <a:xfrm>
            <a:off x="6263116" y="32675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E5E5E9-5F19-4612-848D-23B88A2D3A26}"/>
              </a:ext>
            </a:extLst>
          </p:cNvPr>
          <p:cNvSpPr/>
          <p:nvPr/>
        </p:nvSpPr>
        <p:spPr>
          <a:xfrm>
            <a:off x="10685372" y="30802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BCD00F8-0A20-40A3-BE25-019B3400249F}"/>
              </a:ext>
            </a:extLst>
          </p:cNvPr>
          <p:cNvGrpSpPr/>
          <p:nvPr/>
        </p:nvGrpSpPr>
        <p:grpSpPr>
          <a:xfrm>
            <a:off x="8747597" y="3310419"/>
            <a:ext cx="3097270" cy="817087"/>
            <a:chOff x="255525" y="4828688"/>
            <a:chExt cx="2758871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B171F5C5-D986-4D73-A9AD-B18F999D7CB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B04D111-5C05-484E-A8E0-DEC7CDBD9546}"/>
                </a:ext>
              </a:extLst>
            </p:cNvPr>
            <p:cNvSpPr txBox="1"/>
            <p:nvPr/>
          </p:nvSpPr>
          <p:spPr>
            <a:xfrm>
              <a:off x="308455" y="4941753"/>
              <a:ext cx="16851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 – 56 =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5B8CE06-3298-4B8B-A175-7EF5FEC2A552}"/>
              </a:ext>
            </a:extLst>
          </p:cNvPr>
          <p:cNvGrpSpPr/>
          <p:nvPr/>
        </p:nvGrpSpPr>
        <p:grpSpPr>
          <a:xfrm>
            <a:off x="4334324" y="3312474"/>
            <a:ext cx="3097273" cy="817087"/>
            <a:chOff x="255526" y="2607393"/>
            <a:chExt cx="2758874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178707A8-1F64-4AB0-BC1D-263006BC99A7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285C395-54E1-4EB5-82BF-6DDA11F4E864}"/>
                </a:ext>
              </a:extLst>
            </p:cNvPr>
            <p:cNvSpPr txBox="1"/>
            <p:nvPr/>
          </p:nvSpPr>
          <p:spPr>
            <a:xfrm>
              <a:off x="308455" y="272045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 – 15 =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5941B13-1ED9-4A3A-A86A-EEC44458C5CD}"/>
              </a:ext>
            </a:extLst>
          </p:cNvPr>
          <p:cNvGrpSpPr/>
          <p:nvPr/>
        </p:nvGrpSpPr>
        <p:grpSpPr>
          <a:xfrm>
            <a:off x="255524" y="3310419"/>
            <a:ext cx="3097273" cy="817087"/>
            <a:chOff x="255525" y="372323"/>
            <a:chExt cx="2758874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43B2E19-53F8-43D7-BCD9-8123493EBEB7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79B6B05-2CD8-4562-BE85-AABD8FC50D29}"/>
                </a:ext>
              </a:extLst>
            </p:cNvPr>
            <p:cNvSpPr txBox="1"/>
            <p:nvPr/>
          </p:nvSpPr>
          <p:spPr>
            <a:xfrm>
              <a:off x="308455" y="485388"/>
              <a:ext cx="17779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76 – 28 = 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8642846-0112-4338-8215-04C9CC1496EE}"/>
              </a:ext>
            </a:extLst>
          </p:cNvPr>
          <p:cNvSpPr/>
          <p:nvPr/>
        </p:nvSpPr>
        <p:spPr>
          <a:xfrm>
            <a:off x="2187801" y="343343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8051EAD-33DA-4CE3-92A1-C54470EB89B2}"/>
              </a:ext>
            </a:extLst>
          </p:cNvPr>
          <p:cNvSpPr txBox="1"/>
          <p:nvPr/>
        </p:nvSpPr>
        <p:spPr>
          <a:xfrm>
            <a:off x="2271455" y="342449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48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C668209-34C3-488C-BAA0-F5CBCB962BDE}"/>
              </a:ext>
            </a:extLst>
          </p:cNvPr>
          <p:cNvSpPr txBox="1"/>
          <p:nvPr/>
        </p:nvSpPr>
        <p:spPr>
          <a:xfrm>
            <a:off x="6371761" y="342123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37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3261EFA-80F3-4317-BCC5-F51709E6CC7C}"/>
              </a:ext>
            </a:extLst>
          </p:cNvPr>
          <p:cNvSpPr txBox="1"/>
          <p:nvPr/>
        </p:nvSpPr>
        <p:spPr>
          <a:xfrm>
            <a:off x="10778166" y="341551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196E80F-5BA9-411F-8511-E48EF5D530D0}"/>
              </a:ext>
            </a:extLst>
          </p:cNvPr>
          <p:cNvSpPr/>
          <p:nvPr/>
        </p:nvSpPr>
        <p:spPr>
          <a:xfrm>
            <a:off x="6263116" y="343741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DFE1AEF-A817-4F84-A9BE-92B34410CD25}"/>
              </a:ext>
            </a:extLst>
          </p:cNvPr>
          <p:cNvSpPr/>
          <p:nvPr/>
        </p:nvSpPr>
        <p:spPr>
          <a:xfrm>
            <a:off x="10685372" y="341868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FCC65A1-5BCC-40D5-A007-16A53F171F57}"/>
              </a:ext>
            </a:extLst>
          </p:cNvPr>
          <p:cNvSpPr txBox="1"/>
          <p:nvPr/>
        </p:nvSpPr>
        <p:spPr>
          <a:xfrm>
            <a:off x="914035" y="13143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7FB3D5D-03DD-4341-ACBD-B133C04480D5}"/>
              </a:ext>
            </a:extLst>
          </p:cNvPr>
          <p:cNvSpPr txBox="1"/>
          <p:nvPr/>
        </p:nvSpPr>
        <p:spPr>
          <a:xfrm>
            <a:off x="905687" y="17671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A31EE72-8D03-43F5-B6ED-EB592F3BBCC7}"/>
              </a:ext>
            </a:extLst>
          </p:cNvPr>
          <p:cNvSpPr txBox="1"/>
          <p:nvPr/>
        </p:nvSpPr>
        <p:spPr>
          <a:xfrm>
            <a:off x="454849" y="17831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81D3F1F-FBA6-475B-B64B-53855DCDD71C}"/>
              </a:ext>
            </a:extLst>
          </p:cNvPr>
          <p:cNvCxnSpPr>
            <a:cxnSpLocks/>
          </p:cNvCxnSpPr>
          <p:nvPr/>
        </p:nvCxnSpPr>
        <p:spPr>
          <a:xfrm>
            <a:off x="467659" y="227329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1CD2871-52A6-49B1-BBA4-4B02A3273524}"/>
              </a:ext>
            </a:extLst>
          </p:cNvPr>
          <p:cNvCxnSpPr>
            <a:cxnSpLocks/>
          </p:cNvCxnSpPr>
          <p:nvPr/>
        </p:nvCxnSpPr>
        <p:spPr>
          <a:xfrm>
            <a:off x="467659" y="271615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00B2A8F8-5198-4B9F-9009-A88C7868385D}"/>
              </a:ext>
            </a:extLst>
          </p:cNvPr>
          <p:cNvSpPr txBox="1"/>
          <p:nvPr/>
        </p:nvSpPr>
        <p:spPr>
          <a:xfrm>
            <a:off x="1343716" y="220586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8EBD4A-75D6-44FE-BB21-D65391154263}"/>
              </a:ext>
            </a:extLst>
          </p:cNvPr>
          <p:cNvSpPr txBox="1"/>
          <p:nvPr/>
        </p:nvSpPr>
        <p:spPr>
          <a:xfrm>
            <a:off x="903830" y="220292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8DC10CB-CD4C-41AC-B8B5-65F8158F9C39}"/>
              </a:ext>
            </a:extLst>
          </p:cNvPr>
          <p:cNvSpPr txBox="1"/>
          <p:nvPr/>
        </p:nvSpPr>
        <p:spPr>
          <a:xfrm>
            <a:off x="4932698" y="13143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8 8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91D8A38-0FC1-4B52-B7ED-194277BDC896}"/>
              </a:ext>
            </a:extLst>
          </p:cNvPr>
          <p:cNvSpPr txBox="1"/>
          <p:nvPr/>
        </p:nvSpPr>
        <p:spPr>
          <a:xfrm>
            <a:off x="4924350" y="17671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4AC4880-786B-43FF-AA2E-0B037FE9F9BF}"/>
              </a:ext>
            </a:extLst>
          </p:cNvPr>
          <p:cNvSpPr txBox="1"/>
          <p:nvPr/>
        </p:nvSpPr>
        <p:spPr>
          <a:xfrm>
            <a:off x="4473512" y="17831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0769E633-6CF5-4A39-9DDB-00879EA88043}"/>
              </a:ext>
            </a:extLst>
          </p:cNvPr>
          <p:cNvCxnSpPr>
            <a:cxnSpLocks/>
          </p:cNvCxnSpPr>
          <p:nvPr/>
        </p:nvCxnSpPr>
        <p:spPr>
          <a:xfrm>
            <a:off x="4486322" y="227329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431DBB3-C670-409C-81C8-8A52B5079224}"/>
              </a:ext>
            </a:extLst>
          </p:cNvPr>
          <p:cNvCxnSpPr>
            <a:cxnSpLocks/>
          </p:cNvCxnSpPr>
          <p:nvPr/>
        </p:nvCxnSpPr>
        <p:spPr>
          <a:xfrm>
            <a:off x="4486322" y="271615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B2E07D5-CB96-4216-9B54-EDE5DFCD37FD}"/>
              </a:ext>
            </a:extLst>
          </p:cNvPr>
          <p:cNvSpPr txBox="1"/>
          <p:nvPr/>
        </p:nvSpPr>
        <p:spPr>
          <a:xfrm>
            <a:off x="5362379" y="220586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835AA33-E95B-4FEF-9DB7-21B5A77C486A}"/>
              </a:ext>
            </a:extLst>
          </p:cNvPr>
          <p:cNvSpPr txBox="1"/>
          <p:nvPr/>
        </p:nvSpPr>
        <p:spPr>
          <a:xfrm>
            <a:off x="4922493" y="220292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C6376A9-5F5F-4812-A410-680801E4F578}"/>
              </a:ext>
            </a:extLst>
          </p:cNvPr>
          <p:cNvCxnSpPr>
            <a:cxnSpLocks/>
          </p:cNvCxnSpPr>
          <p:nvPr/>
        </p:nvCxnSpPr>
        <p:spPr>
          <a:xfrm flipV="1">
            <a:off x="9394441" y="138372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016FE63-4B87-4CB2-896B-15747AF613D8}"/>
              </a:ext>
            </a:extLst>
          </p:cNvPr>
          <p:cNvSpPr txBox="1"/>
          <p:nvPr/>
        </p:nvSpPr>
        <p:spPr>
          <a:xfrm>
            <a:off x="9473972" y="11229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64D4F43-39F1-4461-8606-7D55E18E9D79}"/>
              </a:ext>
            </a:extLst>
          </p:cNvPr>
          <p:cNvSpPr txBox="1"/>
          <p:nvPr/>
        </p:nvSpPr>
        <p:spPr>
          <a:xfrm>
            <a:off x="9713052" y="134129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CEE75A6-97BA-4E51-98B4-33269D94A945}"/>
              </a:ext>
            </a:extLst>
          </p:cNvPr>
          <p:cNvSpPr txBox="1"/>
          <p:nvPr/>
        </p:nvSpPr>
        <p:spPr>
          <a:xfrm>
            <a:off x="9388881" y="176133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F3269D7-ECB9-42EE-B7F2-543D0C4E4C37}"/>
              </a:ext>
            </a:extLst>
          </p:cNvPr>
          <p:cNvSpPr txBox="1"/>
          <p:nvPr/>
        </p:nvSpPr>
        <p:spPr>
          <a:xfrm>
            <a:off x="8938043" y="177734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871D9A5-51F5-4A45-AF90-4213515BE614}"/>
              </a:ext>
            </a:extLst>
          </p:cNvPr>
          <p:cNvCxnSpPr>
            <a:cxnSpLocks/>
          </p:cNvCxnSpPr>
          <p:nvPr/>
        </p:nvCxnSpPr>
        <p:spPr>
          <a:xfrm>
            <a:off x="8950853" y="2267490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4DE8E92-07D3-4E52-8166-C2A233BBE1E1}"/>
              </a:ext>
            </a:extLst>
          </p:cNvPr>
          <p:cNvCxnSpPr>
            <a:cxnSpLocks/>
          </p:cNvCxnSpPr>
          <p:nvPr/>
        </p:nvCxnSpPr>
        <p:spPr>
          <a:xfrm>
            <a:off x="8950853" y="2710347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05B76F6-AA02-4E95-9DAA-4151A704F1A5}"/>
              </a:ext>
            </a:extLst>
          </p:cNvPr>
          <p:cNvSpPr txBox="1"/>
          <p:nvPr/>
        </p:nvSpPr>
        <p:spPr>
          <a:xfrm>
            <a:off x="9826910" y="220006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801641C-287A-4ECE-B4D4-EC49BF701293}"/>
              </a:ext>
            </a:extLst>
          </p:cNvPr>
          <p:cNvSpPr txBox="1"/>
          <p:nvPr/>
        </p:nvSpPr>
        <p:spPr>
          <a:xfrm>
            <a:off x="9387024" y="219711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E72A715-4EFD-4E2B-A166-6D8BE6327A76}"/>
              </a:ext>
            </a:extLst>
          </p:cNvPr>
          <p:cNvSpPr txBox="1"/>
          <p:nvPr/>
        </p:nvSpPr>
        <p:spPr>
          <a:xfrm>
            <a:off x="921797" y="442948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7 6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F8CDD76-BDAD-4D39-8458-C98EAE07E0D7}"/>
              </a:ext>
            </a:extLst>
          </p:cNvPr>
          <p:cNvCxnSpPr>
            <a:cxnSpLocks/>
          </p:cNvCxnSpPr>
          <p:nvPr/>
        </p:nvCxnSpPr>
        <p:spPr>
          <a:xfrm flipV="1">
            <a:off x="919009" y="450463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77ABEAAC-E80B-4FA3-BC0F-B4791FF77A1F}"/>
              </a:ext>
            </a:extLst>
          </p:cNvPr>
          <p:cNvSpPr txBox="1"/>
          <p:nvPr/>
        </p:nvSpPr>
        <p:spPr>
          <a:xfrm>
            <a:off x="998540" y="424384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9B8DBD3-8B92-4E83-8D2F-36CE901ED4CB}"/>
              </a:ext>
            </a:extLst>
          </p:cNvPr>
          <p:cNvSpPr txBox="1"/>
          <p:nvPr/>
        </p:nvSpPr>
        <p:spPr>
          <a:xfrm>
            <a:off x="1237620" y="4462201"/>
            <a:ext cx="34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A6D2734-A88F-4201-BF6F-59F7CA82F26C}"/>
              </a:ext>
            </a:extLst>
          </p:cNvPr>
          <p:cNvSpPr txBox="1"/>
          <p:nvPr/>
        </p:nvSpPr>
        <p:spPr>
          <a:xfrm>
            <a:off x="913449" y="488224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D88740B-0C59-483A-B317-C2B3FE69B46E}"/>
              </a:ext>
            </a:extLst>
          </p:cNvPr>
          <p:cNvSpPr txBox="1"/>
          <p:nvPr/>
        </p:nvSpPr>
        <p:spPr>
          <a:xfrm>
            <a:off x="462611" y="4898254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D458DC86-0ADE-4C8D-B30E-E910D0D38967}"/>
              </a:ext>
            </a:extLst>
          </p:cNvPr>
          <p:cNvCxnSpPr>
            <a:cxnSpLocks/>
          </p:cNvCxnSpPr>
          <p:nvPr/>
        </p:nvCxnSpPr>
        <p:spPr>
          <a:xfrm>
            <a:off x="475421" y="5388401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A32F3B7-E4ED-40BB-9C9D-0E653BAE02EC}"/>
              </a:ext>
            </a:extLst>
          </p:cNvPr>
          <p:cNvCxnSpPr>
            <a:cxnSpLocks/>
          </p:cNvCxnSpPr>
          <p:nvPr/>
        </p:nvCxnSpPr>
        <p:spPr>
          <a:xfrm>
            <a:off x="475421" y="5831258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7BB8DA4-E09B-467C-8B5B-56B07F8C4EF5}"/>
              </a:ext>
            </a:extLst>
          </p:cNvPr>
          <p:cNvSpPr txBox="1"/>
          <p:nvPr/>
        </p:nvSpPr>
        <p:spPr>
          <a:xfrm>
            <a:off x="1351478" y="5320973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A71DA61-8E2D-4567-BD4A-8BEF9166118A}"/>
              </a:ext>
            </a:extLst>
          </p:cNvPr>
          <p:cNvSpPr txBox="1"/>
          <p:nvPr/>
        </p:nvSpPr>
        <p:spPr>
          <a:xfrm>
            <a:off x="911592" y="53180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55E301E-6B19-4009-8E97-AEC876FB10E1}"/>
              </a:ext>
            </a:extLst>
          </p:cNvPr>
          <p:cNvSpPr txBox="1"/>
          <p:nvPr/>
        </p:nvSpPr>
        <p:spPr>
          <a:xfrm>
            <a:off x="4933660" y="444135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72C39401-0D17-4A30-8FD6-FE015E5A1C1B}"/>
              </a:ext>
            </a:extLst>
          </p:cNvPr>
          <p:cNvCxnSpPr>
            <a:cxnSpLocks/>
          </p:cNvCxnSpPr>
          <p:nvPr/>
        </p:nvCxnSpPr>
        <p:spPr>
          <a:xfrm flipV="1">
            <a:off x="4930872" y="451650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31A770AD-1A71-43BD-9EB3-995CC47B40C2}"/>
              </a:ext>
            </a:extLst>
          </p:cNvPr>
          <p:cNvSpPr txBox="1"/>
          <p:nvPr/>
        </p:nvSpPr>
        <p:spPr>
          <a:xfrm>
            <a:off x="5010403" y="42557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FD8F41F-ABC3-4170-8D5C-2C28A4A27F02}"/>
              </a:ext>
            </a:extLst>
          </p:cNvPr>
          <p:cNvSpPr txBox="1"/>
          <p:nvPr/>
        </p:nvSpPr>
        <p:spPr>
          <a:xfrm>
            <a:off x="5249483" y="4474070"/>
            <a:ext cx="36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A580205-8CD4-4706-94BF-E171CFFEAE9F}"/>
              </a:ext>
            </a:extLst>
          </p:cNvPr>
          <p:cNvSpPr txBox="1"/>
          <p:nvPr/>
        </p:nvSpPr>
        <p:spPr>
          <a:xfrm>
            <a:off x="4925312" y="489411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E99DE15-FE70-47D1-8D6D-2A8B8EE5852D}"/>
              </a:ext>
            </a:extLst>
          </p:cNvPr>
          <p:cNvSpPr txBox="1"/>
          <p:nvPr/>
        </p:nvSpPr>
        <p:spPr>
          <a:xfrm>
            <a:off x="4474474" y="491012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C530385-781C-46A8-98D9-297370BC708A}"/>
              </a:ext>
            </a:extLst>
          </p:cNvPr>
          <p:cNvCxnSpPr>
            <a:cxnSpLocks/>
          </p:cNvCxnSpPr>
          <p:nvPr/>
        </p:nvCxnSpPr>
        <p:spPr>
          <a:xfrm>
            <a:off x="4487284" y="5400270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3A36E290-EE15-45A2-B5ED-A4999C2048A3}"/>
              </a:ext>
            </a:extLst>
          </p:cNvPr>
          <p:cNvCxnSpPr>
            <a:cxnSpLocks/>
          </p:cNvCxnSpPr>
          <p:nvPr/>
        </p:nvCxnSpPr>
        <p:spPr>
          <a:xfrm>
            <a:off x="4487284" y="5843127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9E0A5092-F1AF-4EC3-B189-CA8022CA376C}"/>
              </a:ext>
            </a:extLst>
          </p:cNvPr>
          <p:cNvSpPr txBox="1"/>
          <p:nvPr/>
        </p:nvSpPr>
        <p:spPr>
          <a:xfrm>
            <a:off x="5363341" y="533284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9EF0BB0-2EFC-4142-946A-9665C248D33B}"/>
              </a:ext>
            </a:extLst>
          </p:cNvPr>
          <p:cNvSpPr txBox="1"/>
          <p:nvPr/>
        </p:nvSpPr>
        <p:spPr>
          <a:xfrm>
            <a:off x="4923455" y="532989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33B5951-562D-4A36-ADFC-D5C9FA9265D1}"/>
              </a:ext>
            </a:extLst>
          </p:cNvPr>
          <p:cNvSpPr txBox="1"/>
          <p:nvPr/>
        </p:nvSpPr>
        <p:spPr>
          <a:xfrm>
            <a:off x="9401388" y="443528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</a:t>
            </a:r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99EDF39A-39AA-43CB-A8DB-0BB2CB1F5314}"/>
              </a:ext>
            </a:extLst>
          </p:cNvPr>
          <p:cNvCxnSpPr>
            <a:cxnSpLocks/>
          </p:cNvCxnSpPr>
          <p:nvPr/>
        </p:nvCxnSpPr>
        <p:spPr>
          <a:xfrm flipV="1">
            <a:off x="9398600" y="451044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AB234A79-729A-40F1-8CB6-83ED716A35FE}"/>
              </a:ext>
            </a:extLst>
          </p:cNvPr>
          <p:cNvSpPr txBox="1"/>
          <p:nvPr/>
        </p:nvSpPr>
        <p:spPr>
          <a:xfrm>
            <a:off x="9478131" y="4249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473DD2C-77EF-4021-A6A3-75BD62BB8178}"/>
              </a:ext>
            </a:extLst>
          </p:cNvPr>
          <p:cNvSpPr txBox="1"/>
          <p:nvPr/>
        </p:nvSpPr>
        <p:spPr>
          <a:xfrm>
            <a:off x="9717211" y="4468005"/>
            <a:ext cx="340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B66E7D9-3539-4D7F-ABD2-96863712A827}"/>
              </a:ext>
            </a:extLst>
          </p:cNvPr>
          <p:cNvSpPr txBox="1"/>
          <p:nvPr/>
        </p:nvSpPr>
        <p:spPr>
          <a:xfrm>
            <a:off x="9393040" y="488804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C386EA2-38D9-4B98-9A25-0E5F99C12542}"/>
              </a:ext>
            </a:extLst>
          </p:cNvPr>
          <p:cNvSpPr txBox="1"/>
          <p:nvPr/>
        </p:nvSpPr>
        <p:spPr>
          <a:xfrm>
            <a:off x="8942202" y="490405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3FE620F1-B455-41A7-8DAE-DCF25A186348}"/>
              </a:ext>
            </a:extLst>
          </p:cNvPr>
          <p:cNvCxnSpPr>
            <a:cxnSpLocks/>
          </p:cNvCxnSpPr>
          <p:nvPr/>
        </p:nvCxnSpPr>
        <p:spPr>
          <a:xfrm>
            <a:off x="8955012" y="539420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4E6367B-DEDD-4D18-92BE-ED92512E83DE}"/>
              </a:ext>
            </a:extLst>
          </p:cNvPr>
          <p:cNvCxnSpPr>
            <a:cxnSpLocks/>
          </p:cNvCxnSpPr>
          <p:nvPr/>
        </p:nvCxnSpPr>
        <p:spPr>
          <a:xfrm>
            <a:off x="8955012" y="583706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F224DD6A-DEF9-426B-9E2D-6719647F8380}"/>
              </a:ext>
            </a:extLst>
          </p:cNvPr>
          <p:cNvSpPr txBox="1"/>
          <p:nvPr/>
        </p:nvSpPr>
        <p:spPr>
          <a:xfrm>
            <a:off x="9831069" y="532677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F932426-31CA-49B8-A9B2-D6BC2EAF4944}"/>
              </a:ext>
            </a:extLst>
          </p:cNvPr>
          <p:cNvSpPr txBox="1"/>
          <p:nvPr/>
        </p:nvSpPr>
        <p:spPr>
          <a:xfrm>
            <a:off x="9391183" y="532383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0440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91" grpId="0"/>
      <p:bldP spid="92" grpId="0"/>
      <p:bldP spid="93" grpId="0"/>
      <p:bldP spid="106" grpId="0"/>
      <p:bldP spid="107" grpId="0"/>
      <p:bldP spid="108" grpId="0"/>
      <p:bldP spid="111" grpId="0"/>
      <p:bldP spid="112" grpId="0"/>
      <p:bldP spid="113" grpId="0"/>
      <p:bldP spid="116" grpId="0"/>
      <p:bldP spid="117" grpId="0"/>
      <p:bldP spid="118" grpId="0"/>
      <p:bldP spid="119" grpId="0"/>
      <p:bldP spid="120" grpId="0"/>
      <p:bldP spid="123" grpId="0"/>
      <p:bldP spid="124" grpId="0"/>
      <p:bldP spid="126" grpId="0"/>
      <p:bldP spid="127" grpId="0"/>
      <p:bldP spid="129" grpId="0"/>
      <p:bldP spid="130" grpId="0"/>
      <p:bldP spid="133" grpId="0"/>
      <p:bldP spid="134" grpId="0"/>
      <p:bldP spid="135" grpId="0"/>
      <p:bldP spid="137" grpId="0"/>
      <p:bldP spid="138" grpId="0"/>
      <p:bldP spid="139" grpId="0"/>
      <p:bldP spid="140" grpId="0"/>
      <p:bldP spid="143" grpId="0"/>
      <p:bldP spid="144" grpId="0"/>
      <p:bldP spid="145" grpId="0"/>
      <p:bldP spid="147" grpId="0"/>
      <p:bldP spid="148" grpId="0"/>
      <p:bldP spid="149" grpId="0"/>
      <p:bldP spid="150" grpId="0"/>
      <p:bldP spid="153" grpId="0"/>
      <p:bldP spid="154" grpId="0"/>
      <p:bldP spid="155" grpId="0"/>
      <p:bldP spid="157" grpId="0"/>
      <p:bldP spid="158" grpId="0"/>
      <p:bldP spid="159" grpId="0"/>
      <p:bldP spid="160" grpId="0"/>
      <p:bldP spid="163" grpId="0"/>
      <p:bldP spid="16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75CF7-9F33-4B13-B3A1-A3AF6704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21 Check by using the inverse operation with two-digit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5CCC8-7741-47C8-98C8-CFA828D07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7849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9F6BEA0-9164-4F83-8960-1EA87DEE65F8}"/>
              </a:ext>
            </a:extLst>
          </p:cNvPr>
          <p:cNvGrpSpPr/>
          <p:nvPr/>
        </p:nvGrpSpPr>
        <p:grpSpPr>
          <a:xfrm>
            <a:off x="488328" y="1859686"/>
            <a:ext cx="2582196" cy="817087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736949D6-681C-48B7-9AA7-09D8CDC5384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53D48E7-D9E9-4896-936F-275828DB639E}"/>
                </a:ext>
              </a:extLst>
            </p:cNvPr>
            <p:cNvSpPr txBox="1"/>
            <p:nvPr/>
          </p:nvSpPr>
          <p:spPr>
            <a:xfrm>
              <a:off x="308455" y="485388"/>
              <a:ext cx="263273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 + 52 = 86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D32B461-0C10-4851-9B4A-DFEA9E981CDA}"/>
              </a:ext>
            </a:extLst>
          </p:cNvPr>
          <p:cNvGrpSpPr/>
          <p:nvPr/>
        </p:nvGrpSpPr>
        <p:grpSpPr>
          <a:xfrm>
            <a:off x="6278780" y="1855773"/>
            <a:ext cx="2582196" cy="817087"/>
            <a:chOff x="255525" y="372323"/>
            <a:chExt cx="2758874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B4F7EDD6-D398-42CC-A40B-4AA5E96144D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A4B002-79E2-4B5D-B8D3-82679DBCD707}"/>
                </a:ext>
              </a:extLst>
            </p:cNvPr>
            <p:cNvSpPr txBox="1"/>
            <p:nvPr/>
          </p:nvSpPr>
          <p:spPr>
            <a:xfrm>
              <a:off x="308455" y="485388"/>
              <a:ext cx="263273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 – 16 = 65</a:t>
              </a:r>
            </a:p>
          </p:txBody>
        </p:sp>
      </p:grp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5DFAC9C0-4AD2-40EA-AF1E-B956498DB261}"/>
              </a:ext>
            </a:extLst>
          </p:cNvPr>
          <p:cNvSpPr/>
          <p:nvPr/>
        </p:nvSpPr>
        <p:spPr>
          <a:xfrm>
            <a:off x="477224" y="366353"/>
            <a:ext cx="7125976" cy="10902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Use the inverse operations to check the answers to these calculations: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12A69F3-1959-4C59-8936-54F72C52BB36}"/>
              </a:ext>
            </a:extLst>
          </p:cNvPr>
          <p:cNvSpPr/>
          <p:nvPr/>
        </p:nvSpPr>
        <p:spPr>
          <a:xfrm>
            <a:off x="459824" y="3175149"/>
            <a:ext cx="3845242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7F82D91-EB32-4242-B0DD-582BD79411F9}"/>
              </a:ext>
            </a:extLst>
          </p:cNvPr>
          <p:cNvSpPr/>
          <p:nvPr/>
        </p:nvSpPr>
        <p:spPr>
          <a:xfrm>
            <a:off x="459824" y="3615243"/>
            <a:ext cx="1513509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8568A0F-2D4A-4F0F-8304-6F8E02FBFFC1}"/>
              </a:ext>
            </a:extLst>
          </p:cNvPr>
          <p:cNvSpPr/>
          <p:nvPr/>
        </p:nvSpPr>
        <p:spPr>
          <a:xfrm>
            <a:off x="1973333" y="3614896"/>
            <a:ext cx="2331727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itle 1">
            <a:extLst>
              <a:ext uri="{FF2B5EF4-FFF2-40B4-BE49-F238E27FC236}">
                <a16:creationId xmlns:a16="http://schemas.microsoft.com/office/drawing/2014/main" id="{FAC3DF7B-1CD3-484B-AC3E-A5224072BF13}"/>
              </a:ext>
            </a:extLst>
          </p:cNvPr>
          <p:cNvSpPr txBox="1">
            <a:spLocks/>
          </p:cNvSpPr>
          <p:nvPr/>
        </p:nvSpPr>
        <p:spPr>
          <a:xfrm>
            <a:off x="777513" y="3598948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34</a:t>
            </a:r>
          </a:p>
        </p:txBody>
      </p:sp>
      <p:sp>
        <p:nvSpPr>
          <p:cNvPr id="93" name="Title 1">
            <a:extLst>
              <a:ext uri="{FF2B5EF4-FFF2-40B4-BE49-F238E27FC236}">
                <a16:creationId xmlns:a16="http://schemas.microsoft.com/office/drawing/2014/main" id="{CD28E931-A460-4542-9D41-5381B84A7973}"/>
              </a:ext>
            </a:extLst>
          </p:cNvPr>
          <p:cNvSpPr txBox="1">
            <a:spLocks/>
          </p:cNvSpPr>
          <p:nvPr/>
        </p:nvSpPr>
        <p:spPr>
          <a:xfrm>
            <a:off x="2714013" y="3575466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52</a:t>
            </a:r>
          </a:p>
        </p:txBody>
      </p:sp>
      <p:sp>
        <p:nvSpPr>
          <p:cNvPr id="94" name="Title 1">
            <a:extLst>
              <a:ext uri="{FF2B5EF4-FFF2-40B4-BE49-F238E27FC236}">
                <a16:creationId xmlns:a16="http://schemas.microsoft.com/office/drawing/2014/main" id="{BCA1D970-715C-4521-802B-D834CA25E982}"/>
              </a:ext>
            </a:extLst>
          </p:cNvPr>
          <p:cNvSpPr txBox="1">
            <a:spLocks/>
          </p:cNvSpPr>
          <p:nvPr/>
        </p:nvSpPr>
        <p:spPr>
          <a:xfrm>
            <a:off x="2001678" y="3143861"/>
            <a:ext cx="735139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86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9A6109-599B-444E-AA34-41465423960C}"/>
              </a:ext>
            </a:extLst>
          </p:cNvPr>
          <p:cNvGrpSpPr/>
          <p:nvPr/>
        </p:nvGrpSpPr>
        <p:grpSpPr>
          <a:xfrm>
            <a:off x="3137883" y="1567163"/>
            <a:ext cx="2678010" cy="1491835"/>
            <a:chOff x="461186" y="238408"/>
            <a:chExt cx="2678010" cy="1491835"/>
          </a:xfrm>
        </p:grpSpPr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31BE7DC0-F9CF-4170-8214-553CC2C324D1}"/>
                </a:ext>
              </a:extLst>
            </p:cNvPr>
            <p:cNvSpPr/>
            <p:nvPr/>
          </p:nvSpPr>
          <p:spPr>
            <a:xfrm>
              <a:off x="461186" y="238408"/>
              <a:ext cx="267801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itle 1">
              <a:extLst>
                <a:ext uri="{FF2B5EF4-FFF2-40B4-BE49-F238E27FC236}">
                  <a16:creationId xmlns:a16="http://schemas.microsoft.com/office/drawing/2014/main" id="{655FD279-9AA5-43DF-AF3C-79F94057CCB9}"/>
                </a:ext>
              </a:extLst>
            </p:cNvPr>
            <p:cNvSpPr txBox="1">
              <a:spLocks/>
            </p:cNvSpPr>
            <p:nvPr/>
          </p:nvSpPr>
          <p:spPr>
            <a:xfrm>
              <a:off x="658002" y="114680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34</a:t>
              </a:r>
            </a:p>
          </p:txBody>
        </p:sp>
        <p:sp>
          <p:nvSpPr>
            <p:cNvPr id="98" name="Title 1">
              <a:extLst>
                <a:ext uri="{FF2B5EF4-FFF2-40B4-BE49-F238E27FC236}">
                  <a16:creationId xmlns:a16="http://schemas.microsoft.com/office/drawing/2014/main" id="{78AABAD1-16C0-471A-B59A-D2C5986FF9A1}"/>
                </a:ext>
              </a:extLst>
            </p:cNvPr>
            <p:cNvSpPr txBox="1">
              <a:spLocks/>
            </p:cNvSpPr>
            <p:nvPr/>
          </p:nvSpPr>
          <p:spPr>
            <a:xfrm>
              <a:off x="2123139" y="114680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52</a:t>
              </a:r>
            </a:p>
          </p:txBody>
        </p:sp>
        <p:sp>
          <p:nvSpPr>
            <p:cNvPr id="99" name="Title 1">
              <a:extLst>
                <a:ext uri="{FF2B5EF4-FFF2-40B4-BE49-F238E27FC236}">
                  <a16:creationId xmlns:a16="http://schemas.microsoft.com/office/drawing/2014/main" id="{37833C1A-6EF9-497E-993A-0F4B8F01FD1E}"/>
                </a:ext>
              </a:extLst>
            </p:cNvPr>
            <p:cNvSpPr txBox="1">
              <a:spLocks/>
            </p:cNvSpPr>
            <p:nvPr/>
          </p:nvSpPr>
          <p:spPr>
            <a:xfrm>
              <a:off x="1423717" y="395606"/>
              <a:ext cx="735139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86</a:t>
              </a:r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485DD85B-3E51-458C-8F16-EEDFD29F69BB}"/>
              </a:ext>
            </a:extLst>
          </p:cNvPr>
          <p:cNvSpPr/>
          <p:nvPr/>
        </p:nvSpPr>
        <p:spPr>
          <a:xfrm>
            <a:off x="6264001" y="3175395"/>
            <a:ext cx="3619588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62FD4EF-E1FC-49EB-A36C-AD037DA925B7}"/>
              </a:ext>
            </a:extLst>
          </p:cNvPr>
          <p:cNvSpPr/>
          <p:nvPr/>
        </p:nvSpPr>
        <p:spPr>
          <a:xfrm>
            <a:off x="6264001" y="3618294"/>
            <a:ext cx="2888650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ECFBA9C-1DDA-4F1F-97F3-5F9DB6B67100}"/>
              </a:ext>
            </a:extLst>
          </p:cNvPr>
          <p:cNvSpPr/>
          <p:nvPr/>
        </p:nvSpPr>
        <p:spPr>
          <a:xfrm>
            <a:off x="9154014" y="3615142"/>
            <a:ext cx="729565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itle 1">
            <a:extLst>
              <a:ext uri="{FF2B5EF4-FFF2-40B4-BE49-F238E27FC236}">
                <a16:creationId xmlns:a16="http://schemas.microsoft.com/office/drawing/2014/main" id="{4D513B49-3630-4EDF-8175-AA527C22ABB0}"/>
              </a:ext>
            </a:extLst>
          </p:cNvPr>
          <p:cNvSpPr txBox="1">
            <a:spLocks/>
          </p:cNvSpPr>
          <p:nvPr/>
        </p:nvSpPr>
        <p:spPr>
          <a:xfrm>
            <a:off x="7289791" y="3604477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65</a:t>
            </a:r>
          </a:p>
        </p:txBody>
      </p:sp>
      <p:sp>
        <p:nvSpPr>
          <p:cNvPr id="104" name="Title 1">
            <a:extLst>
              <a:ext uri="{FF2B5EF4-FFF2-40B4-BE49-F238E27FC236}">
                <a16:creationId xmlns:a16="http://schemas.microsoft.com/office/drawing/2014/main" id="{D56777D8-406C-4A50-BBA3-C07CAC81DB17}"/>
              </a:ext>
            </a:extLst>
          </p:cNvPr>
          <p:cNvSpPr txBox="1">
            <a:spLocks/>
          </p:cNvSpPr>
          <p:nvPr/>
        </p:nvSpPr>
        <p:spPr>
          <a:xfrm>
            <a:off x="9064941" y="3588913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16</a:t>
            </a:r>
          </a:p>
        </p:txBody>
      </p:sp>
      <p:sp>
        <p:nvSpPr>
          <p:cNvPr id="105" name="Title 1">
            <a:extLst>
              <a:ext uri="{FF2B5EF4-FFF2-40B4-BE49-F238E27FC236}">
                <a16:creationId xmlns:a16="http://schemas.microsoft.com/office/drawing/2014/main" id="{14DAAB96-E6F4-4CB1-A9F0-3AB6E26EC7FC}"/>
              </a:ext>
            </a:extLst>
          </p:cNvPr>
          <p:cNvSpPr txBox="1">
            <a:spLocks/>
          </p:cNvSpPr>
          <p:nvPr/>
        </p:nvSpPr>
        <p:spPr>
          <a:xfrm>
            <a:off x="7797235" y="3148731"/>
            <a:ext cx="73736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81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6E8EFA9-2D32-4B81-8737-58BA0348B1FB}"/>
              </a:ext>
            </a:extLst>
          </p:cNvPr>
          <p:cNvGrpSpPr/>
          <p:nvPr/>
        </p:nvGrpSpPr>
        <p:grpSpPr>
          <a:xfrm>
            <a:off x="8942400" y="1566559"/>
            <a:ext cx="2686100" cy="1491835"/>
            <a:chOff x="6273540" y="253988"/>
            <a:chExt cx="2686100" cy="1491835"/>
          </a:xfrm>
        </p:grpSpPr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1605106C-B330-471A-A1A3-8FEA264E3E9C}"/>
                </a:ext>
              </a:extLst>
            </p:cNvPr>
            <p:cNvSpPr/>
            <p:nvPr/>
          </p:nvSpPr>
          <p:spPr>
            <a:xfrm>
              <a:off x="6273540" y="253988"/>
              <a:ext cx="268610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itle 1">
              <a:extLst>
                <a:ext uri="{FF2B5EF4-FFF2-40B4-BE49-F238E27FC236}">
                  <a16:creationId xmlns:a16="http://schemas.microsoft.com/office/drawing/2014/main" id="{A484E52D-FF52-4695-B972-83A077E2848B}"/>
                </a:ext>
              </a:extLst>
            </p:cNvPr>
            <p:cNvSpPr txBox="1">
              <a:spLocks/>
            </p:cNvSpPr>
            <p:nvPr/>
          </p:nvSpPr>
          <p:spPr>
            <a:xfrm>
              <a:off x="6438101" y="116238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65</a:t>
              </a:r>
            </a:p>
          </p:txBody>
        </p:sp>
        <p:sp>
          <p:nvSpPr>
            <p:cNvPr id="109" name="Title 1">
              <a:extLst>
                <a:ext uri="{FF2B5EF4-FFF2-40B4-BE49-F238E27FC236}">
                  <a16:creationId xmlns:a16="http://schemas.microsoft.com/office/drawing/2014/main" id="{259ADAAE-A1AB-4745-A16A-4870E2D44986}"/>
                </a:ext>
              </a:extLst>
            </p:cNvPr>
            <p:cNvSpPr txBox="1">
              <a:spLocks/>
            </p:cNvSpPr>
            <p:nvPr/>
          </p:nvSpPr>
          <p:spPr>
            <a:xfrm>
              <a:off x="7903238" y="116238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16</a:t>
              </a:r>
            </a:p>
          </p:txBody>
        </p:sp>
        <p:sp>
          <p:nvSpPr>
            <p:cNvPr id="110" name="Title 1">
              <a:extLst>
                <a:ext uri="{FF2B5EF4-FFF2-40B4-BE49-F238E27FC236}">
                  <a16:creationId xmlns:a16="http://schemas.microsoft.com/office/drawing/2014/main" id="{36309542-331A-4EC1-9C18-252593816E81}"/>
                </a:ext>
              </a:extLst>
            </p:cNvPr>
            <p:cNvSpPr txBox="1">
              <a:spLocks/>
            </p:cNvSpPr>
            <p:nvPr/>
          </p:nvSpPr>
          <p:spPr>
            <a:xfrm>
              <a:off x="7241937" y="411186"/>
              <a:ext cx="73736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81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96D447D4-8822-4642-8813-A2A14ACCCECA}"/>
              </a:ext>
            </a:extLst>
          </p:cNvPr>
          <p:cNvSpPr txBox="1"/>
          <p:nvPr/>
        </p:nvSpPr>
        <p:spPr>
          <a:xfrm>
            <a:off x="474797" y="4446669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+ 5 2 = 8 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D550165-FBA8-4D18-A8DA-538E8D31058A}"/>
              </a:ext>
            </a:extLst>
          </p:cNvPr>
          <p:cNvSpPr txBox="1"/>
          <p:nvPr/>
        </p:nvSpPr>
        <p:spPr>
          <a:xfrm>
            <a:off x="465259" y="4892486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 + 3 4 = 8 6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F40B941-F22D-487F-BF43-D955FC7A2A7E}"/>
              </a:ext>
            </a:extLst>
          </p:cNvPr>
          <p:cNvSpPr txBox="1"/>
          <p:nvPr/>
        </p:nvSpPr>
        <p:spPr>
          <a:xfrm>
            <a:off x="451287" y="5346791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8 6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3 4 = 5 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E2E815B-9DF7-44EA-BFFB-E104097F4C70}"/>
              </a:ext>
            </a:extLst>
          </p:cNvPr>
          <p:cNvSpPr txBox="1"/>
          <p:nvPr/>
        </p:nvSpPr>
        <p:spPr>
          <a:xfrm>
            <a:off x="439646" y="5792608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8 6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5 2 = 3 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793B9BC-882F-4518-A8DC-AE361A4F16D1}"/>
              </a:ext>
            </a:extLst>
          </p:cNvPr>
          <p:cNvSpPr txBox="1"/>
          <p:nvPr/>
        </p:nvSpPr>
        <p:spPr>
          <a:xfrm>
            <a:off x="4930928" y="44317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F23D942-C3C5-4629-87F6-6DF580DF16D9}"/>
              </a:ext>
            </a:extLst>
          </p:cNvPr>
          <p:cNvSpPr txBox="1"/>
          <p:nvPr/>
        </p:nvSpPr>
        <p:spPr>
          <a:xfrm>
            <a:off x="4922580" y="48845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B6E23E4-A29B-4647-B53B-6D6E8FDA8201}"/>
              </a:ext>
            </a:extLst>
          </p:cNvPr>
          <p:cNvSpPr txBox="1"/>
          <p:nvPr/>
        </p:nvSpPr>
        <p:spPr>
          <a:xfrm>
            <a:off x="4471742" y="49005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604F930C-8540-41AE-B05A-3577FAF216FC}"/>
              </a:ext>
            </a:extLst>
          </p:cNvPr>
          <p:cNvCxnSpPr>
            <a:cxnSpLocks/>
          </p:cNvCxnSpPr>
          <p:nvPr/>
        </p:nvCxnSpPr>
        <p:spPr>
          <a:xfrm>
            <a:off x="4484552" y="539069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CA7150B-D4DA-48D0-8C93-D3A7CEACC863}"/>
              </a:ext>
            </a:extLst>
          </p:cNvPr>
          <p:cNvCxnSpPr>
            <a:cxnSpLocks/>
          </p:cNvCxnSpPr>
          <p:nvPr/>
        </p:nvCxnSpPr>
        <p:spPr>
          <a:xfrm>
            <a:off x="4484552" y="583355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B262BE4F-8615-4C3F-AAAF-915CBA7C3B0D}"/>
              </a:ext>
            </a:extLst>
          </p:cNvPr>
          <p:cNvSpPr txBox="1"/>
          <p:nvPr/>
        </p:nvSpPr>
        <p:spPr>
          <a:xfrm>
            <a:off x="5360609" y="532326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42F4AE9-4A46-4813-87BC-5332C9126837}"/>
              </a:ext>
            </a:extLst>
          </p:cNvPr>
          <p:cNvSpPr txBox="1"/>
          <p:nvPr/>
        </p:nvSpPr>
        <p:spPr>
          <a:xfrm>
            <a:off x="4920723" y="532032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D8B5B5B-F1A6-4CD4-BF7F-EB381262D795}"/>
              </a:ext>
            </a:extLst>
          </p:cNvPr>
          <p:cNvSpPr txBox="1"/>
          <p:nvPr/>
        </p:nvSpPr>
        <p:spPr>
          <a:xfrm>
            <a:off x="6259373" y="4435351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+ 1 6 = 8 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90F907A-9992-473D-88AA-D5603AADCC2A}"/>
              </a:ext>
            </a:extLst>
          </p:cNvPr>
          <p:cNvSpPr txBox="1"/>
          <p:nvPr/>
        </p:nvSpPr>
        <p:spPr>
          <a:xfrm>
            <a:off x="6265877" y="4881168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+ 6 5 = 8 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CE27D52-1E7C-45AF-93DA-23C31F0A0778}"/>
              </a:ext>
            </a:extLst>
          </p:cNvPr>
          <p:cNvSpPr txBox="1"/>
          <p:nvPr/>
        </p:nvSpPr>
        <p:spPr>
          <a:xfrm>
            <a:off x="6283989" y="5335473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6 5 = 1 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9A68804-8109-492E-A8FE-0064245E2499}"/>
              </a:ext>
            </a:extLst>
          </p:cNvPr>
          <p:cNvSpPr txBox="1"/>
          <p:nvPr/>
        </p:nvSpPr>
        <p:spPr>
          <a:xfrm>
            <a:off x="6272348" y="5781290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8 1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1 6 = 6 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3346C6B-B86E-40BC-AE4F-CB94027804FB}"/>
              </a:ext>
            </a:extLst>
          </p:cNvPr>
          <p:cNvSpPr txBox="1"/>
          <p:nvPr/>
        </p:nvSpPr>
        <p:spPr>
          <a:xfrm>
            <a:off x="10724931" y="443535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7706400-CD5C-4A61-AB1C-88852545079A}"/>
              </a:ext>
            </a:extLst>
          </p:cNvPr>
          <p:cNvSpPr txBox="1"/>
          <p:nvPr/>
        </p:nvSpPr>
        <p:spPr>
          <a:xfrm>
            <a:off x="10716583" y="488811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7291CE1-08A8-41AC-BE64-E47504CC85EC}"/>
              </a:ext>
            </a:extLst>
          </p:cNvPr>
          <p:cNvSpPr txBox="1"/>
          <p:nvPr/>
        </p:nvSpPr>
        <p:spPr>
          <a:xfrm>
            <a:off x="10265745" y="490412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32FBE904-2467-42EE-AAB0-BAC64DF16AD1}"/>
              </a:ext>
            </a:extLst>
          </p:cNvPr>
          <p:cNvCxnSpPr>
            <a:cxnSpLocks/>
          </p:cNvCxnSpPr>
          <p:nvPr/>
        </p:nvCxnSpPr>
        <p:spPr>
          <a:xfrm>
            <a:off x="10278555" y="5394268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D8F95E2-260F-4B9D-A4D8-4ACE83C65221}"/>
              </a:ext>
            </a:extLst>
          </p:cNvPr>
          <p:cNvCxnSpPr>
            <a:cxnSpLocks/>
          </p:cNvCxnSpPr>
          <p:nvPr/>
        </p:nvCxnSpPr>
        <p:spPr>
          <a:xfrm>
            <a:off x="10278555" y="583712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EA686EE1-1AFE-44B6-8104-B521C7EBB5C2}"/>
              </a:ext>
            </a:extLst>
          </p:cNvPr>
          <p:cNvSpPr txBox="1"/>
          <p:nvPr/>
        </p:nvSpPr>
        <p:spPr>
          <a:xfrm>
            <a:off x="11154612" y="532684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52A2729-6522-4514-8101-45313D9786F1}"/>
              </a:ext>
            </a:extLst>
          </p:cNvPr>
          <p:cNvSpPr txBox="1"/>
          <p:nvPr/>
        </p:nvSpPr>
        <p:spPr>
          <a:xfrm>
            <a:off x="10714726" y="53238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C5D7312-98C8-4A47-ABC8-CE1611AC68B3}"/>
              </a:ext>
            </a:extLst>
          </p:cNvPr>
          <p:cNvSpPr txBox="1"/>
          <p:nvPr/>
        </p:nvSpPr>
        <p:spPr>
          <a:xfrm>
            <a:off x="10810523" y="4224744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9497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0" grpId="0" animBg="1"/>
      <p:bldP spid="91" grpId="0" animBg="1"/>
      <p:bldP spid="92" grpId="0"/>
      <p:bldP spid="93" grpId="0"/>
      <p:bldP spid="94" grpId="0"/>
      <p:bldP spid="100" grpId="0" animBg="1"/>
      <p:bldP spid="101" grpId="0" animBg="1"/>
      <p:bldP spid="102" grpId="0" animBg="1"/>
      <p:bldP spid="103" grpId="0"/>
      <p:bldP spid="104" grpId="0"/>
      <p:bldP spid="105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31" grpId="0"/>
      <p:bldP spid="132" grpId="0"/>
      <p:bldP spid="13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9F6BEA0-9164-4F83-8960-1EA87DEE65F8}"/>
              </a:ext>
            </a:extLst>
          </p:cNvPr>
          <p:cNvGrpSpPr/>
          <p:nvPr/>
        </p:nvGrpSpPr>
        <p:grpSpPr>
          <a:xfrm>
            <a:off x="488328" y="1859686"/>
            <a:ext cx="2582196" cy="817087"/>
            <a:chOff x="255525" y="372323"/>
            <a:chExt cx="2758874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736949D6-681C-48B7-9AA7-09D8CDC5384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53D48E7-D9E9-4896-936F-275828DB639E}"/>
                </a:ext>
              </a:extLst>
            </p:cNvPr>
            <p:cNvSpPr txBox="1"/>
            <p:nvPr/>
          </p:nvSpPr>
          <p:spPr>
            <a:xfrm>
              <a:off x="308455" y="485388"/>
              <a:ext cx="263273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 + 43 = 88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D32B461-0C10-4851-9B4A-DFEA9E981CDA}"/>
              </a:ext>
            </a:extLst>
          </p:cNvPr>
          <p:cNvGrpSpPr/>
          <p:nvPr/>
        </p:nvGrpSpPr>
        <p:grpSpPr>
          <a:xfrm>
            <a:off x="6278780" y="1855773"/>
            <a:ext cx="2582196" cy="817087"/>
            <a:chOff x="255525" y="372323"/>
            <a:chExt cx="2758874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B4F7EDD6-D398-42CC-A40B-4AA5E96144D5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A4B002-79E2-4B5D-B8D3-82679DBCD707}"/>
                </a:ext>
              </a:extLst>
            </p:cNvPr>
            <p:cNvSpPr txBox="1"/>
            <p:nvPr/>
          </p:nvSpPr>
          <p:spPr>
            <a:xfrm>
              <a:off x="308455" y="485388"/>
              <a:ext cx="263273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78 – 19 = 59</a:t>
              </a:r>
            </a:p>
          </p:txBody>
        </p:sp>
      </p:grp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5DFAC9C0-4AD2-40EA-AF1E-B956498DB261}"/>
              </a:ext>
            </a:extLst>
          </p:cNvPr>
          <p:cNvSpPr/>
          <p:nvPr/>
        </p:nvSpPr>
        <p:spPr>
          <a:xfrm>
            <a:off x="477224" y="366353"/>
            <a:ext cx="7125976" cy="10902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Use the inverse operations to check the answers to these calculations: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12A69F3-1959-4C59-8936-54F72C52BB36}"/>
              </a:ext>
            </a:extLst>
          </p:cNvPr>
          <p:cNvSpPr/>
          <p:nvPr/>
        </p:nvSpPr>
        <p:spPr>
          <a:xfrm>
            <a:off x="459824" y="3175149"/>
            <a:ext cx="3845242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7F82D91-EB32-4242-B0DD-582BD79411F9}"/>
              </a:ext>
            </a:extLst>
          </p:cNvPr>
          <p:cNvSpPr/>
          <p:nvPr/>
        </p:nvSpPr>
        <p:spPr>
          <a:xfrm>
            <a:off x="459824" y="3615243"/>
            <a:ext cx="1903173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8568A0F-2D4A-4F0F-8304-6F8E02FBFFC1}"/>
              </a:ext>
            </a:extLst>
          </p:cNvPr>
          <p:cNvSpPr/>
          <p:nvPr/>
        </p:nvSpPr>
        <p:spPr>
          <a:xfrm>
            <a:off x="2356799" y="3614896"/>
            <a:ext cx="1948261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itle 1">
            <a:extLst>
              <a:ext uri="{FF2B5EF4-FFF2-40B4-BE49-F238E27FC236}">
                <a16:creationId xmlns:a16="http://schemas.microsoft.com/office/drawing/2014/main" id="{FAC3DF7B-1CD3-484B-AC3E-A5224072BF13}"/>
              </a:ext>
            </a:extLst>
          </p:cNvPr>
          <p:cNvSpPr txBox="1">
            <a:spLocks/>
          </p:cNvSpPr>
          <p:nvPr/>
        </p:nvSpPr>
        <p:spPr>
          <a:xfrm>
            <a:off x="944854" y="3598948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45</a:t>
            </a:r>
          </a:p>
        </p:txBody>
      </p:sp>
      <p:sp>
        <p:nvSpPr>
          <p:cNvPr id="93" name="Title 1">
            <a:extLst>
              <a:ext uri="{FF2B5EF4-FFF2-40B4-BE49-F238E27FC236}">
                <a16:creationId xmlns:a16="http://schemas.microsoft.com/office/drawing/2014/main" id="{CD28E931-A460-4542-9D41-5381B84A7973}"/>
              </a:ext>
            </a:extLst>
          </p:cNvPr>
          <p:cNvSpPr txBox="1">
            <a:spLocks/>
          </p:cNvSpPr>
          <p:nvPr/>
        </p:nvSpPr>
        <p:spPr>
          <a:xfrm>
            <a:off x="2833539" y="3575466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43</a:t>
            </a:r>
          </a:p>
        </p:txBody>
      </p:sp>
      <p:sp>
        <p:nvSpPr>
          <p:cNvPr id="94" name="Title 1">
            <a:extLst>
              <a:ext uri="{FF2B5EF4-FFF2-40B4-BE49-F238E27FC236}">
                <a16:creationId xmlns:a16="http://schemas.microsoft.com/office/drawing/2014/main" id="{BCA1D970-715C-4521-802B-D834CA25E982}"/>
              </a:ext>
            </a:extLst>
          </p:cNvPr>
          <p:cNvSpPr txBox="1">
            <a:spLocks/>
          </p:cNvSpPr>
          <p:nvPr/>
        </p:nvSpPr>
        <p:spPr>
          <a:xfrm>
            <a:off x="2001678" y="3143861"/>
            <a:ext cx="735139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88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9A6109-599B-444E-AA34-41465423960C}"/>
              </a:ext>
            </a:extLst>
          </p:cNvPr>
          <p:cNvGrpSpPr/>
          <p:nvPr/>
        </p:nvGrpSpPr>
        <p:grpSpPr>
          <a:xfrm>
            <a:off x="3137883" y="1567163"/>
            <a:ext cx="2678010" cy="1491835"/>
            <a:chOff x="461186" y="238408"/>
            <a:chExt cx="2678010" cy="1491835"/>
          </a:xfrm>
        </p:grpSpPr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31BE7DC0-F9CF-4170-8214-553CC2C324D1}"/>
                </a:ext>
              </a:extLst>
            </p:cNvPr>
            <p:cNvSpPr/>
            <p:nvPr/>
          </p:nvSpPr>
          <p:spPr>
            <a:xfrm>
              <a:off x="461186" y="238408"/>
              <a:ext cx="267801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itle 1">
              <a:extLst>
                <a:ext uri="{FF2B5EF4-FFF2-40B4-BE49-F238E27FC236}">
                  <a16:creationId xmlns:a16="http://schemas.microsoft.com/office/drawing/2014/main" id="{655FD279-9AA5-43DF-AF3C-79F94057CCB9}"/>
                </a:ext>
              </a:extLst>
            </p:cNvPr>
            <p:cNvSpPr txBox="1">
              <a:spLocks/>
            </p:cNvSpPr>
            <p:nvPr/>
          </p:nvSpPr>
          <p:spPr>
            <a:xfrm>
              <a:off x="658002" y="114680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45</a:t>
              </a:r>
            </a:p>
          </p:txBody>
        </p:sp>
        <p:sp>
          <p:nvSpPr>
            <p:cNvPr id="98" name="Title 1">
              <a:extLst>
                <a:ext uri="{FF2B5EF4-FFF2-40B4-BE49-F238E27FC236}">
                  <a16:creationId xmlns:a16="http://schemas.microsoft.com/office/drawing/2014/main" id="{78AABAD1-16C0-471A-B59A-D2C5986FF9A1}"/>
                </a:ext>
              </a:extLst>
            </p:cNvPr>
            <p:cNvSpPr txBox="1">
              <a:spLocks/>
            </p:cNvSpPr>
            <p:nvPr/>
          </p:nvSpPr>
          <p:spPr>
            <a:xfrm>
              <a:off x="2123139" y="114680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43</a:t>
              </a:r>
            </a:p>
          </p:txBody>
        </p:sp>
        <p:sp>
          <p:nvSpPr>
            <p:cNvPr id="99" name="Title 1">
              <a:extLst>
                <a:ext uri="{FF2B5EF4-FFF2-40B4-BE49-F238E27FC236}">
                  <a16:creationId xmlns:a16="http://schemas.microsoft.com/office/drawing/2014/main" id="{37833C1A-6EF9-497E-993A-0F4B8F01FD1E}"/>
                </a:ext>
              </a:extLst>
            </p:cNvPr>
            <p:cNvSpPr txBox="1">
              <a:spLocks/>
            </p:cNvSpPr>
            <p:nvPr/>
          </p:nvSpPr>
          <p:spPr>
            <a:xfrm>
              <a:off x="1423717" y="395606"/>
              <a:ext cx="735139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5200" b="1" dirty="0">
                  <a:latin typeface="+mj-lt"/>
                  <a:ea typeface="+mj-ea"/>
                  <a:cs typeface="+mj-cs"/>
                </a:rPr>
                <a:t>8</a:t>
              </a: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8</a:t>
              </a:r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485DD85B-3E51-458C-8F16-EEDFD29F69BB}"/>
              </a:ext>
            </a:extLst>
          </p:cNvPr>
          <p:cNvSpPr/>
          <p:nvPr/>
        </p:nvSpPr>
        <p:spPr>
          <a:xfrm>
            <a:off x="6264001" y="3175395"/>
            <a:ext cx="3619588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62FD4EF-E1FC-49EB-A36C-AD037DA925B7}"/>
              </a:ext>
            </a:extLst>
          </p:cNvPr>
          <p:cNvSpPr/>
          <p:nvPr/>
        </p:nvSpPr>
        <p:spPr>
          <a:xfrm>
            <a:off x="6264001" y="3618294"/>
            <a:ext cx="2523456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ECFBA9C-1DDA-4F1F-97F3-5F9DB6B67100}"/>
              </a:ext>
            </a:extLst>
          </p:cNvPr>
          <p:cNvSpPr/>
          <p:nvPr/>
        </p:nvSpPr>
        <p:spPr>
          <a:xfrm>
            <a:off x="8786960" y="3615142"/>
            <a:ext cx="1096619" cy="43876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itle 1">
            <a:extLst>
              <a:ext uri="{FF2B5EF4-FFF2-40B4-BE49-F238E27FC236}">
                <a16:creationId xmlns:a16="http://schemas.microsoft.com/office/drawing/2014/main" id="{4D513B49-3630-4EDF-8175-AA527C22ABB0}"/>
              </a:ext>
            </a:extLst>
          </p:cNvPr>
          <p:cNvSpPr txBox="1">
            <a:spLocks/>
          </p:cNvSpPr>
          <p:nvPr/>
        </p:nvSpPr>
        <p:spPr>
          <a:xfrm>
            <a:off x="7155319" y="3604477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59</a:t>
            </a:r>
          </a:p>
        </p:txBody>
      </p:sp>
      <p:sp>
        <p:nvSpPr>
          <p:cNvPr id="104" name="Title 1">
            <a:extLst>
              <a:ext uri="{FF2B5EF4-FFF2-40B4-BE49-F238E27FC236}">
                <a16:creationId xmlns:a16="http://schemas.microsoft.com/office/drawing/2014/main" id="{D56777D8-406C-4A50-BBA3-C07CAC81DB17}"/>
              </a:ext>
            </a:extLst>
          </p:cNvPr>
          <p:cNvSpPr txBox="1">
            <a:spLocks/>
          </p:cNvSpPr>
          <p:nvPr/>
        </p:nvSpPr>
        <p:spPr>
          <a:xfrm>
            <a:off x="8882061" y="3588913"/>
            <a:ext cx="85169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19</a:t>
            </a:r>
          </a:p>
        </p:txBody>
      </p:sp>
      <p:sp>
        <p:nvSpPr>
          <p:cNvPr id="105" name="Title 1">
            <a:extLst>
              <a:ext uri="{FF2B5EF4-FFF2-40B4-BE49-F238E27FC236}">
                <a16:creationId xmlns:a16="http://schemas.microsoft.com/office/drawing/2014/main" id="{14DAAB96-E6F4-4CB1-A9F0-3AB6E26EC7FC}"/>
              </a:ext>
            </a:extLst>
          </p:cNvPr>
          <p:cNvSpPr txBox="1">
            <a:spLocks/>
          </p:cNvSpPr>
          <p:nvPr/>
        </p:nvSpPr>
        <p:spPr>
          <a:xfrm>
            <a:off x="7764961" y="3148731"/>
            <a:ext cx="737360" cy="583441"/>
          </a:xfrm>
          <a:prstGeom prst="rect">
            <a:avLst/>
          </a:prstGeom>
        </p:spPr>
        <p:txBody>
          <a:bodyPr vert="horz" lIns="116476" tIns="58238" rIns="116476" bIns="58238" rtlCol="0" anchor="ctr">
            <a:normAutofit fontScale="70000" lnSpcReduction="20000"/>
          </a:bodyPr>
          <a:lstStyle/>
          <a:p>
            <a:pPr marL="0" marR="0" lvl="0" indent="0" algn="ctr" defTabSz="1164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78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6E8EFA9-2D32-4B81-8737-58BA0348B1FB}"/>
              </a:ext>
            </a:extLst>
          </p:cNvPr>
          <p:cNvGrpSpPr/>
          <p:nvPr/>
        </p:nvGrpSpPr>
        <p:grpSpPr>
          <a:xfrm>
            <a:off x="8942400" y="1566559"/>
            <a:ext cx="2686100" cy="1491835"/>
            <a:chOff x="6273540" y="253988"/>
            <a:chExt cx="2686100" cy="1491835"/>
          </a:xfrm>
        </p:grpSpPr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1605106C-B330-471A-A1A3-8FEA264E3E9C}"/>
                </a:ext>
              </a:extLst>
            </p:cNvPr>
            <p:cNvSpPr/>
            <p:nvPr/>
          </p:nvSpPr>
          <p:spPr>
            <a:xfrm>
              <a:off x="6273540" y="253988"/>
              <a:ext cx="268610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itle 1">
              <a:extLst>
                <a:ext uri="{FF2B5EF4-FFF2-40B4-BE49-F238E27FC236}">
                  <a16:creationId xmlns:a16="http://schemas.microsoft.com/office/drawing/2014/main" id="{A484E52D-FF52-4695-B972-83A077E2848B}"/>
                </a:ext>
              </a:extLst>
            </p:cNvPr>
            <p:cNvSpPr txBox="1">
              <a:spLocks/>
            </p:cNvSpPr>
            <p:nvPr/>
          </p:nvSpPr>
          <p:spPr>
            <a:xfrm>
              <a:off x="6438101" y="116238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59</a:t>
              </a:r>
            </a:p>
          </p:txBody>
        </p:sp>
        <p:sp>
          <p:nvSpPr>
            <p:cNvPr id="109" name="Title 1">
              <a:extLst>
                <a:ext uri="{FF2B5EF4-FFF2-40B4-BE49-F238E27FC236}">
                  <a16:creationId xmlns:a16="http://schemas.microsoft.com/office/drawing/2014/main" id="{259ADAAE-A1AB-4745-A16A-4870E2D44986}"/>
                </a:ext>
              </a:extLst>
            </p:cNvPr>
            <p:cNvSpPr txBox="1">
              <a:spLocks/>
            </p:cNvSpPr>
            <p:nvPr/>
          </p:nvSpPr>
          <p:spPr>
            <a:xfrm>
              <a:off x="7903238" y="1162382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19</a:t>
              </a:r>
            </a:p>
          </p:txBody>
        </p:sp>
        <p:sp>
          <p:nvSpPr>
            <p:cNvPr id="110" name="Title 1">
              <a:extLst>
                <a:ext uri="{FF2B5EF4-FFF2-40B4-BE49-F238E27FC236}">
                  <a16:creationId xmlns:a16="http://schemas.microsoft.com/office/drawing/2014/main" id="{36309542-331A-4EC1-9C18-252593816E81}"/>
                </a:ext>
              </a:extLst>
            </p:cNvPr>
            <p:cNvSpPr txBox="1">
              <a:spLocks/>
            </p:cNvSpPr>
            <p:nvPr/>
          </p:nvSpPr>
          <p:spPr>
            <a:xfrm>
              <a:off x="7241937" y="411186"/>
              <a:ext cx="73736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700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78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96D447D4-8822-4642-8813-A2A14ACCCECA}"/>
              </a:ext>
            </a:extLst>
          </p:cNvPr>
          <p:cNvSpPr txBox="1"/>
          <p:nvPr/>
        </p:nvSpPr>
        <p:spPr>
          <a:xfrm>
            <a:off x="474797" y="4446669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+ 4 3 = 8 8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D550165-FBA8-4D18-A8DA-538E8D31058A}"/>
              </a:ext>
            </a:extLst>
          </p:cNvPr>
          <p:cNvSpPr txBox="1"/>
          <p:nvPr/>
        </p:nvSpPr>
        <p:spPr>
          <a:xfrm>
            <a:off x="465259" y="4892486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 + 4 5 = 8 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F40B941-F22D-487F-BF43-D955FC7A2A7E}"/>
              </a:ext>
            </a:extLst>
          </p:cNvPr>
          <p:cNvSpPr txBox="1"/>
          <p:nvPr/>
        </p:nvSpPr>
        <p:spPr>
          <a:xfrm>
            <a:off x="451287" y="5346791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8 8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4 3 = 4 5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E2E815B-9DF7-44EA-BFFB-E104097F4C70}"/>
              </a:ext>
            </a:extLst>
          </p:cNvPr>
          <p:cNvSpPr txBox="1"/>
          <p:nvPr/>
        </p:nvSpPr>
        <p:spPr>
          <a:xfrm>
            <a:off x="439646" y="5792608"/>
            <a:ext cx="3707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8 8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4 5 = 4 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793B9BC-882F-4518-A8DC-AE361A4F16D1}"/>
              </a:ext>
            </a:extLst>
          </p:cNvPr>
          <p:cNvSpPr txBox="1"/>
          <p:nvPr/>
        </p:nvSpPr>
        <p:spPr>
          <a:xfrm>
            <a:off x="4930928" y="443177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8 8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F23D942-C3C5-4629-87F6-6DF580DF16D9}"/>
              </a:ext>
            </a:extLst>
          </p:cNvPr>
          <p:cNvSpPr txBox="1"/>
          <p:nvPr/>
        </p:nvSpPr>
        <p:spPr>
          <a:xfrm>
            <a:off x="4922580" y="48845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B6E23E4-A29B-4647-B53B-6D6E8FDA8201}"/>
              </a:ext>
            </a:extLst>
          </p:cNvPr>
          <p:cNvSpPr txBox="1"/>
          <p:nvPr/>
        </p:nvSpPr>
        <p:spPr>
          <a:xfrm>
            <a:off x="4471742" y="490054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604F930C-8540-41AE-B05A-3577FAF216FC}"/>
              </a:ext>
            </a:extLst>
          </p:cNvPr>
          <p:cNvCxnSpPr>
            <a:cxnSpLocks/>
          </p:cNvCxnSpPr>
          <p:nvPr/>
        </p:nvCxnSpPr>
        <p:spPr>
          <a:xfrm>
            <a:off x="4484552" y="539069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CA7150B-D4DA-48D0-8C93-D3A7CEACC863}"/>
              </a:ext>
            </a:extLst>
          </p:cNvPr>
          <p:cNvCxnSpPr>
            <a:cxnSpLocks/>
          </p:cNvCxnSpPr>
          <p:nvPr/>
        </p:nvCxnSpPr>
        <p:spPr>
          <a:xfrm>
            <a:off x="4484552" y="583355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B262BE4F-8615-4C3F-AAAF-915CBA7C3B0D}"/>
              </a:ext>
            </a:extLst>
          </p:cNvPr>
          <p:cNvSpPr txBox="1"/>
          <p:nvPr/>
        </p:nvSpPr>
        <p:spPr>
          <a:xfrm>
            <a:off x="5360609" y="532326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42F4AE9-4A46-4813-87BC-5332C9126837}"/>
              </a:ext>
            </a:extLst>
          </p:cNvPr>
          <p:cNvSpPr txBox="1"/>
          <p:nvPr/>
        </p:nvSpPr>
        <p:spPr>
          <a:xfrm>
            <a:off x="4920723" y="532032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D8B5B5B-F1A6-4CD4-BF7F-EB381262D795}"/>
              </a:ext>
            </a:extLst>
          </p:cNvPr>
          <p:cNvSpPr txBox="1"/>
          <p:nvPr/>
        </p:nvSpPr>
        <p:spPr>
          <a:xfrm>
            <a:off x="6259373" y="4435351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+ 1 9 = 7 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90F907A-9992-473D-88AA-D5603AADCC2A}"/>
              </a:ext>
            </a:extLst>
          </p:cNvPr>
          <p:cNvSpPr txBox="1"/>
          <p:nvPr/>
        </p:nvSpPr>
        <p:spPr>
          <a:xfrm>
            <a:off x="6265877" y="4881168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+ 5 9 = 7 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CE27D52-1E7C-45AF-93DA-23C31F0A0778}"/>
              </a:ext>
            </a:extLst>
          </p:cNvPr>
          <p:cNvSpPr txBox="1"/>
          <p:nvPr/>
        </p:nvSpPr>
        <p:spPr>
          <a:xfrm>
            <a:off x="6283989" y="5335473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7 8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5 9 = 1 9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9A68804-8109-492E-A8FE-0064245E2499}"/>
              </a:ext>
            </a:extLst>
          </p:cNvPr>
          <p:cNvSpPr txBox="1"/>
          <p:nvPr/>
        </p:nvSpPr>
        <p:spPr>
          <a:xfrm>
            <a:off x="6272348" y="5781290"/>
            <a:ext cx="4896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7 8 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–</a:t>
            </a:r>
            <a:r>
              <a:rPr lang="en-GB" sz="8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 1 9 = 5 9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3346C6B-B86E-40BC-AE4F-CB94027804FB}"/>
              </a:ext>
            </a:extLst>
          </p:cNvPr>
          <p:cNvSpPr txBox="1"/>
          <p:nvPr/>
        </p:nvSpPr>
        <p:spPr>
          <a:xfrm>
            <a:off x="10724931" y="443535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7706400-CD5C-4A61-AB1C-88852545079A}"/>
              </a:ext>
            </a:extLst>
          </p:cNvPr>
          <p:cNvSpPr txBox="1"/>
          <p:nvPr/>
        </p:nvSpPr>
        <p:spPr>
          <a:xfrm>
            <a:off x="10716583" y="488811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7291CE1-08A8-41AC-BE64-E47504CC85EC}"/>
              </a:ext>
            </a:extLst>
          </p:cNvPr>
          <p:cNvSpPr txBox="1"/>
          <p:nvPr/>
        </p:nvSpPr>
        <p:spPr>
          <a:xfrm>
            <a:off x="10265745" y="490412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32FBE904-2467-42EE-AAB0-BAC64DF16AD1}"/>
              </a:ext>
            </a:extLst>
          </p:cNvPr>
          <p:cNvCxnSpPr>
            <a:cxnSpLocks/>
          </p:cNvCxnSpPr>
          <p:nvPr/>
        </p:nvCxnSpPr>
        <p:spPr>
          <a:xfrm>
            <a:off x="10278555" y="5394268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D8F95E2-260F-4B9D-A4D8-4ACE83C65221}"/>
              </a:ext>
            </a:extLst>
          </p:cNvPr>
          <p:cNvCxnSpPr>
            <a:cxnSpLocks/>
          </p:cNvCxnSpPr>
          <p:nvPr/>
        </p:nvCxnSpPr>
        <p:spPr>
          <a:xfrm>
            <a:off x="10278555" y="583712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EA686EE1-1AFE-44B6-8104-B521C7EBB5C2}"/>
              </a:ext>
            </a:extLst>
          </p:cNvPr>
          <p:cNvSpPr txBox="1"/>
          <p:nvPr/>
        </p:nvSpPr>
        <p:spPr>
          <a:xfrm>
            <a:off x="11154612" y="532684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52A2729-6522-4514-8101-45313D9786F1}"/>
              </a:ext>
            </a:extLst>
          </p:cNvPr>
          <p:cNvSpPr txBox="1"/>
          <p:nvPr/>
        </p:nvSpPr>
        <p:spPr>
          <a:xfrm>
            <a:off x="10714726" y="532389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C5D7312-98C8-4A47-ABC8-CE1611AC68B3}"/>
              </a:ext>
            </a:extLst>
          </p:cNvPr>
          <p:cNvSpPr txBox="1"/>
          <p:nvPr/>
        </p:nvSpPr>
        <p:spPr>
          <a:xfrm>
            <a:off x="10810523" y="4224744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2819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0" grpId="0" animBg="1"/>
      <p:bldP spid="91" grpId="0" animBg="1"/>
      <p:bldP spid="92" grpId="0"/>
      <p:bldP spid="93" grpId="0"/>
      <p:bldP spid="94" grpId="0"/>
      <p:bldP spid="100" grpId="0" animBg="1"/>
      <p:bldP spid="101" grpId="0" animBg="1"/>
      <p:bldP spid="102" grpId="0" animBg="1"/>
      <p:bldP spid="103" grpId="0"/>
      <p:bldP spid="104" grpId="0"/>
      <p:bldP spid="105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31" grpId="0"/>
      <p:bldP spid="132" grpId="0"/>
      <p:bldP spid="13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006DA-6958-41AF-A2FE-6A0E6F45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22 Solve missing number problems for addition and subtraction with two-digit numbers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C60FA-CF7E-481D-90E6-AB716EC54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2951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8747597" y="549893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674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43 +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80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6169B41-10AB-406D-A2D6-9B55F3434880}"/>
              </a:ext>
            </a:extLst>
          </p:cNvPr>
          <p:cNvGrpSpPr/>
          <p:nvPr/>
        </p:nvGrpSpPr>
        <p:grpSpPr>
          <a:xfrm>
            <a:off x="4334324" y="551948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8592A87C-F2E7-496B-9EF9-09A532293F2B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E9551B6-71F5-4E34-B858-72AB7392577E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66 – 48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45 + 35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474741" y="67606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741E6FD-BDFE-40A3-8C3F-527C73230367}"/>
              </a:ext>
            </a:extLst>
          </p:cNvPr>
          <p:cNvSpPr txBox="1"/>
          <p:nvPr/>
        </p:nvSpPr>
        <p:spPr>
          <a:xfrm>
            <a:off x="4575046" y="65873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9895851" y="65104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37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27AAB50-61C2-4130-B214-27DD5FD67939}"/>
              </a:ext>
            </a:extLst>
          </p:cNvPr>
          <p:cNvSpPr/>
          <p:nvPr/>
        </p:nvSpPr>
        <p:spPr>
          <a:xfrm>
            <a:off x="4466401" y="67688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9803057" y="65815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1C25069-3E82-4B26-9E29-F132D04A196D}"/>
              </a:ext>
            </a:extLst>
          </p:cNvPr>
          <p:cNvGrpSpPr/>
          <p:nvPr/>
        </p:nvGrpSpPr>
        <p:grpSpPr>
          <a:xfrm>
            <a:off x="8747597" y="3689662"/>
            <a:ext cx="3097433" cy="817087"/>
            <a:chOff x="255525" y="4828688"/>
            <a:chExt cx="2759016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C2C33B3-D6AD-4C2B-A121-DB255A669D44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04DB69B-BD3B-421C-9F55-45D2A8C8DCCA}"/>
                </a:ext>
              </a:extLst>
            </p:cNvPr>
            <p:cNvSpPr txBox="1"/>
            <p:nvPr/>
          </p:nvSpPr>
          <p:spPr>
            <a:xfrm>
              <a:off x="308455" y="4941753"/>
              <a:ext cx="27060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36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8DB3F4-74B0-4909-A5EF-98CEDF3ADE05}"/>
              </a:ext>
            </a:extLst>
          </p:cNvPr>
          <p:cNvGrpSpPr/>
          <p:nvPr/>
        </p:nvGrpSpPr>
        <p:grpSpPr>
          <a:xfrm>
            <a:off x="4334324" y="3691717"/>
            <a:ext cx="3097273" cy="817087"/>
            <a:chOff x="255526" y="2607393"/>
            <a:chExt cx="2758874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650FEE3-B286-4925-8738-397F28DA3C82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B549CD-5550-450D-B1C0-C8ACA8BCDF2C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– 36 = 45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255524" y="3689662"/>
            <a:ext cx="3287661" cy="817087"/>
            <a:chOff x="255525" y="372323"/>
            <a:chExt cx="29284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+ 38 = 83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391087" y="3812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474741" y="381583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CA35CD3-4E6F-41A8-8082-97B7321C5566}"/>
              </a:ext>
            </a:extLst>
          </p:cNvPr>
          <p:cNvSpPr txBox="1"/>
          <p:nvPr/>
        </p:nvSpPr>
        <p:spPr>
          <a:xfrm>
            <a:off x="4575046" y="37985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49B985-F723-4106-95FA-BE89751ED30D}"/>
              </a:ext>
            </a:extLst>
          </p:cNvPr>
          <p:cNvSpPr txBox="1"/>
          <p:nvPr/>
        </p:nvSpPr>
        <p:spPr>
          <a:xfrm>
            <a:off x="9895851" y="379080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37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89C5BF8-6BFA-4BF7-8001-7D58FF429A9F}"/>
              </a:ext>
            </a:extLst>
          </p:cNvPr>
          <p:cNvSpPr/>
          <p:nvPr/>
        </p:nvSpPr>
        <p:spPr>
          <a:xfrm>
            <a:off x="4466401" y="381665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D094554-E2CA-46EE-95DE-76B6050DACE8}"/>
              </a:ext>
            </a:extLst>
          </p:cNvPr>
          <p:cNvSpPr/>
          <p:nvPr/>
        </p:nvSpPr>
        <p:spPr>
          <a:xfrm>
            <a:off x="9803057" y="379792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E0F602F-85EF-467A-8EA6-BE8C87C0F2A9}"/>
              </a:ext>
            </a:extLst>
          </p:cNvPr>
          <p:cNvSpPr txBox="1"/>
          <p:nvPr/>
        </p:nvSpPr>
        <p:spPr>
          <a:xfrm>
            <a:off x="903406" y="175156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AE6BCE5-5763-416A-A011-599B2CADF9B7}"/>
              </a:ext>
            </a:extLst>
          </p:cNvPr>
          <p:cNvSpPr txBox="1"/>
          <p:nvPr/>
        </p:nvSpPr>
        <p:spPr>
          <a:xfrm>
            <a:off x="895058" y="220432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1412B54-CAF0-416C-B199-372D06CAE55D}"/>
              </a:ext>
            </a:extLst>
          </p:cNvPr>
          <p:cNvSpPr txBox="1"/>
          <p:nvPr/>
        </p:nvSpPr>
        <p:spPr>
          <a:xfrm>
            <a:off x="444220" y="222033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A0BEE5F-6D6B-4584-A9B0-475D63B37F16}"/>
              </a:ext>
            </a:extLst>
          </p:cNvPr>
          <p:cNvCxnSpPr>
            <a:cxnSpLocks/>
          </p:cNvCxnSpPr>
          <p:nvPr/>
        </p:nvCxnSpPr>
        <p:spPr>
          <a:xfrm>
            <a:off x="457030" y="2710484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CA5570AE-430C-468F-BA34-7F89D8B789EE}"/>
              </a:ext>
            </a:extLst>
          </p:cNvPr>
          <p:cNvCxnSpPr>
            <a:cxnSpLocks/>
          </p:cNvCxnSpPr>
          <p:nvPr/>
        </p:nvCxnSpPr>
        <p:spPr>
          <a:xfrm>
            <a:off x="457030" y="3153341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27600979-3357-484F-870E-61FA4DACBE31}"/>
              </a:ext>
            </a:extLst>
          </p:cNvPr>
          <p:cNvSpPr txBox="1"/>
          <p:nvPr/>
        </p:nvSpPr>
        <p:spPr>
          <a:xfrm>
            <a:off x="1333087" y="264305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F81F70-0E4B-4BA2-BA12-75302D201FA6}"/>
              </a:ext>
            </a:extLst>
          </p:cNvPr>
          <p:cNvSpPr txBox="1"/>
          <p:nvPr/>
        </p:nvSpPr>
        <p:spPr>
          <a:xfrm>
            <a:off x="893201" y="264011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50C0E85-6FC5-44EB-9B76-AFFF2129588A}"/>
              </a:ext>
            </a:extLst>
          </p:cNvPr>
          <p:cNvSpPr txBox="1"/>
          <p:nvPr/>
        </p:nvSpPr>
        <p:spPr>
          <a:xfrm>
            <a:off x="988998" y="1540960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F0749CA-3697-4C14-84BA-C68995EE20C3}"/>
              </a:ext>
            </a:extLst>
          </p:cNvPr>
          <p:cNvSpPr txBox="1"/>
          <p:nvPr/>
        </p:nvSpPr>
        <p:spPr>
          <a:xfrm>
            <a:off x="4949586" y="175842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6 6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6D137BEE-D53F-47C5-A810-DF38C42E66E5}"/>
              </a:ext>
            </a:extLst>
          </p:cNvPr>
          <p:cNvCxnSpPr>
            <a:cxnSpLocks/>
          </p:cNvCxnSpPr>
          <p:nvPr/>
        </p:nvCxnSpPr>
        <p:spPr>
          <a:xfrm flipV="1">
            <a:off x="4946798" y="183357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24C872ED-0223-431A-A8AB-40166FD42836}"/>
              </a:ext>
            </a:extLst>
          </p:cNvPr>
          <p:cNvSpPr txBox="1"/>
          <p:nvPr/>
        </p:nvSpPr>
        <p:spPr>
          <a:xfrm>
            <a:off x="5026329" y="157278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AD0AADA-BB7D-4C0B-9C4B-A96026DC8DD4}"/>
              </a:ext>
            </a:extLst>
          </p:cNvPr>
          <p:cNvSpPr txBox="1"/>
          <p:nvPr/>
        </p:nvSpPr>
        <p:spPr>
          <a:xfrm>
            <a:off x="5265409" y="179114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6CF2F3A-8E3E-4981-96E2-A0512DCCB80C}"/>
              </a:ext>
            </a:extLst>
          </p:cNvPr>
          <p:cNvSpPr txBox="1"/>
          <p:nvPr/>
        </p:nvSpPr>
        <p:spPr>
          <a:xfrm>
            <a:off x="4941238" y="220309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BE21BCC-2C59-45E5-A949-8389AFBC94FD}"/>
              </a:ext>
            </a:extLst>
          </p:cNvPr>
          <p:cNvSpPr txBox="1"/>
          <p:nvPr/>
        </p:nvSpPr>
        <p:spPr>
          <a:xfrm>
            <a:off x="4490400" y="222719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8B3CEA2-4155-47E6-AB19-90AAB87AE6D8}"/>
              </a:ext>
            </a:extLst>
          </p:cNvPr>
          <p:cNvCxnSpPr>
            <a:cxnSpLocks/>
          </p:cNvCxnSpPr>
          <p:nvPr/>
        </p:nvCxnSpPr>
        <p:spPr>
          <a:xfrm>
            <a:off x="4503210" y="2717340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45A8990-32EF-4FF0-A12F-5C88CA1A1F6F}"/>
              </a:ext>
            </a:extLst>
          </p:cNvPr>
          <p:cNvCxnSpPr>
            <a:cxnSpLocks/>
          </p:cNvCxnSpPr>
          <p:nvPr/>
        </p:nvCxnSpPr>
        <p:spPr>
          <a:xfrm>
            <a:off x="4503210" y="3160197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9EA017C3-197E-413B-A54C-0932ABF25555}"/>
              </a:ext>
            </a:extLst>
          </p:cNvPr>
          <p:cNvSpPr txBox="1"/>
          <p:nvPr/>
        </p:nvSpPr>
        <p:spPr>
          <a:xfrm>
            <a:off x="5379267" y="264991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E685E29-FD98-4642-9732-FA17E1BC0CCC}"/>
              </a:ext>
            </a:extLst>
          </p:cNvPr>
          <p:cNvSpPr txBox="1"/>
          <p:nvPr/>
        </p:nvSpPr>
        <p:spPr>
          <a:xfrm>
            <a:off x="4939381" y="264696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BE58547-0135-478E-B1D7-82E58201F3D3}"/>
              </a:ext>
            </a:extLst>
          </p:cNvPr>
          <p:cNvSpPr txBox="1"/>
          <p:nvPr/>
        </p:nvSpPr>
        <p:spPr>
          <a:xfrm>
            <a:off x="9395635" y="17573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7D6AF764-8F03-4F92-86B9-A083060BFBA1}"/>
              </a:ext>
            </a:extLst>
          </p:cNvPr>
          <p:cNvCxnSpPr>
            <a:cxnSpLocks/>
          </p:cNvCxnSpPr>
          <p:nvPr/>
        </p:nvCxnSpPr>
        <p:spPr>
          <a:xfrm flipV="1">
            <a:off x="9392847" y="183245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8F8A54F-7E41-47F7-841B-BDD98CD21AB1}"/>
              </a:ext>
            </a:extLst>
          </p:cNvPr>
          <p:cNvSpPr txBox="1"/>
          <p:nvPr/>
        </p:nvSpPr>
        <p:spPr>
          <a:xfrm>
            <a:off x="9472378" y="15716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E41B4AF-B205-4B60-887C-F2297CC6D61A}"/>
              </a:ext>
            </a:extLst>
          </p:cNvPr>
          <p:cNvSpPr txBox="1"/>
          <p:nvPr/>
        </p:nvSpPr>
        <p:spPr>
          <a:xfrm>
            <a:off x="9711458" y="1790018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35676DF-1FCA-4DBB-AA93-D00A8507B82E}"/>
              </a:ext>
            </a:extLst>
          </p:cNvPr>
          <p:cNvSpPr txBox="1"/>
          <p:nvPr/>
        </p:nvSpPr>
        <p:spPr>
          <a:xfrm>
            <a:off x="9387287" y="22019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DFC83DB-158C-4A55-8460-69EE33B9A246}"/>
              </a:ext>
            </a:extLst>
          </p:cNvPr>
          <p:cNvSpPr txBox="1"/>
          <p:nvPr/>
        </p:nvSpPr>
        <p:spPr>
          <a:xfrm>
            <a:off x="8936449" y="22260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5B90A7EB-F20D-47FC-B655-86D61C6CE10F}"/>
              </a:ext>
            </a:extLst>
          </p:cNvPr>
          <p:cNvCxnSpPr>
            <a:cxnSpLocks/>
          </p:cNvCxnSpPr>
          <p:nvPr/>
        </p:nvCxnSpPr>
        <p:spPr>
          <a:xfrm>
            <a:off x="8949259" y="2716218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61C27F1-DFCD-4700-AB57-DCC2354AA313}"/>
              </a:ext>
            </a:extLst>
          </p:cNvPr>
          <p:cNvCxnSpPr>
            <a:cxnSpLocks/>
          </p:cNvCxnSpPr>
          <p:nvPr/>
        </p:nvCxnSpPr>
        <p:spPr>
          <a:xfrm>
            <a:off x="8949259" y="315907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8EF9D207-526C-4EF7-BCF4-00E35B3F1320}"/>
              </a:ext>
            </a:extLst>
          </p:cNvPr>
          <p:cNvSpPr txBox="1"/>
          <p:nvPr/>
        </p:nvSpPr>
        <p:spPr>
          <a:xfrm>
            <a:off x="9825316" y="26487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41DC915-8AC2-4C2A-9E27-8DB12AE7DD61}"/>
              </a:ext>
            </a:extLst>
          </p:cNvPr>
          <p:cNvSpPr txBox="1"/>
          <p:nvPr/>
        </p:nvSpPr>
        <p:spPr>
          <a:xfrm>
            <a:off x="9385430" y="264584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623109C-2427-4361-8297-DF31AB3F51AD}"/>
              </a:ext>
            </a:extLst>
          </p:cNvPr>
          <p:cNvSpPr txBox="1"/>
          <p:nvPr/>
        </p:nvSpPr>
        <p:spPr>
          <a:xfrm>
            <a:off x="924531" y="48713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C4C1414B-BDC0-48DE-95C4-A6B5108C3ACC}"/>
              </a:ext>
            </a:extLst>
          </p:cNvPr>
          <p:cNvCxnSpPr>
            <a:cxnSpLocks/>
          </p:cNvCxnSpPr>
          <p:nvPr/>
        </p:nvCxnSpPr>
        <p:spPr>
          <a:xfrm flipV="1">
            <a:off x="921743" y="49464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69C5791E-891A-429A-9D4E-84285C3D57B4}"/>
              </a:ext>
            </a:extLst>
          </p:cNvPr>
          <p:cNvSpPr txBox="1"/>
          <p:nvPr/>
        </p:nvSpPr>
        <p:spPr>
          <a:xfrm>
            <a:off x="1001274" y="468569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A7F8D1D-5A55-43A5-A494-AB23A9CE5301}"/>
              </a:ext>
            </a:extLst>
          </p:cNvPr>
          <p:cNvSpPr txBox="1"/>
          <p:nvPr/>
        </p:nvSpPr>
        <p:spPr>
          <a:xfrm>
            <a:off x="1240354" y="4904055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813011C-B1CE-45F7-8F02-6D8A1B089384}"/>
              </a:ext>
            </a:extLst>
          </p:cNvPr>
          <p:cNvSpPr txBox="1"/>
          <p:nvPr/>
        </p:nvSpPr>
        <p:spPr>
          <a:xfrm>
            <a:off x="916183" y="531600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230BBC0-089D-456B-AC30-0150C8336B84}"/>
              </a:ext>
            </a:extLst>
          </p:cNvPr>
          <p:cNvSpPr txBox="1"/>
          <p:nvPr/>
        </p:nvSpPr>
        <p:spPr>
          <a:xfrm>
            <a:off x="465345" y="534010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7296BE3-311F-4478-9898-518045CB332A}"/>
              </a:ext>
            </a:extLst>
          </p:cNvPr>
          <p:cNvCxnSpPr>
            <a:cxnSpLocks/>
          </p:cNvCxnSpPr>
          <p:nvPr/>
        </p:nvCxnSpPr>
        <p:spPr>
          <a:xfrm>
            <a:off x="478155" y="583025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944DFDDA-CB31-4C75-A2FA-E0AAED8D2911}"/>
              </a:ext>
            </a:extLst>
          </p:cNvPr>
          <p:cNvCxnSpPr>
            <a:cxnSpLocks/>
          </p:cNvCxnSpPr>
          <p:nvPr/>
        </p:nvCxnSpPr>
        <p:spPr>
          <a:xfrm>
            <a:off x="478155" y="627311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9E159F81-1CAC-4713-9242-610DF1315F0A}"/>
              </a:ext>
            </a:extLst>
          </p:cNvPr>
          <p:cNvSpPr txBox="1"/>
          <p:nvPr/>
        </p:nvSpPr>
        <p:spPr>
          <a:xfrm>
            <a:off x="1354212" y="57628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914326" y="575988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E29B032-7A59-4B72-8A2F-B6A95A963C4E}"/>
              </a:ext>
            </a:extLst>
          </p:cNvPr>
          <p:cNvSpPr txBox="1"/>
          <p:nvPr/>
        </p:nvSpPr>
        <p:spPr>
          <a:xfrm>
            <a:off x="4939824" y="48713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FE8B0DCB-9A36-45AA-9993-C6FF50E8AEFF}"/>
              </a:ext>
            </a:extLst>
          </p:cNvPr>
          <p:cNvSpPr txBox="1"/>
          <p:nvPr/>
        </p:nvSpPr>
        <p:spPr>
          <a:xfrm>
            <a:off x="4931476" y="532409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29122E4-DFCF-49B1-9750-067FD9D2964B}"/>
              </a:ext>
            </a:extLst>
          </p:cNvPr>
          <p:cNvSpPr txBox="1"/>
          <p:nvPr/>
        </p:nvSpPr>
        <p:spPr>
          <a:xfrm>
            <a:off x="4480638" y="534010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F994444-5CAD-4E74-9F25-344A272F388A}"/>
              </a:ext>
            </a:extLst>
          </p:cNvPr>
          <p:cNvCxnSpPr>
            <a:cxnSpLocks/>
          </p:cNvCxnSpPr>
          <p:nvPr/>
        </p:nvCxnSpPr>
        <p:spPr>
          <a:xfrm>
            <a:off x="4493448" y="583025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5930E1A-B1B8-4AC7-9EF8-EDE0C2B922AD}"/>
              </a:ext>
            </a:extLst>
          </p:cNvPr>
          <p:cNvCxnSpPr>
            <a:cxnSpLocks/>
          </p:cNvCxnSpPr>
          <p:nvPr/>
        </p:nvCxnSpPr>
        <p:spPr>
          <a:xfrm>
            <a:off x="4493448" y="627311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C15F3BA8-1627-4867-B05C-4A4CEA1B87E8}"/>
              </a:ext>
            </a:extLst>
          </p:cNvPr>
          <p:cNvSpPr txBox="1"/>
          <p:nvPr/>
        </p:nvSpPr>
        <p:spPr>
          <a:xfrm>
            <a:off x="5369505" y="57628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4929619" y="575988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EB4A803-3898-4F03-8523-BE5968CFE379}"/>
              </a:ext>
            </a:extLst>
          </p:cNvPr>
          <p:cNvSpPr txBox="1"/>
          <p:nvPr/>
        </p:nvSpPr>
        <p:spPr>
          <a:xfrm>
            <a:off x="5025416" y="4660731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E215A71-802D-4E45-999F-D6E177239CA7}"/>
              </a:ext>
            </a:extLst>
          </p:cNvPr>
          <p:cNvSpPr txBox="1"/>
          <p:nvPr/>
        </p:nvSpPr>
        <p:spPr>
          <a:xfrm>
            <a:off x="9404958" y="488499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7 3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CF03E26-68F6-4BEE-89DE-C41899FBD991}"/>
              </a:ext>
            </a:extLst>
          </p:cNvPr>
          <p:cNvCxnSpPr>
            <a:cxnSpLocks/>
          </p:cNvCxnSpPr>
          <p:nvPr/>
        </p:nvCxnSpPr>
        <p:spPr>
          <a:xfrm flipV="1">
            <a:off x="9402170" y="496015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3F6ABD35-CC52-45E4-A632-D035787C663D}"/>
              </a:ext>
            </a:extLst>
          </p:cNvPr>
          <p:cNvSpPr txBox="1"/>
          <p:nvPr/>
        </p:nvSpPr>
        <p:spPr>
          <a:xfrm>
            <a:off x="9481701" y="46993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7F7A577-4AA8-4C32-B793-9544135D1356}"/>
              </a:ext>
            </a:extLst>
          </p:cNvPr>
          <p:cNvSpPr txBox="1"/>
          <p:nvPr/>
        </p:nvSpPr>
        <p:spPr>
          <a:xfrm>
            <a:off x="9720781" y="4917714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40E86CE-1C22-47E3-B003-31D4E8BF25B1}"/>
              </a:ext>
            </a:extLst>
          </p:cNvPr>
          <p:cNvSpPr txBox="1"/>
          <p:nvPr/>
        </p:nvSpPr>
        <p:spPr>
          <a:xfrm>
            <a:off x="9396610" y="532966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D58BE9C8-81E5-479E-A9BA-02D9ADDD1BA6}"/>
              </a:ext>
            </a:extLst>
          </p:cNvPr>
          <p:cNvSpPr txBox="1"/>
          <p:nvPr/>
        </p:nvSpPr>
        <p:spPr>
          <a:xfrm>
            <a:off x="8945772" y="535376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5EE8FE9-826C-4D11-B49C-D65F30527520}"/>
              </a:ext>
            </a:extLst>
          </p:cNvPr>
          <p:cNvCxnSpPr>
            <a:cxnSpLocks/>
          </p:cNvCxnSpPr>
          <p:nvPr/>
        </p:nvCxnSpPr>
        <p:spPr>
          <a:xfrm>
            <a:off x="8958582" y="5843914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BFAEA21-C8DC-4892-8CEA-CBF6FB9C4F36}"/>
              </a:ext>
            </a:extLst>
          </p:cNvPr>
          <p:cNvCxnSpPr>
            <a:cxnSpLocks/>
          </p:cNvCxnSpPr>
          <p:nvPr/>
        </p:nvCxnSpPr>
        <p:spPr>
          <a:xfrm>
            <a:off x="8958582" y="6286771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69A3D825-8686-4970-BA7C-5DFB1755C4AE}"/>
              </a:ext>
            </a:extLst>
          </p:cNvPr>
          <p:cNvSpPr txBox="1"/>
          <p:nvPr/>
        </p:nvSpPr>
        <p:spPr>
          <a:xfrm>
            <a:off x="9834639" y="577648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A6DE7B4-CC09-4E1B-A028-65208F3387BF}"/>
              </a:ext>
            </a:extLst>
          </p:cNvPr>
          <p:cNvSpPr txBox="1"/>
          <p:nvPr/>
        </p:nvSpPr>
        <p:spPr>
          <a:xfrm>
            <a:off x="9394753" y="577354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7286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106" grpId="0"/>
      <p:bldP spid="107" grpId="0"/>
      <p:bldP spid="108" grpId="0"/>
      <p:bldP spid="111" grpId="0"/>
      <p:bldP spid="112" grpId="0"/>
      <p:bldP spid="113" grpId="0"/>
      <p:bldP spid="116" grpId="0"/>
      <p:bldP spid="117" grpId="0"/>
      <p:bldP spid="118" grpId="0"/>
      <p:bldP spid="119" grpId="0"/>
      <p:bldP spid="121" grpId="0"/>
      <p:bldP spid="122" grpId="0"/>
      <p:bldP spid="123" grpId="0"/>
      <p:bldP spid="124" grpId="0"/>
      <p:bldP spid="127" grpId="0"/>
      <p:bldP spid="128" grpId="0"/>
      <p:bldP spid="129" grpId="0"/>
      <p:bldP spid="131" grpId="0"/>
      <p:bldP spid="132" grpId="0"/>
      <p:bldP spid="133" grpId="0"/>
      <p:bldP spid="134" grpId="0"/>
      <p:bldP spid="137" grpId="0"/>
      <p:bldP spid="138" grpId="0"/>
      <p:bldP spid="139" grpId="0"/>
      <p:bldP spid="141" grpId="0"/>
      <p:bldP spid="142" grpId="0"/>
      <p:bldP spid="143" grpId="0"/>
      <p:bldP spid="144" grpId="0"/>
      <p:bldP spid="147" grpId="0"/>
      <p:bldP spid="148" grpId="0"/>
      <p:bldP spid="149" grpId="0"/>
      <p:bldP spid="150" grpId="0"/>
      <p:bldP spid="151" grpId="0"/>
      <p:bldP spid="154" grpId="0"/>
      <p:bldP spid="155" grpId="0"/>
      <p:bldP spid="156" grpId="0"/>
      <p:bldP spid="157" grpId="0"/>
      <p:bldP spid="159" grpId="0"/>
      <p:bldP spid="160" grpId="0"/>
      <p:bldP spid="161" grpId="0"/>
      <p:bldP spid="162" grpId="0"/>
      <p:bldP spid="165" grpId="0"/>
      <p:bldP spid="16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257352" y="549071"/>
            <a:ext cx="3287661" cy="817087"/>
            <a:chOff x="255525" y="372323"/>
            <a:chExt cx="29284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+ 38 = 83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392915" y="67208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476569" y="67524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623109C-2427-4361-8297-DF31AB3F51AD}"/>
              </a:ext>
            </a:extLst>
          </p:cNvPr>
          <p:cNvSpPr txBox="1"/>
          <p:nvPr/>
        </p:nvSpPr>
        <p:spPr>
          <a:xfrm>
            <a:off x="926359" y="174678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C4C1414B-BDC0-48DE-95C4-A6B5108C3ACC}"/>
              </a:ext>
            </a:extLst>
          </p:cNvPr>
          <p:cNvCxnSpPr>
            <a:cxnSpLocks/>
          </p:cNvCxnSpPr>
          <p:nvPr/>
        </p:nvCxnSpPr>
        <p:spPr>
          <a:xfrm flipV="1">
            <a:off x="923571" y="182194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69C5791E-891A-429A-9D4E-84285C3D57B4}"/>
              </a:ext>
            </a:extLst>
          </p:cNvPr>
          <p:cNvSpPr txBox="1"/>
          <p:nvPr/>
        </p:nvSpPr>
        <p:spPr>
          <a:xfrm>
            <a:off x="1003102" y="15451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A7F8D1D-5A55-43A5-A494-AB23A9CE5301}"/>
              </a:ext>
            </a:extLst>
          </p:cNvPr>
          <p:cNvSpPr txBox="1"/>
          <p:nvPr/>
        </p:nvSpPr>
        <p:spPr>
          <a:xfrm>
            <a:off x="1242182" y="1779506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813011C-B1CE-45F7-8F02-6D8A1B089384}"/>
              </a:ext>
            </a:extLst>
          </p:cNvPr>
          <p:cNvSpPr txBox="1"/>
          <p:nvPr/>
        </p:nvSpPr>
        <p:spPr>
          <a:xfrm>
            <a:off x="918011" y="219145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230BBC0-089D-456B-AC30-0150C8336B84}"/>
              </a:ext>
            </a:extLst>
          </p:cNvPr>
          <p:cNvSpPr txBox="1"/>
          <p:nvPr/>
        </p:nvSpPr>
        <p:spPr>
          <a:xfrm>
            <a:off x="467173" y="221555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7296BE3-311F-4478-9898-518045CB332A}"/>
              </a:ext>
            </a:extLst>
          </p:cNvPr>
          <p:cNvCxnSpPr>
            <a:cxnSpLocks/>
          </p:cNvCxnSpPr>
          <p:nvPr/>
        </p:nvCxnSpPr>
        <p:spPr>
          <a:xfrm>
            <a:off x="479983" y="2705706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944DFDDA-CB31-4C75-A2FA-E0AAED8D2911}"/>
              </a:ext>
            </a:extLst>
          </p:cNvPr>
          <p:cNvCxnSpPr>
            <a:cxnSpLocks/>
          </p:cNvCxnSpPr>
          <p:nvPr/>
        </p:nvCxnSpPr>
        <p:spPr>
          <a:xfrm>
            <a:off x="479983" y="3148563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9E159F81-1CAC-4713-9242-610DF1315F0A}"/>
              </a:ext>
            </a:extLst>
          </p:cNvPr>
          <p:cNvSpPr txBox="1"/>
          <p:nvPr/>
        </p:nvSpPr>
        <p:spPr>
          <a:xfrm>
            <a:off x="1356040" y="263827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916154" y="263533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67" name="Group 56">
            <a:extLst>
              <a:ext uri="{FF2B5EF4-FFF2-40B4-BE49-F238E27FC236}">
                <a16:creationId xmlns:a16="http://schemas.microsoft.com/office/drawing/2014/main" id="{8B70F7BB-DA65-4FDA-9B9B-AAEE58A121A2}"/>
              </a:ext>
            </a:extLst>
          </p:cNvPr>
          <p:cNvGrpSpPr/>
          <p:nvPr/>
        </p:nvGrpSpPr>
        <p:grpSpPr>
          <a:xfrm>
            <a:off x="4199150" y="3296787"/>
            <a:ext cx="1539560" cy="171967"/>
            <a:chOff x="7746380" y="2949426"/>
            <a:chExt cx="2188691" cy="244475"/>
          </a:xfrm>
        </p:grpSpPr>
        <p:pic>
          <p:nvPicPr>
            <p:cNvPr id="168" name="Picture 14">
              <a:extLst>
                <a:ext uri="{FF2B5EF4-FFF2-40B4-BE49-F238E27FC236}">
                  <a16:creationId xmlns:a16="http://schemas.microsoft.com/office/drawing/2014/main" id="{C6D7236A-E83C-4474-B424-8F4FE9D0B1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" name="Picture 15">
              <a:extLst>
                <a:ext uri="{FF2B5EF4-FFF2-40B4-BE49-F238E27FC236}">
                  <a16:creationId xmlns:a16="http://schemas.microsoft.com/office/drawing/2014/main" id="{8C053119-1EC1-40A9-A5B5-D09CCAB5FE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0" name="Picture 16">
              <a:extLst>
                <a:ext uri="{FF2B5EF4-FFF2-40B4-BE49-F238E27FC236}">
                  <a16:creationId xmlns:a16="http://schemas.microsoft.com/office/drawing/2014/main" id="{2FE98494-222F-4298-BA3D-24C5CAA36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" name="Picture 17">
              <a:extLst>
                <a:ext uri="{FF2B5EF4-FFF2-40B4-BE49-F238E27FC236}">
                  <a16:creationId xmlns:a16="http://schemas.microsoft.com/office/drawing/2014/main" id="{74789585-A2D6-4B3F-A1FC-5C3C57EC4F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18">
              <a:extLst>
                <a:ext uri="{FF2B5EF4-FFF2-40B4-BE49-F238E27FC236}">
                  <a16:creationId xmlns:a16="http://schemas.microsoft.com/office/drawing/2014/main" id="{E3F6CF5A-314F-4227-80D0-443CA90D1B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3" name="Picture 19">
              <a:extLst>
                <a:ext uri="{FF2B5EF4-FFF2-40B4-BE49-F238E27FC236}">
                  <a16:creationId xmlns:a16="http://schemas.microsoft.com/office/drawing/2014/main" id="{6F017178-6FBC-433C-BF85-932E145F91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Picture 20">
              <a:extLst>
                <a:ext uri="{FF2B5EF4-FFF2-40B4-BE49-F238E27FC236}">
                  <a16:creationId xmlns:a16="http://schemas.microsoft.com/office/drawing/2014/main" id="{564FDDB0-9D7F-4C23-BA75-8FF3D634A1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" name="Picture 21">
              <a:extLst>
                <a:ext uri="{FF2B5EF4-FFF2-40B4-BE49-F238E27FC236}">
                  <a16:creationId xmlns:a16="http://schemas.microsoft.com/office/drawing/2014/main" id="{8D7371DD-340B-44CF-AE10-59D17D069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6" name="Picture 22">
              <a:extLst>
                <a:ext uri="{FF2B5EF4-FFF2-40B4-BE49-F238E27FC236}">
                  <a16:creationId xmlns:a16="http://schemas.microsoft.com/office/drawing/2014/main" id="{7A39F435-2D1D-498F-B6C5-AA8D8FA66E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23">
              <a:extLst>
                <a:ext uri="{FF2B5EF4-FFF2-40B4-BE49-F238E27FC236}">
                  <a16:creationId xmlns:a16="http://schemas.microsoft.com/office/drawing/2014/main" id="{54014F2C-AA71-4A15-B24E-443BC0764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8" name="Group 56">
            <a:extLst>
              <a:ext uri="{FF2B5EF4-FFF2-40B4-BE49-F238E27FC236}">
                <a16:creationId xmlns:a16="http://schemas.microsoft.com/office/drawing/2014/main" id="{48957A55-17B5-4D8B-8DEA-E371D4042726}"/>
              </a:ext>
            </a:extLst>
          </p:cNvPr>
          <p:cNvGrpSpPr/>
          <p:nvPr/>
        </p:nvGrpSpPr>
        <p:grpSpPr>
          <a:xfrm>
            <a:off x="4199097" y="3742316"/>
            <a:ext cx="1539560" cy="171967"/>
            <a:chOff x="7746380" y="2949426"/>
            <a:chExt cx="2188691" cy="244475"/>
          </a:xfrm>
        </p:grpSpPr>
        <p:pic>
          <p:nvPicPr>
            <p:cNvPr id="179" name="Picture 14">
              <a:extLst>
                <a:ext uri="{FF2B5EF4-FFF2-40B4-BE49-F238E27FC236}">
                  <a16:creationId xmlns:a16="http://schemas.microsoft.com/office/drawing/2014/main" id="{78F57682-AAD0-4333-AF83-7E90A2C135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15">
              <a:extLst>
                <a:ext uri="{FF2B5EF4-FFF2-40B4-BE49-F238E27FC236}">
                  <a16:creationId xmlns:a16="http://schemas.microsoft.com/office/drawing/2014/main" id="{02930A69-D40F-47A9-8CC6-ACAE83F8B5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6">
              <a:extLst>
                <a:ext uri="{FF2B5EF4-FFF2-40B4-BE49-F238E27FC236}">
                  <a16:creationId xmlns:a16="http://schemas.microsoft.com/office/drawing/2014/main" id="{8176A7FA-0F22-4A80-9C74-B0AD45D5B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17">
              <a:extLst>
                <a:ext uri="{FF2B5EF4-FFF2-40B4-BE49-F238E27FC236}">
                  <a16:creationId xmlns:a16="http://schemas.microsoft.com/office/drawing/2014/main" id="{5021664A-88B1-4B55-84CA-8034D2733D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18">
              <a:extLst>
                <a:ext uri="{FF2B5EF4-FFF2-40B4-BE49-F238E27FC236}">
                  <a16:creationId xmlns:a16="http://schemas.microsoft.com/office/drawing/2014/main" id="{A1E28EDC-5BA0-459B-A922-E4A96740A6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19">
              <a:extLst>
                <a:ext uri="{FF2B5EF4-FFF2-40B4-BE49-F238E27FC236}">
                  <a16:creationId xmlns:a16="http://schemas.microsoft.com/office/drawing/2014/main" id="{9B51029E-781D-41DB-81D9-608015CF76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20">
              <a:extLst>
                <a:ext uri="{FF2B5EF4-FFF2-40B4-BE49-F238E27FC236}">
                  <a16:creationId xmlns:a16="http://schemas.microsoft.com/office/drawing/2014/main" id="{8021D5ED-D281-48A6-8BD4-5C03E8ACBD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21">
              <a:extLst>
                <a:ext uri="{FF2B5EF4-FFF2-40B4-BE49-F238E27FC236}">
                  <a16:creationId xmlns:a16="http://schemas.microsoft.com/office/drawing/2014/main" id="{E98F8228-463F-447F-8BAB-11464CBB0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22">
              <a:extLst>
                <a:ext uri="{FF2B5EF4-FFF2-40B4-BE49-F238E27FC236}">
                  <a16:creationId xmlns:a16="http://schemas.microsoft.com/office/drawing/2014/main" id="{E92AF56D-2002-4C45-A570-496889E7D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23">
              <a:extLst>
                <a:ext uri="{FF2B5EF4-FFF2-40B4-BE49-F238E27FC236}">
                  <a16:creationId xmlns:a16="http://schemas.microsoft.com/office/drawing/2014/main" id="{45FF27D2-5C3B-4443-99FC-A421AF65B7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9" name="Group 56">
            <a:extLst>
              <a:ext uri="{FF2B5EF4-FFF2-40B4-BE49-F238E27FC236}">
                <a16:creationId xmlns:a16="http://schemas.microsoft.com/office/drawing/2014/main" id="{243156D8-E209-416B-A211-53C63949FFA9}"/>
              </a:ext>
            </a:extLst>
          </p:cNvPr>
          <p:cNvGrpSpPr/>
          <p:nvPr/>
        </p:nvGrpSpPr>
        <p:grpSpPr>
          <a:xfrm>
            <a:off x="4200389" y="4187845"/>
            <a:ext cx="1539560" cy="171967"/>
            <a:chOff x="7746380" y="2949426"/>
            <a:chExt cx="2188691" cy="244475"/>
          </a:xfrm>
        </p:grpSpPr>
        <p:pic>
          <p:nvPicPr>
            <p:cNvPr id="190" name="Picture 14">
              <a:extLst>
                <a:ext uri="{FF2B5EF4-FFF2-40B4-BE49-F238E27FC236}">
                  <a16:creationId xmlns:a16="http://schemas.microsoft.com/office/drawing/2014/main" id="{A6CC6609-4B7B-425C-818C-02E8F6E0F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5">
              <a:extLst>
                <a:ext uri="{FF2B5EF4-FFF2-40B4-BE49-F238E27FC236}">
                  <a16:creationId xmlns:a16="http://schemas.microsoft.com/office/drawing/2014/main" id="{BD9CE12F-B10C-43A3-94FD-740984F73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6">
              <a:extLst>
                <a:ext uri="{FF2B5EF4-FFF2-40B4-BE49-F238E27FC236}">
                  <a16:creationId xmlns:a16="http://schemas.microsoft.com/office/drawing/2014/main" id="{3A2EF473-8C37-4518-BD48-483A5FCA4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7">
              <a:extLst>
                <a:ext uri="{FF2B5EF4-FFF2-40B4-BE49-F238E27FC236}">
                  <a16:creationId xmlns:a16="http://schemas.microsoft.com/office/drawing/2014/main" id="{65581AAD-6455-45E5-A248-F2030ADBA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8">
              <a:extLst>
                <a:ext uri="{FF2B5EF4-FFF2-40B4-BE49-F238E27FC236}">
                  <a16:creationId xmlns:a16="http://schemas.microsoft.com/office/drawing/2014/main" id="{67F9A97B-B6D1-4112-A0C5-901777B66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19">
              <a:extLst>
                <a:ext uri="{FF2B5EF4-FFF2-40B4-BE49-F238E27FC236}">
                  <a16:creationId xmlns:a16="http://schemas.microsoft.com/office/drawing/2014/main" id="{5E0CC123-A741-4E3A-86DB-C6C3E89F7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20">
              <a:extLst>
                <a:ext uri="{FF2B5EF4-FFF2-40B4-BE49-F238E27FC236}">
                  <a16:creationId xmlns:a16="http://schemas.microsoft.com/office/drawing/2014/main" id="{3C89FF5F-0D43-415D-B617-399552019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1">
              <a:extLst>
                <a:ext uri="{FF2B5EF4-FFF2-40B4-BE49-F238E27FC236}">
                  <a16:creationId xmlns:a16="http://schemas.microsoft.com/office/drawing/2014/main" id="{6747452E-1C42-4AB0-9862-1AD449EAB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22">
              <a:extLst>
                <a:ext uri="{FF2B5EF4-FFF2-40B4-BE49-F238E27FC236}">
                  <a16:creationId xmlns:a16="http://schemas.microsoft.com/office/drawing/2014/main" id="{39072FB7-DF4D-4E55-8219-672137EDB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23">
              <a:extLst>
                <a:ext uri="{FF2B5EF4-FFF2-40B4-BE49-F238E27FC236}">
                  <a16:creationId xmlns:a16="http://schemas.microsoft.com/office/drawing/2014/main" id="{13E3C395-CD42-42B7-84BC-8E1FBF8F3A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0" name="Picture 18">
            <a:extLst>
              <a:ext uri="{FF2B5EF4-FFF2-40B4-BE49-F238E27FC236}">
                <a16:creationId xmlns:a16="http://schemas.microsoft.com/office/drawing/2014/main" id="{3F1E3315-C86F-4F8E-84D4-AB443B102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9723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" name="Picture 19">
            <a:extLst>
              <a:ext uri="{FF2B5EF4-FFF2-40B4-BE49-F238E27FC236}">
                <a16:creationId xmlns:a16="http://schemas.microsoft.com/office/drawing/2014/main" id="{FB0D21AC-3697-4F9F-A52C-55765A1E2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51678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2" name="Picture 20">
            <a:extLst>
              <a:ext uri="{FF2B5EF4-FFF2-40B4-BE49-F238E27FC236}">
                <a16:creationId xmlns:a16="http://schemas.microsoft.com/office/drawing/2014/main" id="{2880E5A6-465E-4B58-97CB-59B258791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03632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" name="Picture 21">
            <a:extLst>
              <a:ext uri="{FF2B5EF4-FFF2-40B4-BE49-F238E27FC236}">
                <a16:creationId xmlns:a16="http://schemas.microsoft.com/office/drawing/2014/main" id="{BE8402DC-5CD8-404C-99F4-57FC11BC5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55587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" name="Picture 22">
            <a:extLst>
              <a:ext uri="{FF2B5EF4-FFF2-40B4-BE49-F238E27FC236}">
                <a16:creationId xmlns:a16="http://schemas.microsoft.com/office/drawing/2014/main" id="{BC2EB84A-5585-4D30-B847-83D140F82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407542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" name="Picture 23">
            <a:extLst>
              <a:ext uri="{FF2B5EF4-FFF2-40B4-BE49-F238E27FC236}">
                <a16:creationId xmlns:a16="http://schemas.microsoft.com/office/drawing/2014/main" id="{2AEAF051-3AE2-4101-ABC9-B8D966BA9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59496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9BA895DD-F0ED-4F8F-9281-22CF86D29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4781" y="287883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9ECF694B-591D-49A5-B837-A76E12FAE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90720" y="287883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6B56F4B4-0CC3-4CC0-9AA2-764FB931E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39502" y="28787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DBB67F2B-FC76-43B4-B32C-1ADA18BF4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95363" y="28790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92F78365-011D-4988-A3DA-BC66EC02C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44207" y="28790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C082EB27-FD61-4D43-91EF-A60753132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97807" y="28790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" name="Picture 16">
            <a:extLst>
              <a:ext uri="{FF2B5EF4-FFF2-40B4-BE49-F238E27FC236}">
                <a16:creationId xmlns:a16="http://schemas.microsoft.com/office/drawing/2014/main" id="{20D5F2F6-0ED9-4C48-BBFF-2E7A72AA4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13" y="287906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17">
            <a:extLst>
              <a:ext uri="{FF2B5EF4-FFF2-40B4-BE49-F238E27FC236}">
                <a16:creationId xmlns:a16="http://schemas.microsoft.com/office/drawing/2014/main" id="{4D9D6383-D1F5-4924-9A22-69A937447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7768" y="287906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" name="Picture 21">
            <a:extLst>
              <a:ext uri="{FF2B5EF4-FFF2-40B4-BE49-F238E27FC236}">
                <a16:creationId xmlns:a16="http://schemas.microsoft.com/office/drawing/2014/main" id="{895EF00F-161D-43CE-9DA5-DC502B906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5183" y="287823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" name="Picture 21">
            <a:extLst>
              <a:ext uri="{FF2B5EF4-FFF2-40B4-BE49-F238E27FC236}">
                <a16:creationId xmlns:a16="http://schemas.microsoft.com/office/drawing/2014/main" id="{4127C4DB-5A59-4523-B899-46F699EB9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970" y="28801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" name="Picture 14">
            <a:extLst>
              <a:ext uri="{FF2B5EF4-FFF2-40B4-BE49-F238E27FC236}">
                <a16:creationId xmlns:a16="http://schemas.microsoft.com/office/drawing/2014/main" id="{A9523A5C-E31F-4010-96C4-A0A5742D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424" y="2878512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" name="Picture 15">
            <a:extLst>
              <a:ext uri="{FF2B5EF4-FFF2-40B4-BE49-F238E27FC236}">
                <a16:creationId xmlns:a16="http://schemas.microsoft.com/office/drawing/2014/main" id="{10B38E3C-0569-4B36-8E2E-425B8EE2A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379" y="2878512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" name="Picture 21">
            <a:extLst>
              <a:ext uri="{FF2B5EF4-FFF2-40B4-BE49-F238E27FC236}">
                <a16:creationId xmlns:a16="http://schemas.microsoft.com/office/drawing/2014/main" id="{D3AED05D-03A4-473A-8CF3-F3D242D19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6139" y="287823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52376F99-3EEE-44DD-AFCA-AF0A487D4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8183" y="46732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0" name="Group 56">
            <a:extLst>
              <a:ext uri="{FF2B5EF4-FFF2-40B4-BE49-F238E27FC236}">
                <a16:creationId xmlns:a16="http://schemas.microsoft.com/office/drawing/2014/main" id="{26802709-553B-4C7A-82E8-F4793C8DCA9F}"/>
              </a:ext>
            </a:extLst>
          </p:cNvPr>
          <p:cNvGrpSpPr/>
          <p:nvPr/>
        </p:nvGrpSpPr>
        <p:grpSpPr>
          <a:xfrm>
            <a:off x="4189143" y="1066916"/>
            <a:ext cx="1539560" cy="171967"/>
            <a:chOff x="7746380" y="2949426"/>
            <a:chExt cx="2188691" cy="244475"/>
          </a:xfrm>
        </p:grpSpPr>
        <p:pic>
          <p:nvPicPr>
            <p:cNvPr id="221" name="Picture 14">
              <a:extLst>
                <a:ext uri="{FF2B5EF4-FFF2-40B4-BE49-F238E27FC236}">
                  <a16:creationId xmlns:a16="http://schemas.microsoft.com/office/drawing/2014/main" id="{9C8E8FBC-00F5-4E31-AAF5-BB91CA0C4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15">
              <a:extLst>
                <a:ext uri="{FF2B5EF4-FFF2-40B4-BE49-F238E27FC236}">
                  <a16:creationId xmlns:a16="http://schemas.microsoft.com/office/drawing/2014/main" id="{36686B9E-3F83-49DF-A673-DAC40E8782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16">
              <a:extLst>
                <a:ext uri="{FF2B5EF4-FFF2-40B4-BE49-F238E27FC236}">
                  <a16:creationId xmlns:a16="http://schemas.microsoft.com/office/drawing/2014/main" id="{90A7B504-F2E4-487A-89DA-D3153CAF7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17">
              <a:extLst>
                <a:ext uri="{FF2B5EF4-FFF2-40B4-BE49-F238E27FC236}">
                  <a16:creationId xmlns:a16="http://schemas.microsoft.com/office/drawing/2014/main" id="{FF33CF02-57D1-43D8-9DF5-A1D06ED6C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18">
              <a:extLst>
                <a:ext uri="{FF2B5EF4-FFF2-40B4-BE49-F238E27FC236}">
                  <a16:creationId xmlns:a16="http://schemas.microsoft.com/office/drawing/2014/main" id="{DD88FDC0-23D6-489C-B711-254C341B8E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19">
              <a:extLst>
                <a:ext uri="{FF2B5EF4-FFF2-40B4-BE49-F238E27FC236}">
                  <a16:creationId xmlns:a16="http://schemas.microsoft.com/office/drawing/2014/main" id="{0B07A42D-1E36-4FA8-9B03-2EE46602D0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20">
              <a:extLst>
                <a:ext uri="{FF2B5EF4-FFF2-40B4-BE49-F238E27FC236}">
                  <a16:creationId xmlns:a16="http://schemas.microsoft.com/office/drawing/2014/main" id="{628DA7AB-00F6-4242-BAC3-608E032352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21">
              <a:extLst>
                <a:ext uri="{FF2B5EF4-FFF2-40B4-BE49-F238E27FC236}">
                  <a16:creationId xmlns:a16="http://schemas.microsoft.com/office/drawing/2014/main" id="{CEDE7509-AE51-45C1-87D1-1FF094BE5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22">
              <a:extLst>
                <a:ext uri="{FF2B5EF4-FFF2-40B4-BE49-F238E27FC236}">
                  <a16:creationId xmlns:a16="http://schemas.microsoft.com/office/drawing/2014/main" id="{5C7F7182-9BB2-439D-A8C1-856B829431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3">
              <a:extLst>
                <a:ext uri="{FF2B5EF4-FFF2-40B4-BE49-F238E27FC236}">
                  <a16:creationId xmlns:a16="http://schemas.microsoft.com/office/drawing/2014/main" id="{6AB7AFC3-6A87-46A4-8AB7-15BDCE021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1" name="Group 56">
            <a:extLst>
              <a:ext uri="{FF2B5EF4-FFF2-40B4-BE49-F238E27FC236}">
                <a16:creationId xmlns:a16="http://schemas.microsoft.com/office/drawing/2014/main" id="{2DAC3643-6E1F-4F9D-8E8E-A7129E8BAB39}"/>
              </a:ext>
            </a:extLst>
          </p:cNvPr>
          <p:cNvGrpSpPr/>
          <p:nvPr/>
        </p:nvGrpSpPr>
        <p:grpSpPr>
          <a:xfrm>
            <a:off x="4190435" y="1512445"/>
            <a:ext cx="1539560" cy="171967"/>
            <a:chOff x="7746380" y="2949426"/>
            <a:chExt cx="2188691" cy="244475"/>
          </a:xfrm>
        </p:grpSpPr>
        <p:pic>
          <p:nvPicPr>
            <p:cNvPr id="232" name="Picture 14">
              <a:extLst>
                <a:ext uri="{FF2B5EF4-FFF2-40B4-BE49-F238E27FC236}">
                  <a16:creationId xmlns:a16="http://schemas.microsoft.com/office/drawing/2014/main" id="{C4251299-A97B-47A9-8270-BDAE63943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15">
              <a:extLst>
                <a:ext uri="{FF2B5EF4-FFF2-40B4-BE49-F238E27FC236}">
                  <a16:creationId xmlns:a16="http://schemas.microsoft.com/office/drawing/2014/main" id="{A25BF6D2-F0EE-4BEE-BBB5-E5BCA7ADDA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16">
              <a:extLst>
                <a:ext uri="{FF2B5EF4-FFF2-40B4-BE49-F238E27FC236}">
                  <a16:creationId xmlns:a16="http://schemas.microsoft.com/office/drawing/2014/main" id="{DD9A68BF-B8BA-428A-A450-B965E87AF3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17">
              <a:extLst>
                <a:ext uri="{FF2B5EF4-FFF2-40B4-BE49-F238E27FC236}">
                  <a16:creationId xmlns:a16="http://schemas.microsoft.com/office/drawing/2014/main" id="{02F8F549-39FB-44DF-8E62-FF9EDADA4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18">
              <a:extLst>
                <a:ext uri="{FF2B5EF4-FFF2-40B4-BE49-F238E27FC236}">
                  <a16:creationId xmlns:a16="http://schemas.microsoft.com/office/drawing/2014/main" id="{4C42D297-FCB1-45FF-A868-6054687EA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19">
              <a:extLst>
                <a:ext uri="{FF2B5EF4-FFF2-40B4-BE49-F238E27FC236}">
                  <a16:creationId xmlns:a16="http://schemas.microsoft.com/office/drawing/2014/main" id="{D6666898-94A0-41DF-A0E8-13B32E0E1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0">
              <a:extLst>
                <a:ext uri="{FF2B5EF4-FFF2-40B4-BE49-F238E27FC236}">
                  <a16:creationId xmlns:a16="http://schemas.microsoft.com/office/drawing/2014/main" id="{A3DD8AF0-F6C0-4686-A8CC-330A40C608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21">
              <a:extLst>
                <a:ext uri="{FF2B5EF4-FFF2-40B4-BE49-F238E27FC236}">
                  <a16:creationId xmlns:a16="http://schemas.microsoft.com/office/drawing/2014/main" id="{E74986D1-28D5-4A2E-A577-93C1A4AD26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0" name="Picture 22">
              <a:extLst>
                <a:ext uri="{FF2B5EF4-FFF2-40B4-BE49-F238E27FC236}">
                  <a16:creationId xmlns:a16="http://schemas.microsoft.com/office/drawing/2014/main" id="{2CEE68EB-9FA2-4915-82C2-079510E43A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3">
              <a:extLst>
                <a:ext uri="{FF2B5EF4-FFF2-40B4-BE49-F238E27FC236}">
                  <a16:creationId xmlns:a16="http://schemas.microsoft.com/office/drawing/2014/main" id="{2AA5B52F-58F8-4843-B14E-8188F4C494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2" name="Picture 241">
            <a:extLst>
              <a:ext uri="{FF2B5EF4-FFF2-40B4-BE49-F238E27FC236}">
                <a16:creationId xmlns:a16="http://schemas.microsoft.com/office/drawing/2014/main" id="{EC530058-E333-474D-8E0B-EE67D28D9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58529" y="46679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65FF2353-2814-4532-B97B-595435F69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03717" y="466799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4" name="Group 56">
            <a:extLst>
              <a:ext uri="{FF2B5EF4-FFF2-40B4-BE49-F238E27FC236}">
                <a16:creationId xmlns:a16="http://schemas.microsoft.com/office/drawing/2014/main" id="{DD65070E-B573-42F2-98B5-A6B9C864B635}"/>
              </a:ext>
            </a:extLst>
          </p:cNvPr>
          <p:cNvGrpSpPr/>
          <p:nvPr/>
        </p:nvGrpSpPr>
        <p:grpSpPr>
          <a:xfrm>
            <a:off x="4200835" y="1971058"/>
            <a:ext cx="1539560" cy="171967"/>
            <a:chOff x="7746380" y="2949426"/>
            <a:chExt cx="2188691" cy="244475"/>
          </a:xfrm>
        </p:grpSpPr>
        <p:pic>
          <p:nvPicPr>
            <p:cNvPr id="245" name="Picture 14">
              <a:extLst>
                <a:ext uri="{FF2B5EF4-FFF2-40B4-BE49-F238E27FC236}">
                  <a16:creationId xmlns:a16="http://schemas.microsoft.com/office/drawing/2014/main" id="{AADB0A09-C5D3-47BD-A10F-F652D5B74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15">
              <a:extLst>
                <a:ext uri="{FF2B5EF4-FFF2-40B4-BE49-F238E27FC236}">
                  <a16:creationId xmlns:a16="http://schemas.microsoft.com/office/drawing/2014/main" id="{95BF7B21-0C97-46F9-88E4-F5B0CD416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16">
              <a:extLst>
                <a:ext uri="{FF2B5EF4-FFF2-40B4-BE49-F238E27FC236}">
                  <a16:creationId xmlns:a16="http://schemas.microsoft.com/office/drawing/2014/main" id="{4953162D-EF91-4BA1-9E04-4592925B9B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17">
              <a:extLst>
                <a:ext uri="{FF2B5EF4-FFF2-40B4-BE49-F238E27FC236}">
                  <a16:creationId xmlns:a16="http://schemas.microsoft.com/office/drawing/2014/main" id="{18B44F39-8EAD-4B60-8BB1-D48F77D8E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18">
              <a:extLst>
                <a:ext uri="{FF2B5EF4-FFF2-40B4-BE49-F238E27FC236}">
                  <a16:creationId xmlns:a16="http://schemas.microsoft.com/office/drawing/2014/main" id="{F984B067-0E9B-4318-8B64-6113941AA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0" name="Picture 19">
              <a:extLst>
                <a:ext uri="{FF2B5EF4-FFF2-40B4-BE49-F238E27FC236}">
                  <a16:creationId xmlns:a16="http://schemas.microsoft.com/office/drawing/2014/main" id="{35D76CDF-5A46-4272-84A1-6F28EB2C3F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1" name="Picture 20">
              <a:extLst>
                <a:ext uri="{FF2B5EF4-FFF2-40B4-BE49-F238E27FC236}">
                  <a16:creationId xmlns:a16="http://schemas.microsoft.com/office/drawing/2014/main" id="{C4A8E57A-93E5-40F1-8D5B-0C0BDC82F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1">
              <a:extLst>
                <a:ext uri="{FF2B5EF4-FFF2-40B4-BE49-F238E27FC236}">
                  <a16:creationId xmlns:a16="http://schemas.microsoft.com/office/drawing/2014/main" id="{1CCFB08A-5C16-4FE5-B1F2-42FE74825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2">
              <a:extLst>
                <a:ext uri="{FF2B5EF4-FFF2-40B4-BE49-F238E27FC236}">
                  <a16:creationId xmlns:a16="http://schemas.microsoft.com/office/drawing/2014/main" id="{C8BD7990-06E4-4E90-952D-46B149048D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3">
              <a:extLst>
                <a:ext uri="{FF2B5EF4-FFF2-40B4-BE49-F238E27FC236}">
                  <a16:creationId xmlns:a16="http://schemas.microsoft.com/office/drawing/2014/main" id="{56B8356E-4D1D-4725-81AD-749CD308C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5" name="Group 56">
            <a:extLst>
              <a:ext uri="{FF2B5EF4-FFF2-40B4-BE49-F238E27FC236}">
                <a16:creationId xmlns:a16="http://schemas.microsoft.com/office/drawing/2014/main" id="{4C9E6E84-9646-4C49-935A-B3C8166E7F4A}"/>
              </a:ext>
            </a:extLst>
          </p:cNvPr>
          <p:cNvGrpSpPr/>
          <p:nvPr/>
        </p:nvGrpSpPr>
        <p:grpSpPr>
          <a:xfrm>
            <a:off x="4202127" y="2416587"/>
            <a:ext cx="1539560" cy="171967"/>
            <a:chOff x="7746380" y="2949426"/>
            <a:chExt cx="2188691" cy="244475"/>
          </a:xfrm>
        </p:grpSpPr>
        <p:pic>
          <p:nvPicPr>
            <p:cNvPr id="256" name="Picture 14">
              <a:extLst>
                <a:ext uri="{FF2B5EF4-FFF2-40B4-BE49-F238E27FC236}">
                  <a16:creationId xmlns:a16="http://schemas.microsoft.com/office/drawing/2014/main" id="{96AB0D34-A034-405A-B9B1-0D5CDD1649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15">
              <a:extLst>
                <a:ext uri="{FF2B5EF4-FFF2-40B4-BE49-F238E27FC236}">
                  <a16:creationId xmlns:a16="http://schemas.microsoft.com/office/drawing/2014/main" id="{66EC8F30-6B17-433F-853B-F77A3F8616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16">
              <a:extLst>
                <a:ext uri="{FF2B5EF4-FFF2-40B4-BE49-F238E27FC236}">
                  <a16:creationId xmlns:a16="http://schemas.microsoft.com/office/drawing/2014/main" id="{79E7DADC-8CD9-4CDD-8C0B-A33A4C3F40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17">
              <a:extLst>
                <a:ext uri="{FF2B5EF4-FFF2-40B4-BE49-F238E27FC236}">
                  <a16:creationId xmlns:a16="http://schemas.microsoft.com/office/drawing/2014/main" id="{7D01C70E-7243-413F-9F0A-D536B8AFD9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18">
              <a:extLst>
                <a:ext uri="{FF2B5EF4-FFF2-40B4-BE49-F238E27FC236}">
                  <a16:creationId xmlns:a16="http://schemas.microsoft.com/office/drawing/2014/main" id="{D16B829F-4C87-4B9D-91BA-6E6DBE7A8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19">
              <a:extLst>
                <a:ext uri="{FF2B5EF4-FFF2-40B4-BE49-F238E27FC236}">
                  <a16:creationId xmlns:a16="http://schemas.microsoft.com/office/drawing/2014/main" id="{ED8513CD-F1B1-4AA9-8254-1EBB1F8FFE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20">
              <a:extLst>
                <a:ext uri="{FF2B5EF4-FFF2-40B4-BE49-F238E27FC236}">
                  <a16:creationId xmlns:a16="http://schemas.microsoft.com/office/drawing/2014/main" id="{8F105149-C52C-4382-B14B-D104D909D9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21">
              <a:extLst>
                <a:ext uri="{FF2B5EF4-FFF2-40B4-BE49-F238E27FC236}">
                  <a16:creationId xmlns:a16="http://schemas.microsoft.com/office/drawing/2014/main" id="{F6A623EA-7F56-41DF-80C2-EA66E015C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22">
              <a:extLst>
                <a:ext uri="{FF2B5EF4-FFF2-40B4-BE49-F238E27FC236}">
                  <a16:creationId xmlns:a16="http://schemas.microsoft.com/office/drawing/2014/main" id="{37B27E42-41C5-418B-B415-6C1E1E6262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3">
              <a:extLst>
                <a:ext uri="{FF2B5EF4-FFF2-40B4-BE49-F238E27FC236}">
                  <a16:creationId xmlns:a16="http://schemas.microsoft.com/office/drawing/2014/main" id="{00D0D961-5C3A-48A9-803A-C46E6CB95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1242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21615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1918 4.0740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16784 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14232 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11823 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09388 4.0740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07044 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0444 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0211 4.07407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06849 0.2604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1300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06888 0.2597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1" y="1298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7018 0.26088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6" y="13032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-0.07018 0.25972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6" y="1298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07084 0.25879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8DB3F4-74B0-4909-A5EF-98CEDF3ADE05}"/>
              </a:ext>
            </a:extLst>
          </p:cNvPr>
          <p:cNvGrpSpPr/>
          <p:nvPr/>
        </p:nvGrpSpPr>
        <p:grpSpPr>
          <a:xfrm>
            <a:off x="261458" y="551126"/>
            <a:ext cx="3097273" cy="817087"/>
            <a:chOff x="255526" y="2607393"/>
            <a:chExt cx="2758874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650FEE3-B286-4925-8738-397F28DA3C82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B549CD-5550-450D-B1C0-C8ACA8BCDF2C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– 36 = 45</a:t>
              </a: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FCA35CD3-4E6F-41A8-8082-97B7321C5566}"/>
              </a:ext>
            </a:extLst>
          </p:cNvPr>
          <p:cNvSpPr txBox="1"/>
          <p:nvPr/>
        </p:nvSpPr>
        <p:spPr>
          <a:xfrm>
            <a:off x="502180" y="657913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81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89C5BF8-6BFA-4BF7-8001-7D58FF429A9F}"/>
              </a:ext>
            </a:extLst>
          </p:cNvPr>
          <p:cNvSpPr/>
          <p:nvPr/>
        </p:nvSpPr>
        <p:spPr>
          <a:xfrm>
            <a:off x="377493" y="676065"/>
            <a:ext cx="9814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E29B032-7A59-4B72-8A2F-B6A95A963C4E}"/>
              </a:ext>
            </a:extLst>
          </p:cNvPr>
          <p:cNvSpPr txBox="1"/>
          <p:nvPr/>
        </p:nvSpPr>
        <p:spPr>
          <a:xfrm>
            <a:off x="931126" y="174678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FE8B0DCB-9A36-45AA-9993-C6FF50E8AEFF}"/>
              </a:ext>
            </a:extLst>
          </p:cNvPr>
          <p:cNvSpPr txBox="1"/>
          <p:nvPr/>
        </p:nvSpPr>
        <p:spPr>
          <a:xfrm>
            <a:off x="922778" y="219954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29122E4-DFCF-49B1-9750-067FD9D2964B}"/>
              </a:ext>
            </a:extLst>
          </p:cNvPr>
          <p:cNvSpPr txBox="1"/>
          <p:nvPr/>
        </p:nvSpPr>
        <p:spPr>
          <a:xfrm>
            <a:off x="471940" y="2215559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F994444-5CAD-4E74-9F25-344A272F388A}"/>
              </a:ext>
            </a:extLst>
          </p:cNvPr>
          <p:cNvCxnSpPr>
            <a:cxnSpLocks/>
          </p:cNvCxnSpPr>
          <p:nvPr/>
        </p:nvCxnSpPr>
        <p:spPr>
          <a:xfrm>
            <a:off x="484750" y="2705706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5930E1A-B1B8-4AC7-9EF8-EDE0C2B922AD}"/>
              </a:ext>
            </a:extLst>
          </p:cNvPr>
          <p:cNvCxnSpPr>
            <a:cxnSpLocks/>
          </p:cNvCxnSpPr>
          <p:nvPr/>
        </p:nvCxnSpPr>
        <p:spPr>
          <a:xfrm>
            <a:off x="484750" y="3148563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C15F3BA8-1627-4867-B05C-4A4CEA1B87E8}"/>
              </a:ext>
            </a:extLst>
          </p:cNvPr>
          <p:cNvSpPr txBox="1"/>
          <p:nvPr/>
        </p:nvSpPr>
        <p:spPr>
          <a:xfrm>
            <a:off x="1360807" y="2638278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920921" y="263533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EB4A803-3898-4F03-8523-BE5968CFE379}"/>
              </a:ext>
            </a:extLst>
          </p:cNvPr>
          <p:cNvSpPr txBox="1"/>
          <p:nvPr/>
        </p:nvSpPr>
        <p:spPr>
          <a:xfrm>
            <a:off x="1016718" y="1536182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0" name="Group 56">
            <a:extLst>
              <a:ext uri="{FF2B5EF4-FFF2-40B4-BE49-F238E27FC236}">
                <a16:creationId xmlns:a16="http://schemas.microsoft.com/office/drawing/2014/main" id="{C36C81FF-7D12-4A89-A36F-C437C9FA7F97}"/>
              </a:ext>
            </a:extLst>
          </p:cNvPr>
          <p:cNvGrpSpPr/>
          <p:nvPr/>
        </p:nvGrpSpPr>
        <p:grpSpPr>
          <a:xfrm>
            <a:off x="4199150" y="3296787"/>
            <a:ext cx="1539560" cy="171967"/>
            <a:chOff x="7746380" y="2949426"/>
            <a:chExt cx="2188691" cy="244475"/>
          </a:xfrm>
        </p:grpSpPr>
        <p:pic>
          <p:nvPicPr>
            <p:cNvPr id="91" name="Picture 14">
              <a:extLst>
                <a:ext uri="{FF2B5EF4-FFF2-40B4-BE49-F238E27FC236}">
                  <a16:creationId xmlns:a16="http://schemas.microsoft.com/office/drawing/2014/main" id="{E46FBA4B-FCE1-4AF1-9DE5-66CAC2C27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15">
              <a:extLst>
                <a:ext uri="{FF2B5EF4-FFF2-40B4-BE49-F238E27FC236}">
                  <a16:creationId xmlns:a16="http://schemas.microsoft.com/office/drawing/2014/main" id="{2B387973-EEB7-414E-BE86-2A00EC80B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16">
              <a:extLst>
                <a:ext uri="{FF2B5EF4-FFF2-40B4-BE49-F238E27FC236}">
                  <a16:creationId xmlns:a16="http://schemas.microsoft.com/office/drawing/2014/main" id="{64B2FD6C-A044-4E5A-BFAE-4F77A5572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17">
              <a:extLst>
                <a:ext uri="{FF2B5EF4-FFF2-40B4-BE49-F238E27FC236}">
                  <a16:creationId xmlns:a16="http://schemas.microsoft.com/office/drawing/2014/main" id="{ACDE677A-8853-40BD-A701-6FFDAECC5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18">
              <a:extLst>
                <a:ext uri="{FF2B5EF4-FFF2-40B4-BE49-F238E27FC236}">
                  <a16:creationId xmlns:a16="http://schemas.microsoft.com/office/drawing/2014/main" id="{4C1887BC-1389-4DB8-A891-7B7A02A744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19">
              <a:extLst>
                <a:ext uri="{FF2B5EF4-FFF2-40B4-BE49-F238E27FC236}">
                  <a16:creationId xmlns:a16="http://schemas.microsoft.com/office/drawing/2014/main" id="{57350BAB-83EC-4954-929D-72CC6D1B4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20">
              <a:extLst>
                <a:ext uri="{FF2B5EF4-FFF2-40B4-BE49-F238E27FC236}">
                  <a16:creationId xmlns:a16="http://schemas.microsoft.com/office/drawing/2014/main" id="{DBC919AB-A635-4ADC-8723-65BF35384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21">
              <a:extLst>
                <a:ext uri="{FF2B5EF4-FFF2-40B4-BE49-F238E27FC236}">
                  <a16:creationId xmlns:a16="http://schemas.microsoft.com/office/drawing/2014/main" id="{A337E743-68D3-4951-BC50-58D260E2B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22">
              <a:extLst>
                <a:ext uri="{FF2B5EF4-FFF2-40B4-BE49-F238E27FC236}">
                  <a16:creationId xmlns:a16="http://schemas.microsoft.com/office/drawing/2014/main" id="{B02B3CF1-BCE8-43A4-B996-0F78E1746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23">
              <a:extLst>
                <a:ext uri="{FF2B5EF4-FFF2-40B4-BE49-F238E27FC236}">
                  <a16:creationId xmlns:a16="http://schemas.microsoft.com/office/drawing/2014/main" id="{6C647D67-11EC-433D-8C89-3B69AB77AD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6" name="Group 56">
            <a:extLst>
              <a:ext uri="{FF2B5EF4-FFF2-40B4-BE49-F238E27FC236}">
                <a16:creationId xmlns:a16="http://schemas.microsoft.com/office/drawing/2014/main" id="{99DFA724-C25F-4B18-BB49-FA4B093A3FDD}"/>
              </a:ext>
            </a:extLst>
          </p:cNvPr>
          <p:cNvGrpSpPr/>
          <p:nvPr/>
        </p:nvGrpSpPr>
        <p:grpSpPr>
          <a:xfrm>
            <a:off x="4199097" y="3742316"/>
            <a:ext cx="1539560" cy="171967"/>
            <a:chOff x="7746380" y="2949426"/>
            <a:chExt cx="2188691" cy="244475"/>
          </a:xfrm>
        </p:grpSpPr>
        <p:pic>
          <p:nvPicPr>
            <p:cNvPr id="117" name="Picture 14">
              <a:extLst>
                <a:ext uri="{FF2B5EF4-FFF2-40B4-BE49-F238E27FC236}">
                  <a16:creationId xmlns:a16="http://schemas.microsoft.com/office/drawing/2014/main" id="{F5C9519A-337C-4CF8-9E45-48AA11F128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15">
              <a:extLst>
                <a:ext uri="{FF2B5EF4-FFF2-40B4-BE49-F238E27FC236}">
                  <a16:creationId xmlns:a16="http://schemas.microsoft.com/office/drawing/2014/main" id="{3420B9AF-F5D8-400C-9706-D352B2E82B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16">
              <a:extLst>
                <a:ext uri="{FF2B5EF4-FFF2-40B4-BE49-F238E27FC236}">
                  <a16:creationId xmlns:a16="http://schemas.microsoft.com/office/drawing/2014/main" id="{DBBC0F5C-4297-4D80-8D61-49C3092E93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17">
              <a:extLst>
                <a:ext uri="{FF2B5EF4-FFF2-40B4-BE49-F238E27FC236}">
                  <a16:creationId xmlns:a16="http://schemas.microsoft.com/office/drawing/2014/main" id="{EC146C66-E1CB-4458-A032-DD0DFB142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18">
              <a:extLst>
                <a:ext uri="{FF2B5EF4-FFF2-40B4-BE49-F238E27FC236}">
                  <a16:creationId xmlns:a16="http://schemas.microsoft.com/office/drawing/2014/main" id="{2DCD8370-F27F-49D6-9E8D-085ED432A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19">
              <a:extLst>
                <a:ext uri="{FF2B5EF4-FFF2-40B4-BE49-F238E27FC236}">
                  <a16:creationId xmlns:a16="http://schemas.microsoft.com/office/drawing/2014/main" id="{948A5184-AA7E-4532-AA40-9C9FADB7D6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20">
              <a:extLst>
                <a:ext uri="{FF2B5EF4-FFF2-40B4-BE49-F238E27FC236}">
                  <a16:creationId xmlns:a16="http://schemas.microsoft.com/office/drawing/2014/main" id="{A4E97B6C-B5CE-4410-8BCD-4CBD6142D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21">
              <a:extLst>
                <a:ext uri="{FF2B5EF4-FFF2-40B4-BE49-F238E27FC236}">
                  <a16:creationId xmlns:a16="http://schemas.microsoft.com/office/drawing/2014/main" id="{FE40B542-FFBC-43AF-9F92-4F768B4C6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22">
              <a:extLst>
                <a:ext uri="{FF2B5EF4-FFF2-40B4-BE49-F238E27FC236}">
                  <a16:creationId xmlns:a16="http://schemas.microsoft.com/office/drawing/2014/main" id="{C1B91B23-D8D0-4DE1-A7DF-466A9AEA0E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Picture 23">
              <a:extLst>
                <a:ext uri="{FF2B5EF4-FFF2-40B4-BE49-F238E27FC236}">
                  <a16:creationId xmlns:a16="http://schemas.microsoft.com/office/drawing/2014/main" id="{DCF79023-6246-4088-84F1-AE6C7F55B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7" name="Group 56">
            <a:extLst>
              <a:ext uri="{FF2B5EF4-FFF2-40B4-BE49-F238E27FC236}">
                <a16:creationId xmlns:a16="http://schemas.microsoft.com/office/drawing/2014/main" id="{598D4061-0F19-4C78-9253-5199E970D6DE}"/>
              </a:ext>
            </a:extLst>
          </p:cNvPr>
          <p:cNvGrpSpPr/>
          <p:nvPr/>
        </p:nvGrpSpPr>
        <p:grpSpPr>
          <a:xfrm>
            <a:off x="4200389" y="4187845"/>
            <a:ext cx="1539560" cy="171967"/>
            <a:chOff x="7746380" y="2949426"/>
            <a:chExt cx="2188691" cy="244475"/>
          </a:xfrm>
        </p:grpSpPr>
        <p:pic>
          <p:nvPicPr>
            <p:cNvPr id="128" name="Picture 14">
              <a:extLst>
                <a:ext uri="{FF2B5EF4-FFF2-40B4-BE49-F238E27FC236}">
                  <a16:creationId xmlns:a16="http://schemas.microsoft.com/office/drawing/2014/main" id="{2E90EE51-6544-48AC-908A-956E2269B6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15">
              <a:extLst>
                <a:ext uri="{FF2B5EF4-FFF2-40B4-BE49-F238E27FC236}">
                  <a16:creationId xmlns:a16="http://schemas.microsoft.com/office/drawing/2014/main" id="{A0A55C0E-03CE-426F-AD9A-5E629B5FA9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0" name="Picture 16">
              <a:extLst>
                <a:ext uri="{FF2B5EF4-FFF2-40B4-BE49-F238E27FC236}">
                  <a16:creationId xmlns:a16="http://schemas.microsoft.com/office/drawing/2014/main" id="{721DA1D7-CE5D-44F9-9BDD-C4B498E08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1" name="Picture 17">
              <a:extLst>
                <a:ext uri="{FF2B5EF4-FFF2-40B4-BE49-F238E27FC236}">
                  <a16:creationId xmlns:a16="http://schemas.microsoft.com/office/drawing/2014/main" id="{5535EC7E-29FA-4930-9447-EDA5BC0405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2" name="Picture 18">
              <a:extLst>
                <a:ext uri="{FF2B5EF4-FFF2-40B4-BE49-F238E27FC236}">
                  <a16:creationId xmlns:a16="http://schemas.microsoft.com/office/drawing/2014/main" id="{62485DFA-C8C6-4B86-B250-3DB615B11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19">
              <a:extLst>
                <a:ext uri="{FF2B5EF4-FFF2-40B4-BE49-F238E27FC236}">
                  <a16:creationId xmlns:a16="http://schemas.microsoft.com/office/drawing/2014/main" id="{4CB51C9C-6348-460C-AA3A-71F905C2A0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20">
              <a:extLst>
                <a:ext uri="{FF2B5EF4-FFF2-40B4-BE49-F238E27FC236}">
                  <a16:creationId xmlns:a16="http://schemas.microsoft.com/office/drawing/2014/main" id="{2CC3D5C0-5705-461A-B466-7C76C5049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5" name="Picture 21">
              <a:extLst>
                <a:ext uri="{FF2B5EF4-FFF2-40B4-BE49-F238E27FC236}">
                  <a16:creationId xmlns:a16="http://schemas.microsoft.com/office/drawing/2014/main" id="{8C36C23D-E93F-4E06-B091-C8BF0A8DD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22">
              <a:extLst>
                <a:ext uri="{FF2B5EF4-FFF2-40B4-BE49-F238E27FC236}">
                  <a16:creationId xmlns:a16="http://schemas.microsoft.com/office/drawing/2014/main" id="{98F65395-1AB9-4266-99E5-18647C325C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23">
              <a:extLst>
                <a:ext uri="{FF2B5EF4-FFF2-40B4-BE49-F238E27FC236}">
                  <a16:creationId xmlns:a16="http://schemas.microsoft.com/office/drawing/2014/main" id="{8B67F3E5-FD7C-45B2-B79C-0F7FE86DE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8" name="Picture 18">
            <a:extLst>
              <a:ext uri="{FF2B5EF4-FFF2-40B4-BE49-F238E27FC236}">
                <a16:creationId xmlns:a16="http://schemas.microsoft.com/office/drawing/2014/main" id="{C4199DB6-E826-4515-AE33-51EDEF2B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9723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" name="Picture 19">
            <a:extLst>
              <a:ext uri="{FF2B5EF4-FFF2-40B4-BE49-F238E27FC236}">
                <a16:creationId xmlns:a16="http://schemas.microsoft.com/office/drawing/2014/main" id="{A1E438D0-E4EE-4B17-B1F6-C70983F25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51678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" name="Picture 20">
            <a:extLst>
              <a:ext uri="{FF2B5EF4-FFF2-40B4-BE49-F238E27FC236}">
                <a16:creationId xmlns:a16="http://schemas.microsoft.com/office/drawing/2014/main" id="{C70FC330-B7C7-4373-B035-191A8AF8B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03632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" name="Picture 21">
            <a:extLst>
              <a:ext uri="{FF2B5EF4-FFF2-40B4-BE49-F238E27FC236}">
                <a16:creationId xmlns:a16="http://schemas.microsoft.com/office/drawing/2014/main" id="{B490CFBF-AE69-4ABD-A23C-525641AD4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55587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" name="Picture 22">
            <a:extLst>
              <a:ext uri="{FF2B5EF4-FFF2-40B4-BE49-F238E27FC236}">
                <a16:creationId xmlns:a16="http://schemas.microsoft.com/office/drawing/2014/main" id="{F3D1075F-EBB8-4244-8553-5A70D0A1B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407542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" name="Picture 23">
            <a:extLst>
              <a:ext uri="{FF2B5EF4-FFF2-40B4-BE49-F238E27FC236}">
                <a16:creationId xmlns:a16="http://schemas.microsoft.com/office/drawing/2014/main" id="{F3B0F78C-F8D1-4359-915C-4299546ED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59496" y="2878834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901411BF-21F8-44AF-B8F8-A2EA25B0F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4781" y="287883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19A72D2F-95D3-4C08-BDF1-D919BE80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90720" y="287883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D68542E6-E965-4503-8732-3C6D144FA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39502" y="28787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5DEE772C-78EA-4540-AF6F-9963E6ED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95363" y="28790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5D4FEA2A-E6F4-4E26-A4A0-D7E6F309A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44207" y="28790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38415293-C849-4695-BCCD-BFE15C4D5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97807" y="28790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" name="Picture 16">
            <a:extLst>
              <a:ext uri="{FF2B5EF4-FFF2-40B4-BE49-F238E27FC236}">
                <a16:creationId xmlns:a16="http://schemas.microsoft.com/office/drawing/2014/main" id="{0F68103F-709E-41D4-8E39-E16376447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13" y="287906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" name="Picture 17">
            <a:extLst>
              <a:ext uri="{FF2B5EF4-FFF2-40B4-BE49-F238E27FC236}">
                <a16:creationId xmlns:a16="http://schemas.microsoft.com/office/drawing/2014/main" id="{7353327B-4519-4BCC-8369-B2EE922DA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7768" y="287906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" name="Picture 21">
            <a:extLst>
              <a:ext uri="{FF2B5EF4-FFF2-40B4-BE49-F238E27FC236}">
                <a16:creationId xmlns:a16="http://schemas.microsoft.com/office/drawing/2014/main" id="{5CCB538F-DF44-4C7D-8670-4657AB67E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5183" y="287823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" name="Picture 21">
            <a:extLst>
              <a:ext uri="{FF2B5EF4-FFF2-40B4-BE49-F238E27FC236}">
                <a16:creationId xmlns:a16="http://schemas.microsoft.com/office/drawing/2014/main" id="{185B2594-387C-4DDF-8FCA-33023485E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970" y="2880148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" name="Picture 14">
            <a:extLst>
              <a:ext uri="{FF2B5EF4-FFF2-40B4-BE49-F238E27FC236}">
                <a16:creationId xmlns:a16="http://schemas.microsoft.com/office/drawing/2014/main" id="{BDB44DC0-7E9F-4AE4-AC7A-6BCA1050D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424" y="2878512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" name="Picture 15">
            <a:extLst>
              <a:ext uri="{FF2B5EF4-FFF2-40B4-BE49-F238E27FC236}">
                <a16:creationId xmlns:a16="http://schemas.microsoft.com/office/drawing/2014/main" id="{6E676277-2D05-4F5A-A47A-4250673EF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379" y="2878512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" name="Picture 21">
            <a:extLst>
              <a:ext uri="{FF2B5EF4-FFF2-40B4-BE49-F238E27FC236}">
                <a16:creationId xmlns:a16="http://schemas.microsoft.com/office/drawing/2014/main" id="{6C8B30E3-B841-49B2-837F-86D731AD1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6139" y="2878235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05E210CD-D78F-423B-B858-6910412E7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8183" y="46732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6" name="Group 56">
            <a:extLst>
              <a:ext uri="{FF2B5EF4-FFF2-40B4-BE49-F238E27FC236}">
                <a16:creationId xmlns:a16="http://schemas.microsoft.com/office/drawing/2014/main" id="{D0BE3BB9-C878-49FD-9426-79C1EEC708C7}"/>
              </a:ext>
            </a:extLst>
          </p:cNvPr>
          <p:cNvGrpSpPr/>
          <p:nvPr/>
        </p:nvGrpSpPr>
        <p:grpSpPr>
          <a:xfrm>
            <a:off x="4189143" y="1066916"/>
            <a:ext cx="1539560" cy="171967"/>
            <a:chOff x="7746380" y="2949426"/>
            <a:chExt cx="2188691" cy="244475"/>
          </a:xfrm>
        </p:grpSpPr>
        <p:pic>
          <p:nvPicPr>
            <p:cNvPr id="187" name="Picture 14">
              <a:extLst>
                <a:ext uri="{FF2B5EF4-FFF2-40B4-BE49-F238E27FC236}">
                  <a16:creationId xmlns:a16="http://schemas.microsoft.com/office/drawing/2014/main" id="{0B6AE338-EECA-48F1-BEB7-B8AFE83425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5">
              <a:extLst>
                <a:ext uri="{FF2B5EF4-FFF2-40B4-BE49-F238E27FC236}">
                  <a16:creationId xmlns:a16="http://schemas.microsoft.com/office/drawing/2014/main" id="{93710E2F-FD58-4173-BB04-9964D9079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6">
              <a:extLst>
                <a:ext uri="{FF2B5EF4-FFF2-40B4-BE49-F238E27FC236}">
                  <a16:creationId xmlns:a16="http://schemas.microsoft.com/office/drawing/2014/main" id="{2269FF7B-6A57-4DC7-834C-E171143CFF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7">
              <a:extLst>
                <a:ext uri="{FF2B5EF4-FFF2-40B4-BE49-F238E27FC236}">
                  <a16:creationId xmlns:a16="http://schemas.microsoft.com/office/drawing/2014/main" id="{1A5ECB81-C245-4ED5-ADE4-18BD53ADD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8">
              <a:extLst>
                <a:ext uri="{FF2B5EF4-FFF2-40B4-BE49-F238E27FC236}">
                  <a16:creationId xmlns:a16="http://schemas.microsoft.com/office/drawing/2014/main" id="{F02916A1-9DD4-4632-BA0E-782FC9DFB0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9">
              <a:extLst>
                <a:ext uri="{FF2B5EF4-FFF2-40B4-BE49-F238E27FC236}">
                  <a16:creationId xmlns:a16="http://schemas.microsoft.com/office/drawing/2014/main" id="{8BFC558D-788B-4A20-8561-1E3E1039D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20">
              <a:extLst>
                <a:ext uri="{FF2B5EF4-FFF2-40B4-BE49-F238E27FC236}">
                  <a16:creationId xmlns:a16="http://schemas.microsoft.com/office/drawing/2014/main" id="{7744AA02-8F70-4E0D-9215-FEC9633BA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21">
              <a:extLst>
                <a:ext uri="{FF2B5EF4-FFF2-40B4-BE49-F238E27FC236}">
                  <a16:creationId xmlns:a16="http://schemas.microsoft.com/office/drawing/2014/main" id="{9F45BEA2-59B0-48F2-880C-1F0793E1B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22">
              <a:extLst>
                <a:ext uri="{FF2B5EF4-FFF2-40B4-BE49-F238E27FC236}">
                  <a16:creationId xmlns:a16="http://schemas.microsoft.com/office/drawing/2014/main" id="{BD257574-F9F6-41CE-A9A9-724080A8F6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23">
              <a:extLst>
                <a:ext uri="{FF2B5EF4-FFF2-40B4-BE49-F238E27FC236}">
                  <a16:creationId xmlns:a16="http://schemas.microsoft.com/office/drawing/2014/main" id="{88F72A0F-1C1B-4D0B-84FB-1FD8DBC87E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" name="Group 56">
            <a:extLst>
              <a:ext uri="{FF2B5EF4-FFF2-40B4-BE49-F238E27FC236}">
                <a16:creationId xmlns:a16="http://schemas.microsoft.com/office/drawing/2014/main" id="{3F26C623-2B42-4DAA-9ADA-233173E605EF}"/>
              </a:ext>
            </a:extLst>
          </p:cNvPr>
          <p:cNvGrpSpPr/>
          <p:nvPr/>
        </p:nvGrpSpPr>
        <p:grpSpPr>
          <a:xfrm>
            <a:off x="4190435" y="1512445"/>
            <a:ext cx="1539560" cy="171967"/>
            <a:chOff x="7746380" y="2949426"/>
            <a:chExt cx="2188691" cy="244475"/>
          </a:xfrm>
        </p:grpSpPr>
        <p:pic>
          <p:nvPicPr>
            <p:cNvPr id="198" name="Picture 14">
              <a:extLst>
                <a:ext uri="{FF2B5EF4-FFF2-40B4-BE49-F238E27FC236}">
                  <a16:creationId xmlns:a16="http://schemas.microsoft.com/office/drawing/2014/main" id="{B3AE57CF-40DC-47A9-908B-AE9484763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15">
              <a:extLst>
                <a:ext uri="{FF2B5EF4-FFF2-40B4-BE49-F238E27FC236}">
                  <a16:creationId xmlns:a16="http://schemas.microsoft.com/office/drawing/2014/main" id="{5A91F6E0-0654-4CAC-949F-86C157CAE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16">
              <a:extLst>
                <a:ext uri="{FF2B5EF4-FFF2-40B4-BE49-F238E27FC236}">
                  <a16:creationId xmlns:a16="http://schemas.microsoft.com/office/drawing/2014/main" id="{324C00AB-829E-479B-9F21-8EA025FEC8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17">
              <a:extLst>
                <a:ext uri="{FF2B5EF4-FFF2-40B4-BE49-F238E27FC236}">
                  <a16:creationId xmlns:a16="http://schemas.microsoft.com/office/drawing/2014/main" id="{771FDC8E-56BA-40E0-AA08-C4E0EABA7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18">
              <a:extLst>
                <a:ext uri="{FF2B5EF4-FFF2-40B4-BE49-F238E27FC236}">
                  <a16:creationId xmlns:a16="http://schemas.microsoft.com/office/drawing/2014/main" id="{D174EDCB-EB74-4C22-BCCA-E3DB6156CE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9">
              <a:extLst>
                <a:ext uri="{FF2B5EF4-FFF2-40B4-BE49-F238E27FC236}">
                  <a16:creationId xmlns:a16="http://schemas.microsoft.com/office/drawing/2014/main" id="{6DCFE71C-4EF2-460E-B9A2-88008C2FD7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20">
              <a:extLst>
                <a:ext uri="{FF2B5EF4-FFF2-40B4-BE49-F238E27FC236}">
                  <a16:creationId xmlns:a16="http://schemas.microsoft.com/office/drawing/2014/main" id="{46DB011D-81E8-45B1-A48C-53A09DF63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21">
              <a:extLst>
                <a:ext uri="{FF2B5EF4-FFF2-40B4-BE49-F238E27FC236}">
                  <a16:creationId xmlns:a16="http://schemas.microsoft.com/office/drawing/2014/main" id="{1D72D83E-24B1-41DA-A565-FCECC25CB5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22">
              <a:extLst>
                <a:ext uri="{FF2B5EF4-FFF2-40B4-BE49-F238E27FC236}">
                  <a16:creationId xmlns:a16="http://schemas.microsoft.com/office/drawing/2014/main" id="{D9C6F2F8-DD23-4512-8B93-B7895BD01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23">
              <a:extLst>
                <a:ext uri="{FF2B5EF4-FFF2-40B4-BE49-F238E27FC236}">
                  <a16:creationId xmlns:a16="http://schemas.microsoft.com/office/drawing/2014/main" id="{4E5CFEF7-A146-46FD-B1CE-7020E03E0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0" name="Group 56">
            <a:extLst>
              <a:ext uri="{FF2B5EF4-FFF2-40B4-BE49-F238E27FC236}">
                <a16:creationId xmlns:a16="http://schemas.microsoft.com/office/drawing/2014/main" id="{413E45DB-2F38-4B3C-8D93-F3445EC35520}"/>
              </a:ext>
            </a:extLst>
          </p:cNvPr>
          <p:cNvGrpSpPr/>
          <p:nvPr/>
        </p:nvGrpSpPr>
        <p:grpSpPr>
          <a:xfrm>
            <a:off x="4200835" y="1971058"/>
            <a:ext cx="1539560" cy="171967"/>
            <a:chOff x="7746380" y="2949426"/>
            <a:chExt cx="2188691" cy="244475"/>
          </a:xfrm>
        </p:grpSpPr>
        <p:pic>
          <p:nvPicPr>
            <p:cNvPr id="211" name="Picture 14">
              <a:extLst>
                <a:ext uri="{FF2B5EF4-FFF2-40B4-BE49-F238E27FC236}">
                  <a16:creationId xmlns:a16="http://schemas.microsoft.com/office/drawing/2014/main" id="{04EC8185-7FE4-47B8-9C1B-A0D0728537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15">
              <a:extLst>
                <a:ext uri="{FF2B5EF4-FFF2-40B4-BE49-F238E27FC236}">
                  <a16:creationId xmlns:a16="http://schemas.microsoft.com/office/drawing/2014/main" id="{425286B1-9CA5-41EE-B730-DF7D8DA30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6">
              <a:extLst>
                <a:ext uri="{FF2B5EF4-FFF2-40B4-BE49-F238E27FC236}">
                  <a16:creationId xmlns:a16="http://schemas.microsoft.com/office/drawing/2014/main" id="{9D26EBDC-22A0-428D-86DF-611E46CBC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17">
              <a:extLst>
                <a:ext uri="{FF2B5EF4-FFF2-40B4-BE49-F238E27FC236}">
                  <a16:creationId xmlns:a16="http://schemas.microsoft.com/office/drawing/2014/main" id="{9AC3B6C7-9704-463F-946D-D710D8243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18">
              <a:extLst>
                <a:ext uri="{FF2B5EF4-FFF2-40B4-BE49-F238E27FC236}">
                  <a16:creationId xmlns:a16="http://schemas.microsoft.com/office/drawing/2014/main" id="{24FC8ED3-D573-4179-A0F6-3C552D768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19">
              <a:extLst>
                <a:ext uri="{FF2B5EF4-FFF2-40B4-BE49-F238E27FC236}">
                  <a16:creationId xmlns:a16="http://schemas.microsoft.com/office/drawing/2014/main" id="{6E2F291F-2A90-490F-BC4C-9D2893302B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0">
              <a:extLst>
                <a:ext uri="{FF2B5EF4-FFF2-40B4-BE49-F238E27FC236}">
                  <a16:creationId xmlns:a16="http://schemas.microsoft.com/office/drawing/2014/main" id="{024472D4-5C58-450E-9D99-50F038FD0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">
              <a:extLst>
                <a:ext uri="{FF2B5EF4-FFF2-40B4-BE49-F238E27FC236}">
                  <a16:creationId xmlns:a16="http://schemas.microsoft.com/office/drawing/2014/main" id="{56114871-EBAA-445C-B2C8-8D43A0C81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2">
              <a:extLst>
                <a:ext uri="{FF2B5EF4-FFF2-40B4-BE49-F238E27FC236}">
                  <a16:creationId xmlns:a16="http://schemas.microsoft.com/office/drawing/2014/main" id="{E46B5928-E6CC-49FE-BF26-E18782EE3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3">
              <a:extLst>
                <a:ext uri="{FF2B5EF4-FFF2-40B4-BE49-F238E27FC236}">
                  <a16:creationId xmlns:a16="http://schemas.microsoft.com/office/drawing/2014/main" id="{5C99D1B7-150D-415D-9EDE-6CEA5D9B94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1" name="Group 56">
            <a:extLst>
              <a:ext uri="{FF2B5EF4-FFF2-40B4-BE49-F238E27FC236}">
                <a16:creationId xmlns:a16="http://schemas.microsoft.com/office/drawing/2014/main" id="{91D90A8A-1AA2-4111-8E55-F2E7E40FAB41}"/>
              </a:ext>
            </a:extLst>
          </p:cNvPr>
          <p:cNvGrpSpPr/>
          <p:nvPr/>
        </p:nvGrpSpPr>
        <p:grpSpPr>
          <a:xfrm>
            <a:off x="4202127" y="2416587"/>
            <a:ext cx="1539560" cy="171967"/>
            <a:chOff x="7746380" y="2949426"/>
            <a:chExt cx="2188691" cy="244475"/>
          </a:xfrm>
        </p:grpSpPr>
        <p:pic>
          <p:nvPicPr>
            <p:cNvPr id="222" name="Picture 14">
              <a:extLst>
                <a:ext uri="{FF2B5EF4-FFF2-40B4-BE49-F238E27FC236}">
                  <a16:creationId xmlns:a16="http://schemas.microsoft.com/office/drawing/2014/main" id="{0083C4E0-C3FE-4324-A265-325FFB71F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15">
              <a:extLst>
                <a:ext uri="{FF2B5EF4-FFF2-40B4-BE49-F238E27FC236}">
                  <a16:creationId xmlns:a16="http://schemas.microsoft.com/office/drawing/2014/main" id="{90FE00CF-7543-45CC-8818-CBD8647522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16">
              <a:extLst>
                <a:ext uri="{FF2B5EF4-FFF2-40B4-BE49-F238E27FC236}">
                  <a16:creationId xmlns:a16="http://schemas.microsoft.com/office/drawing/2014/main" id="{8AF84076-720E-4E66-B220-6846E09A1B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17">
              <a:extLst>
                <a:ext uri="{FF2B5EF4-FFF2-40B4-BE49-F238E27FC236}">
                  <a16:creationId xmlns:a16="http://schemas.microsoft.com/office/drawing/2014/main" id="{041A053D-D1B6-4DD3-AA0F-6C74DDE04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18">
              <a:extLst>
                <a:ext uri="{FF2B5EF4-FFF2-40B4-BE49-F238E27FC236}">
                  <a16:creationId xmlns:a16="http://schemas.microsoft.com/office/drawing/2014/main" id="{0F9D17D0-1B6A-4D8A-9441-47D93BA81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19">
              <a:extLst>
                <a:ext uri="{FF2B5EF4-FFF2-40B4-BE49-F238E27FC236}">
                  <a16:creationId xmlns:a16="http://schemas.microsoft.com/office/drawing/2014/main" id="{DEA9E03D-EA69-4562-A675-6E18852D9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" name="Picture 20">
              <a:extLst>
                <a:ext uri="{FF2B5EF4-FFF2-40B4-BE49-F238E27FC236}">
                  <a16:creationId xmlns:a16="http://schemas.microsoft.com/office/drawing/2014/main" id="{64280A65-2284-4720-8EC8-65D9AD5564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9" name="Picture 21">
              <a:extLst>
                <a:ext uri="{FF2B5EF4-FFF2-40B4-BE49-F238E27FC236}">
                  <a16:creationId xmlns:a16="http://schemas.microsoft.com/office/drawing/2014/main" id="{F8E44BC0-96D4-4442-8EE7-569A48B1A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2">
              <a:extLst>
                <a:ext uri="{FF2B5EF4-FFF2-40B4-BE49-F238E27FC236}">
                  <a16:creationId xmlns:a16="http://schemas.microsoft.com/office/drawing/2014/main" id="{33C3E9BE-A62D-4767-8A92-6BE5C71D32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23">
              <a:extLst>
                <a:ext uri="{FF2B5EF4-FFF2-40B4-BE49-F238E27FC236}">
                  <a16:creationId xmlns:a16="http://schemas.microsoft.com/office/drawing/2014/main" id="{D2E9026F-949F-494D-B679-084BEE81B4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23166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21615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1918 4.0740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16784 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14232 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11823 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09388 4.0740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07044 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0444 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0211 4.07407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1418 0.2592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6" y="1296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14206 0.2592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9" y="1296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14219 0.2585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9" y="1291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-0.14245 0.25764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1287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14297 0.25972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48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1C25069-3E82-4B26-9E29-F132D04A196D}"/>
              </a:ext>
            </a:extLst>
          </p:cNvPr>
          <p:cNvGrpSpPr/>
          <p:nvPr/>
        </p:nvGrpSpPr>
        <p:grpSpPr>
          <a:xfrm>
            <a:off x="263151" y="549071"/>
            <a:ext cx="3097433" cy="817087"/>
            <a:chOff x="255525" y="4828688"/>
            <a:chExt cx="2759016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C2C33B3-D6AD-4C2B-A121-DB255A669D44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04DB69B-BD3B-421C-9F55-45D2A8C8DCCA}"/>
                </a:ext>
              </a:extLst>
            </p:cNvPr>
            <p:cNvSpPr txBox="1"/>
            <p:nvPr/>
          </p:nvSpPr>
          <p:spPr>
            <a:xfrm>
              <a:off x="308455" y="4941753"/>
              <a:ext cx="27060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73 –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36</a:t>
              </a:r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C949B985-F723-4106-95FA-BE89751ED30D}"/>
              </a:ext>
            </a:extLst>
          </p:cNvPr>
          <p:cNvSpPr txBox="1"/>
          <p:nvPr/>
        </p:nvSpPr>
        <p:spPr>
          <a:xfrm>
            <a:off x="1411405" y="650218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37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D094554-E2CA-46EE-95DE-76B6050DACE8}"/>
              </a:ext>
            </a:extLst>
          </p:cNvPr>
          <p:cNvSpPr/>
          <p:nvPr/>
        </p:nvSpPr>
        <p:spPr>
          <a:xfrm>
            <a:off x="1318611" y="65733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E215A71-802D-4E45-999F-D6E177239CA7}"/>
              </a:ext>
            </a:extLst>
          </p:cNvPr>
          <p:cNvSpPr txBox="1"/>
          <p:nvPr/>
        </p:nvSpPr>
        <p:spPr>
          <a:xfrm>
            <a:off x="920512" y="176044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7 3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CF03E26-68F6-4BEE-89DE-C41899FBD991}"/>
              </a:ext>
            </a:extLst>
          </p:cNvPr>
          <p:cNvCxnSpPr>
            <a:cxnSpLocks/>
          </p:cNvCxnSpPr>
          <p:nvPr/>
        </p:nvCxnSpPr>
        <p:spPr>
          <a:xfrm flipV="1">
            <a:off x="917724" y="183560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3F6ABD35-CC52-45E4-A632-D035787C663D}"/>
              </a:ext>
            </a:extLst>
          </p:cNvPr>
          <p:cNvSpPr txBox="1"/>
          <p:nvPr/>
        </p:nvSpPr>
        <p:spPr>
          <a:xfrm>
            <a:off x="997255" y="15748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7F7A577-4AA8-4C32-B793-9544135D1356}"/>
              </a:ext>
            </a:extLst>
          </p:cNvPr>
          <p:cNvSpPr txBox="1"/>
          <p:nvPr/>
        </p:nvSpPr>
        <p:spPr>
          <a:xfrm>
            <a:off x="1236335" y="1793165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40E86CE-1C22-47E3-B003-31D4E8BF25B1}"/>
              </a:ext>
            </a:extLst>
          </p:cNvPr>
          <p:cNvSpPr txBox="1"/>
          <p:nvPr/>
        </p:nvSpPr>
        <p:spPr>
          <a:xfrm>
            <a:off x="912164" y="22051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D58BE9C8-81E5-479E-A9BA-02D9ADDD1BA6}"/>
              </a:ext>
            </a:extLst>
          </p:cNvPr>
          <p:cNvSpPr txBox="1"/>
          <p:nvPr/>
        </p:nvSpPr>
        <p:spPr>
          <a:xfrm>
            <a:off x="461326" y="222921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5EE8FE9-826C-4D11-B49C-D65F30527520}"/>
              </a:ext>
            </a:extLst>
          </p:cNvPr>
          <p:cNvCxnSpPr>
            <a:cxnSpLocks/>
          </p:cNvCxnSpPr>
          <p:nvPr/>
        </p:nvCxnSpPr>
        <p:spPr>
          <a:xfrm>
            <a:off x="474136" y="271936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BFAEA21-C8DC-4892-8CEA-CBF6FB9C4F36}"/>
              </a:ext>
            </a:extLst>
          </p:cNvPr>
          <p:cNvCxnSpPr>
            <a:cxnSpLocks/>
          </p:cNvCxnSpPr>
          <p:nvPr/>
        </p:nvCxnSpPr>
        <p:spPr>
          <a:xfrm>
            <a:off x="474136" y="316222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69A3D825-8686-4970-BA7C-5DFB1755C4AE}"/>
              </a:ext>
            </a:extLst>
          </p:cNvPr>
          <p:cNvSpPr txBox="1"/>
          <p:nvPr/>
        </p:nvSpPr>
        <p:spPr>
          <a:xfrm>
            <a:off x="1350193" y="265193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A6DE7B4-CC09-4E1B-A028-65208F3387BF}"/>
              </a:ext>
            </a:extLst>
          </p:cNvPr>
          <p:cNvSpPr txBox="1"/>
          <p:nvPr/>
        </p:nvSpPr>
        <p:spPr>
          <a:xfrm>
            <a:off x="910307" y="264899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83" name="Group 56">
            <a:extLst>
              <a:ext uri="{FF2B5EF4-FFF2-40B4-BE49-F238E27FC236}">
                <a16:creationId xmlns:a16="http://schemas.microsoft.com/office/drawing/2014/main" id="{DBF7F771-7327-47AF-863F-2E47D1E3A8DA}"/>
              </a:ext>
            </a:extLst>
          </p:cNvPr>
          <p:cNvGrpSpPr/>
          <p:nvPr/>
        </p:nvGrpSpPr>
        <p:grpSpPr>
          <a:xfrm>
            <a:off x="4199150" y="2851935"/>
            <a:ext cx="1539560" cy="171967"/>
            <a:chOff x="7746380" y="2949426"/>
            <a:chExt cx="2188691" cy="244475"/>
          </a:xfrm>
        </p:grpSpPr>
        <p:pic>
          <p:nvPicPr>
            <p:cNvPr id="84" name="Picture 14">
              <a:extLst>
                <a:ext uri="{FF2B5EF4-FFF2-40B4-BE49-F238E27FC236}">
                  <a16:creationId xmlns:a16="http://schemas.microsoft.com/office/drawing/2014/main" id="{E3153250-DACB-48DA-9AD3-1C26CB5A8C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15">
              <a:extLst>
                <a:ext uri="{FF2B5EF4-FFF2-40B4-BE49-F238E27FC236}">
                  <a16:creationId xmlns:a16="http://schemas.microsoft.com/office/drawing/2014/main" id="{94DA0E54-3739-4A8B-8421-AE040E0EE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Picture 16">
              <a:extLst>
                <a:ext uri="{FF2B5EF4-FFF2-40B4-BE49-F238E27FC236}">
                  <a16:creationId xmlns:a16="http://schemas.microsoft.com/office/drawing/2014/main" id="{38CAF278-DB82-40F1-B52D-2ED67CD6B8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" name="Picture 17">
              <a:extLst>
                <a:ext uri="{FF2B5EF4-FFF2-40B4-BE49-F238E27FC236}">
                  <a16:creationId xmlns:a16="http://schemas.microsoft.com/office/drawing/2014/main" id="{B477A558-576D-4E4F-91E8-7E20294043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" name="Picture 18">
              <a:extLst>
                <a:ext uri="{FF2B5EF4-FFF2-40B4-BE49-F238E27FC236}">
                  <a16:creationId xmlns:a16="http://schemas.microsoft.com/office/drawing/2014/main" id="{5937136E-0E1B-4D56-B374-FFCC57F8BE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" name="Picture 19">
              <a:extLst>
                <a:ext uri="{FF2B5EF4-FFF2-40B4-BE49-F238E27FC236}">
                  <a16:creationId xmlns:a16="http://schemas.microsoft.com/office/drawing/2014/main" id="{E2A289E7-EADE-46CF-B182-D396630F3A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0" name="Picture 20">
              <a:extLst>
                <a:ext uri="{FF2B5EF4-FFF2-40B4-BE49-F238E27FC236}">
                  <a16:creationId xmlns:a16="http://schemas.microsoft.com/office/drawing/2014/main" id="{ED6B1368-FC33-42FC-905E-C77F3CC7EC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21">
              <a:extLst>
                <a:ext uri="{FF2B5EF4-FFF2-40B4-BE49-F238E27FC236}">
                  <a16:creationId xmlns:a16="http://schemas.microsoft.com/office/drawing/2014/main" id="{27161F2E-DDE5-494E-BA59-C2081D716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22">
              <a:extLst>
                <a:ext uri="{FF2B5EF4-FFF2-40B4-BE49-F238E27FC236}">
                  <a16:creationId xmlns:a16="http://schemas.microsoft.com/office/drawing/2014/main" id="{1C2489CB-6141-40D8-9A20-1B53290FA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23">
              <a:extLst>
                <a:ext uri="{FF2B5EF4-FFF2-40B4-BE49-F238E27FC236}">
                  <a16:creationId xmlns:a16="http://schemas.microsoft.com/office/drawing/2014/main" id="{A3BFBBCB-AFA1-4563-8CB2-F0E270E6A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4" name="Group 56">
            <a:extLst>
              <a:ext uri="{FF2B5EF4-FFF2-40B4-BE49-F238E27FC236}">
                <a16:creationId xmlns:a16="http://schemas.microsoft.com/office/drawing/2014/main" id="{E76D42A8-D9F8-4F8E-B22A-5FB9A8DBFD22}"/>
              </a:ext>
            </a:extLst>
          </p:cNvPr>
          <p:cNvGrpSpPr/>
          <p:nvPr/>
        </p:nvGrpSpPr>
        <p:grpSpPr>
          <a:xfrm>
            <a:off x="4199097" y="3297464"/>
            <a:ext cx="1539560" cy="171967"/>
            <a:chOff x="7746380" y="2949426"/>
            <a:chExt cx="2188691" cy="244475"/>
          </a:xfrm>
        </p:grpSpPr>
        <p:pic>
          <p:nvPicPr>
            <p:cNvPr id="95" name="Picture 14">
              <a:extLst>
                <a:ext uri="{FF2B5EF4-FFF2-40B4-BE49-F238E27FC236}">
                  <a16:creationId xmlns:a16="http://schemas.microsoft.com/office/drawing/2014/main" id="{DE42F590-C724-4AD9-ADA0-3A193F6E90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" name="Picture 15">
              <a:extLst>
                <a:ext uri="{FF2B5EF4-FFF2-40B4-BE49-F238E27FC236}">
                  <a16:creationId xmlns:a16="http://schemas.microsoft.com/office/drawing/2014/main" id="{177693C5-F75C-4FF0-A772-6EC44240CF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16">
              <a:extLst>
                <a:ext uri="{FF2B5EF4-FFF2-40B4-BE49-F238E27FC236}">
                  <a16:creationId xmlns:a16="http://schemas.microsoft.com/office/drawing/2014/main" id="{44167FA0-0FB1-4195-AFB6-7F1B82DE95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17">
              <a:extLst>
                <a:ext uri="{FF2B5EF4-FFF2-40B4-BE49-F238E27FC236}">
                  <a16:creationId xmlns:a16="http://schemas.microsoft.com/office/drawing/2014/main" id="{E6EBE07C-8EA2-4005-B81A-A86156FF61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18">
              <a:extLst>
                <a:ext uri="{FF2B5EF4-FFF2-40B4-BE49-F238E27FC236}">
                  <a16:creationId xmlns:a16="http://schemas.microsoft.com/office/drawing/2014/main" id="{E5326E61-E7EF-4EF8-B995-11CF0CB0A4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19">
              <a:extLst>
                <a:ext uri="{FF2B5EF4-FFF2-40B4-BE49-F238E27FC236}">
                  <a16:creationId xmlns:a16="http://schemas.microsoft.com/office/drawing/2014/main" id="{B0E4FCCB-ECEB-4E67-8FA4-067303DC1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20">
              <a:extLst>
                <a:ext uri="{FF2B5EF4-FFF2-40B4-BE49-F238E27FC236}">
                  <a16:creationId xmlns:a16="http://schemas.microsoft.com/office/drawing/2014/main" id="{71E9A2F4-FB0B-4347-86BA-E9788CEE2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21">
              <a:extLst>
                <a:ext uri="{FF2B5EF4-FFF2-40B4-BE49-F238E27FC236}">
                  <a16:creationId xmlns:a16="http://schemas.microsoft.com/office/drawing/2014/main" id="{3683E8C3-E43C-48CC-9303-8E2956080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" name="Picture 22">
              <a:extLst>
                <a:ext uri="{FF2B5EF4-FFF2-40B4-BE49-F238E27FC236}">
                  <a16:creationId xmlns:a16="http://schemas.microsoft.com/office/drawing/2014/main" id="{D1011D8D-7DF6-4305-AE03-3D94A8BAD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23">
              <a:extLst>
                <a:ext uri="{FF2B5EF4-FFF2-40B4-BE49-F238E27FC236}">
                  <a16:creationId xmlns:a16="http://schemas.microsoft.com/office/drawing/2014/main" id="{6999ED42-74B5-44FC-A4EE-555EA692F5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5" name="Group 56">
            <a:extLst>
              <a:ext uri="{FF2B5EF4-FFF2-40B4-BE49-F238E27FC236}">
                <a16:creationId xmlns:a16="http://schemas.microsoft.com/office/drawing/2014/main" id="{7BEE78EB-1FF6-4D50-9F3B-36BB3A56EE68}"/>
              </a:ext>
            </a:extLst>
          </p:cNvPr>
          <p:cNvGrpSpPr/>
          <p:nvPr/>
        </p:nvGrpSpPr>
        <p:grpSpPr>
          <a:xfrm>
            <a:off x="4200389" y="3742993"/>
            <a:ext cx="1539560" cy="171967"/>
            <a:chOff x="7746380" y="2949426"/>
            <a:chExt cx="2188691" cy="244475"/>
          </a:xfrm>
        </p:grpSpPr>
        <p:pic>
          <p:nvPicPr>
            <p:cNvPr id="116" name="Picture 14">
              <a:extLst>
                <a:ext uri="{FF2B5EF4-FFF2-40B4-BE49-F238E27FC236}">
                  <a16:creationId xmlns:a16="http://schemas.microsoft.com/office/drawing/2014/main" id="{4BD6B485-EEB9-4A81-9782-AB0F94425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15">
              <a:extLst>
                <a:ext uri="{FF2B5EF4-FFF2-40B4-BE49-F238E27FC236}">
                  <a16:creationId xmlns:a16="http://schemas.microsoft.com/office/drawing/2014/main" id="{234FF607-CDAB-47C9-A75E-CF614CA919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16">
              <a:extLst>
                <a:ext uri="{FF2B5EF4-FFF2-40B4-BE49-F238E27FC236}">
                  <a16:creationId xmlns:a16="http://schemas.microsoft.com/office/drawing/2014/main" id="{ACE0E340-1D16-4C7C-A043-B4084542C6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17">
              <a:extLst>
                <a:ext uri="{FF2B5EF4-FFF2-40B4-BE49-F238E27FC236}">
                  <a16:creationId xmlns:a16="http://schemas.microsoft.com/office/drawing/2014/main" id="{7839A78E-ED45-4CE7-92B7-3DFEA5A92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18">
              <a:extLst>
                <a:ext uri="{FF2B5EF4-FFF2-40B4-BE49-F238E27FC236}">
                  <a16:creationId xmlns:a16="http://schemas.microsoft.com/office/drawing/2014/main" id="{75A4C4E6-AD8D-4D67-A66D-794FF6A13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19">
              <a:extLst>
                <a:ext uri="{FF2B5EF4-FFF2-40B4-BE49-F238E27FC236}">
                  <a16:creationId xmlns:a16="http://schemas.microsoft.com/office/drawing/2014/main" id="{C2B7C935-5270-4269-8115-5B78F75228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20">
              <a:extLst>
                <a:ext uri="{FF2B5EF4-FFF2-40B4-BE49-F238E27FC236}">
                  <a16:creationId xmlns:a16="http://schemas.microsoft.com/office/drawing/2014/main" id="{3B56542B-949D-47D2-B54C-8B48BDD2E7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21">
              <a:extLst>
                <a:ext uri="{FF2B5EF4-FFF2-40B4-BE49-F238E27FC236}">
                  <a16:creationId xmlns:a16="http://schemas.microsoft.com/office/drawing/2014/main" id="{841643FA-2EB6-44CC-9B1D-FF8979657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22">
              <a:extLst>
                <a:ext uri="{FF2B5EF4-FFF2-40B4-BE49-F238E27FC236}">
                  <a16:creationId xmlns:a16="http://schemas.microsoft.com/office/drawing/2014/main" id="{16FF65E2-9781-4D06-B5B1-5CE19B1B6E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23">
              <a:extLst>
                <a:ext uri="{FF2B5EF4-FFF2-40B4-BE49-F238E27FC236}">
                  <a16:creationId xmlns:a16="http://schemas.microsoft.com/office/drawing/2014/main" id="{BA4CC318-3B19-4BB4-8754-F666BFCFEB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6" name="Picture 18">
            <a:extLst>
              <a:ext uri="{FF2B5EF4-FFF2-40B4-BE49-F238E27FC236}">
                <a16:creationId xmlns:a16="http://schemas.microsoft.com/office/drawing/2014/main" id="{2AD6B3C5-8527-4071-A423-FA2DD4065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9723" y="24339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19">
            <a:extLst>
              <a:ext uri="{FF2B5EF4-FFF2-40B4-BE49-F238E27FC236}">
                <a16:creationId xmlns:a16="http://schemas.microsoft.com/office/drawing/2014/main" id="{EC9F040D-18FC-4C29-9CA2-A8028019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1678" y="24339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20">
            <a:extLst>
              <a:ext uri="{FF2B5EF4-FFF2-40B4-BE49-F238E27FC236}">
                <a16:creationId xmlns:a16="http://schemas.microsoft.com/office/drawing/2014/main" id="{62C5B8B3-CE68-4FAA-A2AD-ED00A6B30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03632" y="24339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21">
            <a:extLst>
              <a:ext uri="{FF2B5EF4-FFF2-40B4-BE49-F238E27FC236}">
                <a16:creationId xmlns:a16="http://schemas.microsoft.com/office/drawing/2014/main" id="{E6AF1BC0-C4ED-4EC9-9D4D-89526CB6C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55587" y="24339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22">
            <a:extLst>
              <a:ext uri="{FF2B5EF4-FFF2-40B4-BE49-F238E27FC236}">
                <a16:creationId xmlns:a16="http://schemas.microsoft.com/office/drawing/2014/main" id="{5B9DEC51-6FF9-4A1D-A66A-189FB5180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407542" y="24339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23">
            <a:extLst>
              <a:ext uri="{FF2B5EF4-FFF2-40B4-BE49-F238E27FC236}">
                <a16:creationId xmlns:a16="http://schemas.microsoft.com/office/drawing/2014/main" id="{6FCB958E-3644-49E6-A049-70A592161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59496" y="2433982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E330416B-E553-4D5C-B79C-E8951DC21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4781" y="24339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646CC17E-08FA-458F-BEBC-0A5F0C441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0720" y="243398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8F74EB18-1C3B-499B-8340-24A2B1AC7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39502" y="24338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76C8CE3F-3413-45B4-BACA-FD37A19DE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95363" y="24341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0040A0F4-843F-4261-B482-7F643502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44207" y="24341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6DC97C5-DA59-4A1F-91D0-4EEA266B8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97807" y="243416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16">
            <a:extLst>
              <a:ext uri="{FF2B5EF4-FFF2-40B4-BE49-F238E27FC236}">
                <a16:creationId xmlns:a16="http://schemas.microsoft.com/office/drawing/2014/main" id="{F442AFC5-78D3-4D6A-AD08-75270109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13" y="243421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7">
            <a:extLst>
              <a:ext uri="{FF2B5EF4-FFF2-40B4-BE49-F238E27FC236}">
                <a16:creationId xmlns:a16="http://schemas.microsoft.com/office/drawing/2014/main" id="{06E1411B-525C-4F21-B78A-477A27D5C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7768" y="243421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21">
            <a:extLst>
              <a:ext uri="{FF2B5EF4-FFF2-40B4-BE49-F238E27FC236}">
                <a16:creationId xmlns:a16="http://schemas.microsoft.com/office/drawing/2014/main" id="{3A1D8C72-7024-4ED6-A909-8B792B93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5183" y="243338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21">
            <a:extLst>
              <a:ext uri="{FF2B5EF4-FFF2-40B4-BE49-F238E27FC236}">
                <a16:creationId xmlns:a16="http://schemas.microsoft.com/office/drawing/2014/main" id="{19BC0698-84E4-451C-8878-51D82854C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970" y="2435296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4">
            <a:extLst>
              <a:ext uri="{FF2B5EF4-FFF2-40B4-BE49-F238E27FC236}">
                <a16:creationId xmlns:a16="http://schemas.microsoft.com/office/drawing/2014/main" id="{BD1B1048-458C-4A24-B51C-54531515B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424" y="2433660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15">
            <a:extLst>
              <a:ext uri="{FF2B5EF4-FFF2-40B4-BE49-F238E27FC236}">
                <a16:creationId xmlns:a16="http://schemas.microsoft.com/office/drawing/2014/main" id="{049A93AB-C9C4-4CC8-BA57-ED3889FE3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379" y="2433660"/>
            <a:ext cx="171968" cy="1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21">
            <a:extLst>
              <a:ext uri="{FF2B5EF4-FFF2-40B4-BE49-F238E27FC236}">
                <a16:creationId xmlns:a16="http://schemas.microsoft.com/office/drawing/2014/main" id="{D0F91566-AD6F-4DD7-8F19-7ACCA766E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6139" y="2433383"/>
            <a:ext cx="171968" cy="17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9743CB09-CD7B-430C-B5C4-E4CFB6256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8183" y="422842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5" name="Group 56">
            <a:extLst>
              <a:ext uri="{FF2B5EF4-FFF2-40B4-BE49-F238E27FC236}">
                <a16:creationId xmlns:a16="http://schemas.microsoft.com/office/drawing/2014/main" id="{31523176-E63F-422E-AFBA-522B4BCD8FC4}"/>
              </a:ext>
            </a:extLst>
          </p:cNvPr>
          <p:cNvGrpSpPr/>
          <p:nvPr/>
        </p:nvGrpSpPr>
        <p:grpSpPr>
          <a:xfrm>
            <a:off x="4190435" y="1067593"/>
            <a:ext cx="1539560" cy="171967"/>
            <a:chOff x="7746380" y="2949426"/>
            <a:chExt cx="2188691" cy="244475"/>
          </a:xfrm>
        </p:grpSpPr>
        <p:pic>
          <p:nvPicPr>
            <p:cNvPr id="176" name="Picture 14">
              <a:extLst>
                <a:ext uri="{FF2B5EF4-FFF2-40B4-BE49-F238E27FC236}">
                  <a16:creationId xmlns:a16="http://schemas.microsoft.com/office/drawing/2014/main" id="{572D2B23-04B4-4C5A-95E2-B9C13751BD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15">
              <a:extLst>
                <a:ext uri="{FF2B5EF4-FFF2-40B4-BE49-F238E27FC236}">
                  <a16:creationId xmlns:a16="http://schemas.microsoft.com/office/drawing/2014/main" id="{5D2A78AA-1305-4132-81A3-66E24ECF62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" name="Picture 16">
              <a:extLst>
                <a:ext uri="{FF2B5EF4-FFF2-40B4-BE49-F238E27FC236}">
                  <a16:creationId xmlns:a16="http://schemas.microsoft.com/office/drawing/2014/main" id="{DCDAC7B8-35E3-4E9F-907D-CC466D95A0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9" name="Picture 17">
              <a:extLst>
                <a:ext uri="{FF2B5EF4-FFF2-40B4-BE49-F238E27FC236}">
                  <a16:creationId xmlns:a16="http://schemas.microsoft.com/office/drawing/2014/main" id="{19A8CFA4-035D-4767-900C-0917017EC3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18">
              <a:extLst>
                <a:ext uri="{FF2B5EF4-FFF2-40B4-BE49-F238E27FC236}">
                  <a16:creationId xmlns:a16="http://schemas.microsoft.com/office/drawing/2014/main" id="{4FEFB023-5762-47AC-951E-00A4088DF7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19">
              <a:extLst>
                <a:ext uri="{FF2B5EF4-FFF2-40B4-BE49-F238E27FC236}">
                  <a16:creationId xmlns:a16="http://schemas.microsoft.com/office/drawing/2014/main" id="{0290E227-3870-4027-B844-7811CCC2D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2" name="Picture 20">
              <a:extLst>
                <a:ext uri="{FF2B5EF4-FFF2-40B4-BE49-F238E27FC236}">
                  <a16:creationId xmlns:a16="http://schemas.microsoft.com/office/drawing/2014/main" id="{F52D0303-5AE7-4769-8BB0-E33AEDE68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3" name="Picture 21">
              <a:extLst>
                <a:ext uri="{FF2B5EF4-FFF2-40B4-BE49-F238E27FC236}">
                  <a16:creationId xmlns:a16="http://schemas.microsoft.com/office/drawing/2014/main" id="{09509715-8436-49B8-9564-2820DBCD8F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" name="Picture 22">
              <a:extLst>
                <a:ext uri="{FF2B5EF4-FFF2-40B4-BE49-F238E27FC236}">
                  <a16:creationId xmlns:a16="http://schemas.microsoft.com/office/drawing/2014/main" id="{99BB80EA-D556-4BE7-9453-D7D022F1D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5" name="Picture 23">
              <a:extLst>
                <a:ext uri="{FF2B5EF4-FFF2-40B4-BE49-F238E27FC236}">
                  <a16:creationId xmlns:a16="http://schemas.microsoft.com/office/drawing/2014/main" id="{8FFF8C72-84C1-4CD7-93FA-B4AEB9B48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6" name="Picture 185">
            <a:extLst>
              <a:ext uri="{FF2B5EF4-FFF2-40B4-BE49-F238E27FC236}">
                <a16:creationId xmlns:a16="http://schemas.microsoft.com/office/drawing/2014/main" id="{5360FE19-2735-47F0-B184-3B148F26D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58529" y="422314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2938C911-2C31-43D0-85A9-8DB4F053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03717" y="422314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8" name="Group 56">
            <a:extLst>
              <a:ext uri="{FF2B5EF4-FFF2-40B4-BE49-F238E27FC236}">
                <a16:creationId xmlns:a16="http://schemas.microsoft.com/office/drawing/2014/main" id="{CB527BFB-3FFF-4E63-9897-51AAB1A5F0D0}"/>
              </a:ext>
            </a:extLst>
          </p:cNvPr>
          <p:cNvGrpSpPr/>
          <p:nvPr/>
        </p:nvGrpSpPr>
        <p:grpSpPr>
          <a:xfrm>
            <a:off x="4200835" y="1526206"/>
            <a:ext cx="1539560" cy="171967"/>
            <a:chOff x="7746380" y="2949426"/>
            <a:chExt cx="2188691" cy="244475"/>
          </a:xfrm>
        </p:grpSpPr>
        <p:pic>
          <p:nvPicPr>
            <p:cNvPr id="189" name="Picture 14">
              <a:extLst>
                <a:ext uri="{FF2B5EF4-FFF2-40B4-BE49-F238E27FC236}">
                  <a16:creationId xmlns:a16="http://schemas.microsoft.com/office/drawing/2014/main" id="{585FBD54-6AA3-45BB-97B3-3259719F8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5">
              <a:extLst>
                <a:ext uri="{FF2B5EF4-FFF2-40B4-BE49-F238E27FC236}">
                  <a16:creationId xmlns:a16="http://schemas.microsoft.com/office/drawing/2014/main" id="{89D8AA3A-C2B7-4C75-B371-D32C0989A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6">
              <a:extLst>
                <a:ext uri="{FF2B5EF4-FFF2-40B4-BE49-F238E27FC236}">
                  <a16:creationId xmlns:a16="http://schemas.microsoft.com/office/drawing/2014/main" id="{F5A9AEB5-A5BF-4397-BAFE-603CA5587D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7">
              <a:extLst>
                <a:ext uri="{FF2B5EF4-FFF2-40B4-BE49-F238E27FC236}">
                  <a16:creationId xmlns:a16="http://schemas.microsoft.com/office/drawing/2014/main" id="{65FA5652-AED1-480A-B9D8-E16F195C79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8">
              <a:extLst>
                <a:ext uri="{FF2B5EF4-FFF2-40B4-BE49-F238E27FC236}">
                  <a16:creationId xmlns:a16="http://schemas.microsoft.com/office/drawing/2014/main" id="{A1F46B89-57C0-44FC-8206-B03541010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9">
              <a:extLst>
                <a:ext uri="{FF2B5EF4-FFF2-40B4-BE49-F238E27FC236}">
                  <a16:creationId xmlns:a16="http://schemas.microsoft.com/office/drawing/2014/main" id="{3170662A-3F59-4A67-B965-CD0A50D0FE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" name="Picture 20">
              <a:extLst>
                <a:ext uri="{FF2B5EF4-FFF2-40B4-BE49-F238E27FC236}">
                  <a16:creationId xmlns:a16="http://schemas.microsoft.com/office/drawing/2014/main" id="{5B060F22-8231-4E74-9B3D-B9336D1793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" name="Picture 21">
              <a:extLst>
                <a:ext uri="{FF2B5EF4-FFF2-40B4-BE49-F238E27FC236}">
                  <a16:creationId xmlns:a16="http://schemas.microsoft.com/office/drawing/2014/main" id="{C5E42688-63DC-4544-8D08-20DD1A28F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22">
              <a:extLst>
                <a:ext uri="{FF2B5EF4-FFF2-40B4-BE49-F238E27FC236}">
                  <a16:creationId xmlns:a16="http://schemas.microsoft.com/office/drawing/2014/main" id="{256EBFCC-5215-436A-A962-4493F117E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23">
              <a:extLst>
                <a:ext uri="{FF2B5EF4-FFF2-40B4-BE49-F238E27FC236}">
                  <a16:creationId xmlns:a16="http://schemas.microsoft.com/office/drawing/2014/main" id="{006CEA96-AADF-4EBD-930B-F9A415D12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9" name="Group 56">
            <a:extLst>
              <a:ext uri="{FF2B5EF4-FFF2-40B4-BE49-F238E27FC236}">
                <a16:creationId xmlns:a16="http://schemas.microsoft.com/office/drawing/2014/main" id="{9C253DBE-59E4-46FB-BBEE-951E3E7BB795}"/>
              </a:ext>
            </a:extLst>
          </p:cNvPr>
          <p:cNvGrpSpPr/>
          <p:nvPr/>
        </p:nvGrpSpPr>
        <p:grpSpPr>
          <a:xfrm>
            <a:off x="4202127" y="1971735"/>
            <a:ext cx="1539560" cy="171967"/>
            <a:chOff x="7746380" y="2949426"/>
            <a:chExt cx="2188691" cy="244475"/>
          </a:xfrm>
        </p:grpSpPr>
        <p:pic>
          <p:nvPicPr>
            <p:cNvPr id="200" name="Picture 14">
              <a:extLst>
                <a:ext uri="{FF2B5EF4-FFF2-40B4-BE49-F238E27FC236}">
                  <a16:creationId xmlns:a16="http://schemas.microsoft.com/office/drawing/2014/main" id="{BD57935A-E256-459A-B518-8B58B14702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15">
              <a:extLst>
                <a:ext uri="{FF2B5EF4-FFF2-40B4-BE49-F238E27FC236}">
                  <a16:creationId xmlns:a16="http://schemas.microsoft.com/office/drawing/2014/main" id="{52BADD8A-A57F-403E-A234-39A55CA42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16">
              <a:extLst>
                <a:ext uri="{FF2B5EF4-FFF2-40B4-BE49-F238E27FC236}">
                  <a16:creationId xmlns:a16="http://schemas.microsoft.com/office/drawing/2014/main" id="{4B0E1F36-C0AD-44B9-AD34-0012457E2D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17">
              <a:extLst>
                <a:ext uri="{FF2B5EF4-FFF2-40B4-BE49-F238E27FC236}">
                  <a16:creationId xmlns:a16="http://schemas.microsoft.com/office/drawing/2014/main" id="{0479E067-FAFD-4129-9105-0F58755F58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18">
              <a:extLst>
                <a:ext uri="{FF2B5EF4-FFF2-40B4-BE49-F238E27FC236}">
                  <a16:creationId xmlns:a16="http://schemas.microsoft.com/office/drawing/2014/main" id="{566924DB-2E27-412A-A1F9-E9FF1EA65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19">
              <a:extLst>
                <a:ext uri="{FF2B5EF4-FFF2-40B4-BE49-F238E27FC236}">
                  <a16:creationId xmlns:a16="http://schemas.microsoft.com/office/drawing/2014/main" id="{72318D16-5E13-4E0B-999C-C1BF594D77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" name="Picture 20">
              <a:extLst>
                <a:ext uri="{FF2B5EF4-FFF2-40B4-BE49-F238E27FC236}">
                  <a16:creationId xmlns:a16="http://schemas.microsoft.com/office/drawing/2014/main" id="{4E7A4910-F3F8-4482-A76E-FEF7305E18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21">
              <a:extLst>
                <a:ext uri="{FF2B5EF4-FFF2-40B4-BE49-F238E27FC236}">
                  <a16:creationId xmlns:a16="http://schemas.microsoft.com/office/drawing/2014/main" id="{F689708A-0378-413D-A522-E92082FC6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2">
              <a:extLst>
                <a:ext uri="{FF2B5EF4-FFF2-40B4-BE49-F238E27FC236}">
                  <a16:creationId xmlns:a16="http://schemas.microsoft.com/office/drawing/2014/main" id="{2E5FF1E0-0298-45AC-946C-6B03CFD7C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3">
              <a:extLst>
                <a:ext uri="{FF2B5EF4-FFF2-40B4-BE49-F238E27FC236}">
                  <a16:creationId xmlns:a16="http://schemas.microsoft.com/office/drawing/2014/main" id="{101E41A2-C2DB-4A4C-9BFC-24205EA69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47287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21615 -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1918 -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16784 -1.1111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14232 -1.1111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11823 -1.1111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09388 -1.1111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07044 -1.1111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0444 -1.1111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0211 -1.1111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-0.10469 0.2592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4" y="1296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-0.10495 0.2592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47" y="1296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10599 0.2588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9" y="1294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10677 0.26065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8747597" y="549893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674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38 +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70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6169B41-10AB-406D-A2D6-9B55F3434880}"/>
              </a:ext>
            </a:extLst>
          </p:cNvPr>
          <p:cNvGrpSpPr/>
          <p:nvPr/>
        </p:nvGrpSpPr>
        <p:grpSpPr>
          <a:xfrm>
            <a:off x="4334324" y="551948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8592A87C-F2E7-496B-9EF9-09A532293F2B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E9551B6-71F5-4E34-B858-72AB7392577E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72 – 39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35 + 25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474741" y="67606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741E6FD-BDFE-40A3-8C3F-527C73230367}"/>
              </a:ext>
            </a:extLst>
          </p:cNvPr>
          <p:cNvSpPr txBox="1"/>
          <p:nvPr/>
        </p:nvSpPr>
        <p:spPr>
          <a:xfrm>
            <a:off x="4575046" y="65873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9895851" y="651040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27AAB50-61C2-4130-B214-27DD5FD67939}"/>
              </a:ext>
            </a:extLst>
          </p:cNvPr>
          <p:cNvSpPr/>
          <p:nvPr/>
        </p:nvSpPr>
        <p:spPr>
          <a:xfrm>
            <a:off x="4466401" y="67688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9803057" y="65815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1C25069-3E82-4B26-9E29-F132D04A196D}"/>
              </a:ext>
            </a:extLst>
          </p:cNvPr>
          <p:cNvGrpSpPr/>
          <p:nvPr/>
        </p:nvGrpSpPr>
        <p:grpSpPr>
          <a:xfrm>
            <a:off x="8747597" y="3689662"/>
            <a:ext cx="3097270" cy="817087"/>
            <a:chOff x="255525" y="4828688"/>
            <a:chExt cx="2758871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C2C33B3-D6AD-4C2B-A121-DB255A669D44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04DB69B-BD3B-421C-9F55-45D2A8C8DCCA}"/>
                </a:ext>
              </a:extLst>
            </p:cNvPr>
            <p:cNvSpPr txBox="1"/>
            <p:nvPr/>
          </p:nvSpPr>
          <p:spPr>
            <a:xfrm>
              <a:off x="308455" y="4941753"/>
              <a:ext cx="2674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93 –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37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8DB3F4-74B0-4909-A5EF-98CEDF3ADE05}"/>
              </a:ext>
            </a:extLst>
          </p:cNvPr>
          <p:cNvGrpSpPr/>
          <p:nvPr/>
        </p:nvGrpSpPr>
        <p:grpSpPr>
          <a:xfrm>
            <a:off x="4334324" y="3691717"/>
            <a:ext cx="3097273" cy="817087"/>
            <a:chOff x="255526" y="2607393"/>
            <a:chExt cx="2758874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650FEE3-B286-4925-8738-397F28DA3C82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B549CD-5550-450D-B1C0-C8ACA8BCDF2C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– 44 = 47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255524" y="3689662"/>
            <a:ext cx="3287661" cy="817087"/>
            <a:chOff x="255525" y="372323"/>
            <a:chExt cx="29284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+ 26 = 84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391087" y="3812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474741" y="3815831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58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CA35CD3-4E6F-41A8-8082-97B7321C5566}"/>
              </a:ext>
            </a:extLst>
          </p:cNvPr>
          <p:cNvSpPr txBox="1"/>
          <p:nvPr/>
        </p:nvSpPr>
        <p:spPr>
          <a:xfrm>
            <a:off x="4575046" y="37985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49B985-F723-4106-95FA-BE89751ED30D}"/>
              </a:ext>
            </a:extLst>
          </p:cNvPr>
          <p:cNvSpPr txBox="1"/>
          <p:nvPr/>
        </p:nvSpPr>
        <p:spPr>
          <a:xfrm>
            <a:off x="9895851" y="3790809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89C5BF8-6BFA-4BF7-8001-7D58FF429A9F}"/>
              </a:ext>
            </a:extLst>
          </p:cNvPr>
          <p:cNvSpPr/>
          <p:nvPr/>
        </p:nvSpPr>
        <p:spPr>
          <a:xfrm>
            <a:off x="4466401" y="381665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D094554-E2CA-46EE-95DE-76B6050DACE8}"/>
              </a:ext>
            </a:extLst>
          </p:cNvPr>
          <p:cNvSpPr/>
          <p:nvPr/>
        </p:nvSpPr>
        <p:spPr>
          <a:xfrm>
            <a:off x="9803057" y="379792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E0F602F-85EF-467A-8EA6-BE8C87C0F2A9}"/>
              </a:ext>
            </a:extLst>
          </p:cNvPr>
          <p:cNvSpPr txBox="1"/>
          <p:nvPr/>
        </p:nvSpPr>
        <p:spPr>
          <a:xfrm>
            <a:off x="903406" y="175156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AE6BCE5-5763-416A-A011-599B2CADF9B7}"/>
              </a:ext>
            </a:extLst>
          </p:cNvPr>
          <p:cNvSpPr txBox="1"/>
          <p:nvPr/>
        </p:nvSpPr>
        <p:spPr>
          <a:xfrm>
            <a:off x="895058" y="220432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1412B54-CAF0-416C-B199-372D06CAE55D}"/>
              </a:ext>
            </a:extLst>
          </p:cNvPr>
          <p:cNvSpPr txBox="1"/>
          <p:nvPr/>
        </p:nvSpPr>
        <p:spPr>
          <a:xfrm>
            <a:off x="444220" y="222033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A0BEE5F-6D6B-4584-A9B0-475D63B37F16}"/>
              </a:ext>
            </a:extLst>
          </p:cNvPr>
          <p:cNvCxnSpPr>
            <a:cxnSpLocks/>
          </p:cNvCxnSpPr>
          <p:nvPr/>
        </p:nvCxnSpPr>
        <p:spPr>
          <a:xfrm>
            <a:off x="457030" y="2710484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CA5570AE-430C-468F-BA34-7F89D8B789EE}"/>
              </a:ext>
            </a:extLst>
          </p:cNvPr>
          <p:cNvCxnSpPr>
            <a:cxnSpLocks/>
          </p:cNvCxnSpPr>
          <p:nvPr/>
        </p:nvCxnSpPr>
        <p:spPr>
          <a:xfrm>
            <a:off x="457030" y="3153341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27600979-3357-484F-870E-61FA4DACBE31}"/>
              </a:ext>
            </a:extLst>
          </p:cNvPr>
          <p:cNvSpPr txBox="1"/>
          <p:nvPr/>
        </p:nvSpPr>
        <p:spPr>
          <a:xfrm>
            <a:off x="1333087" y="264305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F81F70-0E4B-4BA2-BA12-75302D201FA6}"/>
              </a:ext>
            </a:extLst>
          </p:cNvPr>
          <p:cNvSpPr txBox="1"/>
          <p:nvPr/>
        </p:nvSpPr>
        <p:spPr>
          <a:xfrm>
            <a:off x="893201" y="264011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50C0E85-6FC5-44EB-9B76-AFFF2129588A}"/>
              </a:ext>
            </a:extLst>
          </p:cNvPr>
          <p:cNvSpPr txBox="1"/>
          <p:nvPr/>
        </p:nvSpPr>
        <p:spPr>
          <a:xfrm>
            <a:off x="988998" y="1540960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F0749CA-3697-4C14-84BA-C68995EE20C3}"/>
              </a:ext>
            </a:extLst>
          </p:cNvPr>
          <p:cNvSpPr txBox="1"/>
          <p:nvPr/>
        </p:nvSpPr>
        <p:spPr>
          <a:xfrm>
            <a:off x="4949586" y="175842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6D137BEE-D53F-47C5-A810-DF38C42E66E5}"/>
              </a:ext>
            </a:extLst>
          </p:cNvPr>
          <p:cNvCxnSpPr>
            <a:cxnSpLocks/>
          </p:cNvCxnSpPr>
          <p:nvPr/>
        </p:nvCxnSpPr>
        <p:spPr>
          <a:xfrm flipV="1">
            <a:off x="4946798" y="183357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24C872ED-0223-431A-A8AB-40166FD42836}"/>
              </a:ext>
            </a:extLst>
          </p:cNvPr>
          <p:cNvSpPr txBox="1"/>
          <p:nvPr/>
        </p:nvSpPr>
        <p:spPr>
          <a:xfrm>
            <a:off x="5026329" y="157278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AD0AADA-BB7D-4C0B-9C4B-A96026DC8DD4}"/>
              </a:ext>
            </a:extLst>
          </p:cNvPr>
          <p:cNvSpPr txBox="1"/>
          <p:nvPr/>
        </p:nvSpPr>
        <p:spPr>
          <a:xfrm>
            <a:off x="5265409" y="1791140"/>
            <a:ext cx="342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6CF2F3A-8E3E-4981-96E2-A0512DCCB80C}"/>
              </a:ext>
            </a:extLst>
          </p:cNvPr>
          <p:cNvSpPr txBox="1"/>
          <p:nvPr/>
        </p:nvSpPr>
        <p:spPr>
          <a:xfrm>
            <a:off x="4941238" y="220309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BE21BCC-2C59-45E5-A949-8389AFBC94FD}"/>
              </a:ext>
            </a:extLst>
          </p:cNvPr>
          <p:cNvSpPr txBox="1"/>
          <p:nvPr/>
        </p:nvSpPr>
        <p:spPr>
          <a:xfrm>
            <a:off x="4490400" y="222719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8B3CEA2-4155-47E6-AB19-90AAB87AE6D8}"/>
              </a:ext>
            </a:extLst>
          </p:cNvPr>
          <p:cNvCxnSpPr>
            <a:cxnSpLocks/>
          </p:cNvCxnSpPr>
          <p:nvPr/>
        </p:nvCxnSpPr>
        <p:spPr>
          <a:xfrm>
            <a:off x="4503210" y="2717340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45A8990-32EF-4FF0-A12F-5C88CA1A1F6F}"/>
              </a:ext>
            </a:extLst>
          </p:cNvPr>
          <p:cNvCxnSpPr>
            <a:cxnSpLocks/>
          </p:cNvCxnSpPr>
          <p:nvPr/>
        </p:nvCxnSpPr>
        <p:spPr>
          <a:xfrm>
            <a:off x="4503210" y="3160197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9EA017C3-197E-413B-A54C-0932ABF25555}"/>
              </a:ext>
            </a:extLst>
          </p:cNvPr>
          <p:cNvSpPr txBox="1"/>
          <p:nvPr/>
        </p:nvSpPr>
        <p:spPr>
          <a:xfrm>
            <a:off x="5379267" y="264991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E685E29-FD98-4642-9732-FA17E1BC0CCC}"/>
              </a:ext>
            </a:extLst>
          </p:cNvPr>
          <p:cNvSpPr txBox="1"/>
          <p:nvPr/>
        </p:nvSpPr>
        <p:spPr>
          <a:xfrm>
            <a:off x="4939381" y="264696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BE58547-0135-478E-B1D7-82E58201F3D3}"/>
              </a:ext>
            </a:extLst>
          </p:cNvPr>
          <p:cNvSpPr txBox="1"/>
          <p:nvPr/>
        </p:nvSpPr>
        <p:spPr>
          <a:xfrm>
            <a:off x="9395635" y="17573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7D6AF764-8F03-4F92-86B9-A083060BFBA1}"/>
              </a:ext>
            </a:extLst>
          </p:cNvPr>
          <p:cNvCxnSpPr>
            <a:cxnSpLocks/>
          </p:cNvCxnSpPr>
          <p:nvPr/>
        </p:nvCxnSpPr>
        <p:spPr>
          <a:xfrm flipV="1">
            <a:off x="9392847" y="183245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8F8A54F-7E41-47F7-841B-BDD98CD21AB1}"/>
              </a:ext>
            </a:extLst>
          </p:cNvPr>
          <p:cNvSpPr txBox="1"/>
          <p:nvPr/>
        </p:nvSpPr>
        <p:spPr>
          <a:xfrm>
            <a:off x="9472378" y="157165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E41B4AF-B205-4B60-887C-F2297CC6D61A}"/>
              </a:ext>
            </a:extLst>
          </p:cNvPr>
          <p:cNvSpPr txBox="1"/>
          <p:nvPr/>
        </p:nvSpPr>
        <p:spPr>
          <a:xfrm>
            <a:off x="9711458" y="1790018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35676DF-1FCA-4DBB-AA93-D00A8507B82E}"/>
              </a:ext>
            </a:extLst>
          </p:cNvPr>
          <p:cNvSpPr txBox="1"/>
          <p:nvPr/>
        </p:nvSpPr>
        <p:spPr>
          <a:xfrm>
            <a:off x="9387287" y="2201969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DFC83DB-158C-4A55-8460-69EE33B9A246}"/>
              </a:ext>
            </a:extLst>
          </p:cNvPr>
          <p:cNvSpPr txBox="1"/>
          <p:nvPr/>
        </p:nvSpPr>
        <p:spPr>
          <a:xfrm>
            <a:off x="8936449" y="22260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5B90A7EB-F20D-47FC-B655-86D61C6CE10F}"/>
              </a:ext>
            </a:extLst>
          </p:cNvPr>
          <p:cNvCxnSpPr>
            <a:cxnSpLocks/>
          </p:cNvCxnSpPr>
          <p:nvPr/>
        </p:nvCxnSpPr>
        <p:spPr>
          <a:xfrm>
            <a:off x="8949259" y="2716218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61C27F1-DFCD-4700-AB57-DCC2354AA313}"/>
              </a:ext>
            </a:extLst>
          </p:cNvPr>
          <p:cNvCxnSpPr>
            <a:cxnSpLocks/>
          </p:cNvCxnSpPr>
          <p:nvPr/>
        </p:nvCxnSpPr>
        <p:spPr>
          <a:xfrm>
            <a:off x="8949259" y="315907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8EF9D207-526C-4EF7-BCF4-00E35B3F1320}"/>
              </a:ext>
            </a:extLst>
          </p:cNvPr>
          <p:cNvSpPr txBox="1"/>
          <p:nvPr/>
        </p:nvSpPr>
        <p:spPr>
          <a:xfrm>
            <a:off x="9825316" y="26487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41DC915-8AC2-4C2A-9E27-8DB12AE7DD61}"/>
              </a:ext>
            </a:extLst>
          </p:cNvPr>
          <p:cNvSpPr txBox="1"/>
          <p:nvPr/>
        </p:nvSpPr>
        <p:spPr>
          <a:xfrm>
            <a:off x="9385430" y="2645844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623109C-2427-4361-8297-DF31AB3F51AD}"/>
              </a:ext>
            </a:extLst>
          </p:cNvPr>
          <p:cNvSpPr txBox="1"/>
          <p:nvPr/>
        </p:nvSpPr>
        <p:spPr>
          <a:xfrm>
            <a:off x="924531" y="48713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8 4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C4C1414B-BDC0-48DE-95C4-A6B5108C3ACC}"/>
              </a:ext>
            </a:extLst>
          </p:cNvPr>
          <p:cNvCxnSpPr>
            <a:cxnSpLocks/>
          </p:cNvCxnSpPr>
          <p:nvPr/>
        </p:nvCxnSpPr>
        <p:spPr>
          <a:xfrm flipV="1">
            <a:off x="921743" y="49464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69C5791E-891A-429A-9D4E-84285C3D57B4}"/>
              </a:ext>
            </a:extLst>
          </p:cNvPr>
          <p:cNvSpPr txBox="1"/>
          <p:nvPr/>
        </p:nvSpPr>
        <p:spPr>
          <a:xfrm>
            <a:off x="1001274" y="468569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A7F8D1D-5A55-43A5-A494-AB23A9CE5301}"/>
              </a:ext>
            </a:extLst>
          </p:cNvPr>
          <p:cNvSpPr txBox="1"/>
          <p:nvPr/>
        </p:nvSpPr>
        <p:spPr>
          <a:xfrm>
            <a:off x="1240354" y="4904055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813011C-B1CE-45F7-8F02-6D8A1B089384}"/>
              </a:ext>
            </a:extLst>
          </p:cNvPr>
          <p:cNvSpPr txBox="1"/>
          <p:nvPr/>
        </p:nvSpPr>
        <p:spPr>
          <a:xfrm>
            <a:off x="916183" y="531600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2 6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230BBC0-089D-456B-AC30-0150C8336B84}"/>
              </a:ext>
            </a:extLst>
          </p:cNvPr>
          <p:cNvSpPr txBox="1"/>
          <p:nvPr/>
        </p:nvSpPr>
        <p:spPr>
          <a:xfrm>
            <a:off x="465345" y="534010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7296BE3-311F-4478-9898-518045CB332A}"/>
              </a:ext>
            </a:extLst>
          </p:cNvPr>
          <p:cNvCxnSpPr>
            <a:cxnSpLocks/>
          </p:cNvCxnSpPr>
          <p:nvPr/>
        </p:nvCxnSpPr>
        <p:spPr>
          <a:xfrm>
            <a:off x="478155" y="583025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944DFDDA-CB31-4C75-A2FA-E0AAED8D2911}"/>
              </a:ext>
            </a:extLst>
          </p:cNvPr>
          <p:cNvCxnSpPr>
            <a:cxnSpLocks/>
          </p:cNvCxnSpPr>
          <p:nvPr/>
        </p:nvCxnSpPr>
        <p:spPr>
          <a:xfrm>
            <a:off x="478155" y="627311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9E159F81-1CAC-4713-9242-610DF1315F0A}"/>
              </a:ext>
            </a:extLst>
          </p:cNvPr>
          <p:cNvSpPr txBox="1"/>
          <p:nvPr/>
        </p:nvSpPr>
        <p:spPr>
          <a:xfrm>
            <a:off x="1354212" y="57628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914326" y="575988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E29B032-7A59-4B72-8A2F-B6A95A963C4E}"/>
              </a:ext>
            </a:extLst>
          </p:cNvPr>
          <p:cNvSpPr txBox="1"/>
          <p:nvPr/>
        </p:nvSpPr>
        <p:spPr>
          <a:xfrm>
            <a:off x="4939824" y="487133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4 7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FE8B0DCB-9A36-45AA-9993-C6FF50E8AEFF}"/>
              </a:ext>
            </a:extLst>
          </p:cNvPr>
          <p:cNvSpPr txBox="1"/>
          <p:nvPr/>
        </p:nvSpPr>
        <p:spPr>
          <a:xfrm>
            <a:off x="4931476" y="5324098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4 4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29122E4-DFCF-49B1-9750-067FD9D2964B}"/>
              </a:ext>
            </a:extLst>
          </p:cNvPr>
          <p:cNvSpPr txBox="1"/>
          <p:nvPr/>
        </p:nvSpPr>
        <p:spPr>
          <a:xfrm>
            <a:off x="4480638" y="5340108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F994444-5CAD-4E74-9F25-344A272F388A}"/>
              </a:ext>
            </a:extLst>
          </p:cNvPr>
          <p:cNvCxnSpPr>
            <a:cxnSpLocks/>
          </p:cNvCxnSpPr>
          <p:nvPr/>
        </p:nvCxnSpPr>
        <p:spPr>
          <a:xfrm>
            <a:off x="4493448" y="5830255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5930E1A-B1B8-4AC7-9EF8-EDE0C2B922AD}"/>
              </a:ext>
            </a:extLst>
          </p:cNvPr>
          <p:cNvCxnSpPr>
            <a:cxnSpLocks/>
          </p:cNvCxnSpPr>
          <p:nvPr/>
        </p:nvCxnSpPr>
        <p:spPr>
          <a:xfrm>
            <a:off x="4493448" y="6273112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C15F3BA8-1627-4867-B05C-4A4CEA1B87E8}"/>
              </a:ext>
            </a:extLst>
          </p:cNvPr>
          <p:cNvSpPr txBox="1"/>
          <p:nvPr/>
        </p:nvSpPr>
        <p:spPr>
          <a:xfrm>
            <a:off x="5369505" y="5762827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4929619" y="5759881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EB4A803-3898-4F03-8523-BE5968CFE379}"/>
              </a:ext>
            </a:extLst>
          </p:cNvPr>
          <p:cNvSpPr txBox="1"/>
          <p:nvPr/>
        </p:nvSpPr>
        <p:spPr>
          <a:xfrm>
            <a:off x="5025416" y="4660731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E215A71-802D-4E45-999F-D6E177239CA7}"/>
              </a:ext>
            </a:extLst>
          </p:cNvPr>
          <p:cNvSpPr txBox="1"/>
          <p:nvPr/>
        </p:nvSpPr>
        <p:spPr>
          <a:xfrm>
            <a:off x="9404958" y="488499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9 3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CF03E26-68F6-4BEE-89DE-C41899FBD991}"/>
              </a:ext>
            </a:extLst>
          </p:cNvPr>
          <p:cNvCxnSpPr>
            <a:cxnSpLocks/>
          </p:cNvCxnSpPr>
          <p:nvPr/>
        </p:nvCxnSpPr>
        <p:spPr>
          <a:xfrm flipV="1">
            <a:off x="9402170" y="496015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3F6ABD35-CC52-45E4-A632-D035787C663D}"/>
              </a:ext>
            </a:extLst>
          </p:cNvPr>
          <p:cNvSpPr txBox="1"/>
          <p:nvPr/>
        </p:nvSpPr>
        <p:spPr>
          <a:xfrm>
            <a:off x="9481701" y="46993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7F7A577-4AA8-4C32-B793-9544135D1356}"/>
              </a:ext>
            </a:extLst>
          </p:cNvPr>
          <p:cNvSpPr txBox="1"/>
          <p:nvPr/>
        </p:nvSpPr>
        <p:spPr>
          <a:xfrm>
            <a:off x="9720781" y="4917714"/>
            <a:ext cx="381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40E86CE-1C22-47E3-B003-31D4E8BF25B1}"/>
              </a:ext>
            </a:extLst>
          </p:cNvPr>
          <p:cNvSpPr txBox="1"/>
          <p:nvPr/>
        </p:nvSpPr>
        <p:spPr>
          <a:xfrm>
            <a:off x="9396610" y="5329665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D58BE9C8-81E5-479E-A9BA-02D9ADDD1BA6}"/>
              </a:ext>
            </a:extLst>
          </p:cNvPr>
          <p:cNvSpPr txBox="1"/>
          <p:nvPr/>
        </p:nvSpPr>
        <p:spPr>
          <a:xfrm>
            <a:off x="8945772" y="535376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–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5EE8FE9-826C-4D11-B49C-D65F30527520}"/>
              </a:ext>
            </a:extLst>
          </p:cNvPr>
          <p:cNvCxnSpPr>
            <a:cxnSpLocks/>
          </p:cNvCxnSpPr>
          <p:nvPr/>
        </p:nvCxnSpPr>
        <p:spPr>
          <a:xfrm>
            <a:off x="8958582" y="5843914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BFAEA21-C8DC-4892-8CEA-CBF6FB9C4F36}"/>
              </a:ext>
            </a:extLst>
          </p:cNvPr>
          <p:cNvCxnSpPr>
            <a:cxnSpLocks/>
          </p:cNvCxnSpPr>
          <p:nvPr/>
        </p:nvCxnSpPr>
        <p:spPr>
          <a:xfrm>
            <a:off x="8958582" y="6286771"/>
            <a:ext cx="13323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69A3D825-8686-4970-BA7C-5DFB1755C4AE}"/>
              </a:ext>
            </a:extLst>
          </p:cNvPr>
          <p:cNvSpPr txBox="1"/>
          <p:nvPr/>
        </p:nvSpPr>
        <p:spPr>
          <a:xfrm>
            <a:off x="9834639" y="577648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A6DE7B4-CC09-4E1B-A028-65208F3387BF}"/>
              </a:ext>
            </a:extLst>
          </p:cNvPr>
          <p:cNvSpPr txBox="1"/>
          <p:nvPr/>
        </p:nvSpPr>
        <p:spPr>
          <a:xfrm>
            <a:off x="9394753" y="577354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9316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106" grpId="0"/>
      <p:bldP spid="107" grpId="0"/>
      <p:bldP spid="108" grpId="0"/>
      <p:bldP spid="111" grpId="0"/>
      <p:bldP spid="112" grpId="0"/>
      <p:bldP spid="113" grpId="0"/>
      <p:bldP spid="116" grpId="0"/>
      <p:bldP spid="117" grpId="0"/>
      <p:bldP spid="118" grpId="0"/>
      <p:bldP spid="119" grpId="0"/>
      <p:bldP spid="121" grpId="0"/>
      <p:bldP spid="122" grpId="0"/>
      <p:bldP spid="123" grpId="0"/>
      <p:bldP spid="124" grpId="0"/>
      <p:bldP spid="127" grpId="0"/>
      <p:bldP spid="128" grpId="0"/>
      <p:bldP spid="129" grpId="0"/>
      <p:bldP spid="131" grpId="0"/>
      <p:bldP spid="132" grpId="0"/>
      <p:bldP spid="133" grpId="0"/>
      <p:bldP spid="134" grpId="0"/>
      <p:bldP spid="137" grpId="0"/>
      <p:bldP spid="138" grpId="0"/>
      <p:bldP spid="139" grpId="0"/>
      <p:bldP spid="141" grpId="0"/>
      <p:bldP spid="142" grpId="0"/>
      <p:bldP spid="143" grpId="0"/>
      <p:bldP spid="144" grpId="0"/>
      <p:bldP spid="147" grpId="0"/>
      <p:bldP spid="148" grpId="0"/>
      <p:bldP spid="149" grpId="0"/>
      <p:bldP spid="150" grpId="0"/>
      <p:bldP spid="151" grpId="0"/>
      <p:bldP spid="154" grpId="0"/>
      <p:bldP spid="155" grpId="0"/>
      <p:bldP spid="156" grpId="0"/>
      <p:bldP spid="157" grpId="0"/>
      <p:bldP spid="159" grpId="0"/>
      <p:bldP spid="160" grpId="0"/>
      <p:bldP spid="161" grpId="0"/>
      <p:bldP spid="162" grpId="0"/>
      <p:bldP spid="165" grpId="0"/>
      <p:bldP spid="16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2138</Words>
  <Application>Microsoft Office PowerPoint</Application>
  <PresentationFormat>Widescreen</PresentationFormat>
  <Paragraphs>1112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1" baseType="lpstr">
      <vt:lpstr>Arial</vt:lpstr>
      <vt:lpstr>Arial Black</vt:lpstr>
      <vt:lpstr>Calibri</vt:lpstr>
      <vt:lpstr>Calibri Light</vt:lpstr>
      <vt:lpstr>Office Theme</vt:lpstr>
      <vt:lpstr>1 Solve missing number addition problems within 10</vt:lpstr>
      <vt:lpstr>PowerPoint Presentation</vt:lpstr>
      <vt:lpstr>2 Solve missing number subtraction problems within 10</vt:lpstr>
      <vt:lpstr>PowerPoint Presentation</vt:lpstr>
      <vt:lpstr>3 Solve missing number calculations within 10 for addition and subtraction</vt:lpstr>
      <vt:lpstr>PowerPoint Presentation</vt:lpstr>
      <vt:lpstr>PowerPoint Presentation</vt:lpstr>
      <vt:lpstr>4 Compare numbers within 10 using symbols for greater than and less than</vt:lpstr>
      <vt:lpstr>PowerPoint Presentation</vt:lpstr>
      <vt:lpstr>5 Compare calculations within 10 using symbols for greater than and less than</vt:lpstr>
      <vt:lpstr>PowerPoint Presentation</vt:lpstr>
      <vt:lpstr>6 Count back from a two-digit number in ones</vt:lpstr>
      <vt:lpstr>PowerPoint Presentation</vt:lpstr>
      <vt:lpstr>PowerPoint Presentation</vt:lpstr>
      <vt:lpstr>PowerPoint Presentation</vt:lpstr>
      <vt:lpstr>7 Subtract a single-digit number from a two-digit number on a number line</vt:lpstr>
      <vt:lpstr>PowerPoint Presentation</vt:lpstr>
      <vt:lpstr>8 Subtract a single-digit number from a two-digit number (without bridging)</vt:lpstr>
      <vt:lpstr>PowerPoint Presentation</vt:lpstr>
      <vt:lpstr>9 Subtract the ones from a two-digit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 Subtract a single-digit number from a multiple of 10</vt:lpstr>
      <vt:lpstr>PowerPoint Presentation</vt:lpstr>
      <vt:lpstr>PowerPoint Presentation</vt:lpstr>
      <vt:lpstr>11 Subtract by bridging</vt:lpstr>
      <vt:lpstr>PowerPoint Presentation</vt:lpstr>
      <vt:lpstr>12 Count back in multiples of 10</vt:lpstr>
      <vt:lpstr>PowerPoint Presentation</vt:lpstr>
      <vt:lpstr>13 Subtract two multiples of 10</vt:lpstr>
      <vt:lpstr>PowerPoint Presentation</vt:lpstr>
      <vt:lpstr>PowerPoint Presentation</vt:lpstr>
      <vt:lpstr>PowerPoint Presentation</vt:lpstr>
      <vt:lpstr>14 Count back in tens</vt:lpstr>
      <vt:lpstr>PowerPoint Presentation</vt:lpstr>
      <vt:lpstr>PowerPoint Presentation</vt:lpstr>
      <vt:lpstr>PowerPoint Presentation</vt:lpstr>
      <vt:lpstr>15 Subtract a multiple of 10</vt:lpstr>
      <vt:lpstr>PowerPoint Presentation</vt:lpstr>
      <vt:lpstr>PowerPoint Presentation</vt:lpstr>
      <vt:lpstr>PowerPoint Presentation</vt:lpstr>
      <vt:lpstr>16 Subtract a two-digit number, bridging on a number line</vt:lpstr>
      <vt:lpstr>PowerPoint Presentation</vt:lpstr>
      <vt:lpstr>PowerPoint Presentation</vt:lpstr>
      <vt:lpstr>17 Find the difference on a number line</vt:lpstr>
      <vt:lpstr>PowerPoint Presentation</vt:lpstr>
      <vt:lpstr>PowerPoint Presentation</vt:lpstr>
      <vt:lpstr>18 Find the difference by bridging on a number line</vt:lpstr>
      <vt:lpstr>PowerPoint Presentation</vt:lpstr>
      <vt:lpstr>PowerPoint Presentation</vt:lpstr>
      <vt:lpstr>19 Subtract a two-digit number by partitioning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 Subtract a two-digit number using the column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21 Check by using the inverse operation with two-digit numbers</vt:lpstr>
      <vt:lpstr>PowerPoint Presentation</vt:lpstr>
      <vt:lpstr>PowerPoint Presentation</vt:lpstr>
      <vt:lpstr>22 Solve missing number problems for addition and subtraction with two-digit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Solve missing number addition problems within 10</dc:title>
  <dc:creator>Mr S. Rigelsford</dc:creator>
  <cp:lastModifiedBy>Simon Rigelsford</cp:lastModifiedBy>
  <cp:revision>6</cp:revision>
  <dcterms:created xsi:type="dcterms:W3CDTF">2019-12-13T14:07:53Z</dcterms:created>
  <dcterms:modified xsi:type="dcterms:W3CDTF">2020-02-07T17:54:43Z</dcterms:modified>
</cp:coreProperties>
</file>